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4.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diagrams/data74.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notesSlides/notesSlide5.xml" ContentType="application/vnd.openxmlformats-officedocument.presentationml.notesSlide+xml"/>
  <Override PartName="/ppt/diagrams/data75.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diagrams/data76.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ppt/diagrams/data77.xml" ContentType="application/vnd.openxmlformats-officedocument.drawingml.diagramData+xml"/>
  <Override PartName="/ppt/diagrams/layout77.xml" ContentType="application/vnd.openxmlformats-officedocument.drawingml.diagramLayout+xml"/>
  <Override PartName="/ppt/diagrams/quickStyle77.xml" ContentType="application/vnd.openxmlformats-officedocument.drawingml.diagramStyle+xml"/>
  <Override PartName="/ppt/diagrams/colors77.xml" ContentType="application/vnd.openxmlformats-officedocument.drawingml.diagramColors+xml"/>
  <Override PartName="/ppt/diagrams/drawing77.xml" ContentType="application/vnd.ms-office.drawingml.diagramDrawing+xml"/>
  <Override PartName="/ppt/diagrams/data78.xml" ContentType="application/vnd.openxmlformats-officedocument.drawingml.diagramData+xml"/>
  <Override PartName="/ppt/diagrams/layout78.xml" ContentType="application/vnd.openxmlformats-officedocument.drawingml.diagramLayout+xml"/>
  <Override PartName="/ppt/diagrams/quickStyle78.xml" ContentType="application/vnd.openxmlformats-officedocument.drawingml.diagramStyle+xml"/>
  <Override PartName="/ppt/diagrams/colors78.xml" ContentType="application/vnd.openxmlformats-officedocument.drawingml.diagramColors+xml"/>
  <Override PartName="/ppt/diagrams/drawing78.xml" ContentType="application/vnd.ms-office.drawingml.diagramDrawing+xml"/>
  <Override PartName="/ppt/diagrams/data79.xml" ContentType="application/vnd.openxmlformats-officedocument.drawingml.diagramData+xml"/>
  <Override PartName="/ppt/diagrams/layout79.xml" ContentType="application/vnd.openxmlformats-officedocument.drawingml.diagramLayout+xml"/>
  <Override PartName="/ppt/diagrams/quickStyle79.xml" ContentType="application/vnd.openxmlformats-officedocument.drawingml.diagramStyle+xml"/>
  <Override PartName="/ppt/diagrams/colors79.xml" ContentType="application/vnd.openxmlformats-officedocument.drawingml.diagramColors+xml"/>
  <Override PartName="/ppt/diagrams/drawing79.xml" ContentType="application/vnd.ms-office.drawingml.diagramDrawing+xml"/>
  <Override PartName="/ppt/notesSlides/notesSlide6.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diagrams/data80.xml" ContentType="application/vnd.openxmlformats-officedocument.drawingml.diagramData+xml"/>
  <Override PartName="/ppt/diagrams/layout80.xml" ContentType="application/vnd.openxmlformats-officedocument.drawingml.diagramLayout+xml"/>
  <Override PartName="/ppt/diagrams/quickStyle80.xml" ContentType="application/vnd.openxmlformats-officedocument.drawingml.diagramStyle+xml"/>
  <Override PartName="/ppt/diagrams/colors80.xml" ContentType="application/vnd.openxmlformats-officedocument.drawingml.diagramColors+xml"/>
  <Override PartName="/ppt/diagrams/drawing80.xml" ContentType="application/vnd.ms-office.drawingml.diagramDrawing+xml"/>
  <Override PartName="/ppt/diagrams/data81.xml" ContentType="application/vnd.openxmlformats-officedocument.drawingml.diagramData+xml"/>
  <Override PartName="/ppt/diagrams/layout81.xml" ContentType="application/vnd.openxmlformats-officedocument.drawingml.diagramLayout+xml"/>
  <Override PartName="/ppt/diagrams/quickStyle81.xml" ContentType="application/vnd.openxmlformats-officedocument.drawingml.diagramStyle+xml"/>
  <Override PartName="/ppt/diagrams/colors81.xml" ContentType="application/vnd.openxmlformats-officedocument.drawingml.diagramColors+xml"/>
  <Override PartName="/ppt/diagrams/drawing8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5"/>
  </p:notesMasterIdLst>
  <p:sldIdLst>
    <p:sldId id="316" r:id="rId2"/>
    <p:sldId id="317" r:id="rId3"/>
    <p:sldId id="318" r:id="rId4"/>
    <p:sldId id="258" r:id="rId5"/>
    <p:sldId id="259" r:id="rId6"/>
    <p:sldId id="319" r:id="rId7"/>
    <p:sldId id="1251" r:id="rId8"/>
    <p:sldId id="952" r:id="rId9"/>
    <p:sldId id="954" r:id="rId10"/>
    <p:sldId id="955" r:id="rId11"/>
    <p:sldId id="881" r:id="rId12"/>
    <p:sldId id="890" r:id="rId13"/>
    <p:sldId id="940" r:id="rId14"/>
    <p:sldId id="956" r:id="rId15"/>
    <p:sldId id="937" r:id="rId16"/>
    <p:sldId id="957" r:id="rId17"/>
    <p:sldId id="942" r:id="rId18"/>
    <p:sldId id="943" r:id="rId19"/>
    <p:sldId id="944" r:id="rId20"/>
    <p:sldId id="945" r:id="rId21"/>
    <p:sldId id="946" r:id="rId22"/>
    <p:sldId id="947" r:id="rId23"/>
    <p:sldId id="1250" r:id="rId24"/>
    <p:sldId id="958" r:id="rId25"/>
    <p:sldId id="948" r:id="rId26"/>
    <p:sldId id="960" r:id="rId27"/>
    <p:sldId id="1242" r:id="rId28"/>
    <p:sldId id="1240" r:id="rId29"/>
    <p:sldId id="1243" r:id="rId30"/>
    <p:sldId id="1247" r:id="rId31"/>
    <p:sldId id="1244" r:id="rId32"/>
    <p:sldId id="1248" r:id="rId33"/>
    <p:sldId id="1241" r:id="rId34"/>
    <p:sldId id="949" r:id="rId35"/>
    <p:sldId id="899" r:id="rId36"/>
    <p:sldId id="933" r:id="rId37"/>
    <p:sldId id="402" r:id="rId38"/>
    <p:sldId id="1249" r:id="rId39"/>
    <p:sldId id="1233" r:id="rId40"/>
    <p:sldId id="934" r:id="rId41"/>
    <p:sldId id="950" r:id="rId42"/>
    <p:sldId id="951" r:id="rId43"/>
    <p:sldId id="1234" r:id="rId44"/>
    <p:sldId id="1235" r:id="rId45"/>
    <p:sldId id="885" r:id="rId46"/>
    <p:sldId id="1246" r:id="rId47"/>
    <p:sldId id="1236" r:id="rId48"/>
    <p:sldId id="1237" r:id="rId49"/>
    <p:sldId id="1238" r:id="rId50"/>
    <p:sldId id="1252" r:id="rId51"/>
    <p:sldId id="302" r:id="rId52"/>
    <p:sldId id="1286" r:id="rId53"/>
    <p:sldId id="1285" r:id="rId54"/>
    <p:sldId id="1287" r:id="rId55"/>
    <p:sldId id="264" r:id="rId56"/>
    <p:sldId id="1289" r:id="rId57"/>
    <p:sldId id="1290" r:id="rId58"/>
    <p:sldId id="1291" r:id="rId59"/>
    <p:sldId id="1294" r:id="rId60"/>
    <p:sldId id="1293" r:id="rId61"/>
    <p:sldId id="1292" r:id="rId62"/>
    <p:sldId id="1295" r:id="rId63"/>
    <p:sldId id="1296" r:id="rId64"/>
    <p:sldId id="1297" r:id="rId65"/>
    <p:sldId id="1298" r:id="rId66"/>
    <p:sldId id="1299" r:id="rId67"/>
    <p:sldId id="1300" r:id="rId68"/>
    <p:sldId id="287" r:id="rId69"/>
    <p:sldId id="288" r:id="rId70"/>
    <p:sldId id="294" r:id="rId71"/>
    <p:sldId id="296" r:id="rId72"/>
    <p:sldId id="297" r:id="rId73"/>
    <p:sldId id="298" r:id="rId74"/>
    <p:sldId id="284" r:id="rId75"/>
    <p:sldId id="299" r:id="rId76"/>
    <p:sldId id="282" r:id="rId77"/>
    <p:sldId id="1254" r:id="rId78"/>
    <p:sldId id="1196" r:id="rId79"/>
    <p:sldId id="1262" r:id="rId80"/>
    <p:sldId id="1224" r:id="rId81"/>
    <p:sldId id="1231" r:id="rId82"/>
    <p:sldId id="1232" r:id="rId83"/>
    <p:sldId id="1225" r:id="rId84"/>
    <p:sldId id="1264" r:id="rId85"/>
    <p:sldId id="1265" r:id="rId86"/>
    <p:sldId id="1197" r:id="rId87"/>
    <p:sldId id="1266" r:id="rId88"/>
    <p:sldId id="1017" r:id="rId89"/>
    <p:sldId id="822" r:id="rId90"/>
    <p:sldId id="1226" r:id="rId91"/>
    <p:sldId id="1008" r:id="rId92"/>
    <p:sldId id="1267" r:id="rId93"/>
    <p:sldId id="1268" r:id="rId94"/>
    <p:sldId id="1269" r:id="rId95"/>
    <p:sldId id="1198" r:id="rId96"/>
    <p:sldId id="1194" r:id="rId97"/>
    <p:sldId id="1271" r:id="rId98"/>
    <p:sldId id="1272" r:id="rId99"/>
    <p:sldId id="1273" r:id="rId100"/>
    <p:sldId id="1275" r:id="rId101"/>
    <p:sldId id="1276" r:id="rId102"/>
    <p:sldId id="1277" r:id="rId103"/>
    <p:sldId id="1278" r:id="rId104"/>
    <p:sldId id="1279" r:id="rId105"/>
    <p:sldId id="1280" r:id="rId106"/>
    <p:sldId id="1256" r:id="rId107"/>
    <p:sldId id="1257" r:id="rId108"/>
    <p:sldId id="1258" r:id="rId109"/>
    <p:sldId id="1261" r:id="rId110"/>
    <p:sldId id="1102" r:id="rId111"/>
    <p:sldId id="1055" r:id="rId112"/>
    <p:sldId id="1105" r:id="rId113"/>
    <p:sldId id="1056" r:id="rId114"/>
    <p:sldId id="1057" r:id="rId115"/>
    <p:sldId id="1058" r:id="rId116"/>
    <p:sldId id="1210" r:id="rId117"/>
    <p:sldId id="1209" r:id="rId118"/>
    <p:sldId id="1229" r:id="rId119"/>
    <p:sldId id="344" r:id="rId120"/>
    <p:sldId id="347" r:id="rId121"/>
    <p:sldId id="1211" r:id="rId122"/>
    <p:sldId id="345" r:id="rId123"/>
    <p:sldId id="1212" r:id="rId124"/>
    <p:sldId id="337" r:id="rId125"/>
    <p:sldId id="1213" r:id="rId126"/>
    <p:sldId id="340" r:id="rId127"/>
    <p:sldId id="341" r:id="rId128"/>
    <p:sldId id="342" r:id="rId129"/>
    <p:sldId id="350" r:id="rId130"/>
    <p:sldId id="1109" r:id="rId131"/>
    <p:sldId id="1281" r:id="rId132"/>
    <p:sldId id="353" r:id="rId133"/>
    <p:sldId id="1080" r:id="rId134"/>
    <p:sldId id="1113" r:id="rId135"/>
    <p:sldId id="1076" r:id="rId136"/>
    <p:sldId id="1116" r:id="rId137"/>
    <p:sldId id="1219" r:id="rId138"/>
    <p:sldId id="1282" r:id="rId139"/>
    <p:sldId id="1283" r:id="rId140"/>
    <p:sldId id="1284" r:id="rId141"/>
    <p:sldId id="356" r:id="rId142"/>
    <p:sldId id="1221" r:id="rId143"/>
    <p:sldId id="1154" r:id="rId144"/>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88"/>
    <p:restoredTop sz="95884"/>
  </p:normalViewPr>
  <p:slideViewPr>
    <p:cSldViewPr snapToGrid="0">
      <p:cViewPr>
        <p:scale>
          <a:sx n="90" d="100"/>
          <a:sy n="90" d="100"/>
        </p:scale>
        <p:origin x="224" y="6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tableStyles" Target="tableStyle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charts/_rels/chart1.xml.rels><?xml version="1.0" encoding="UTF-8" standalone="yes"?>
<Relationships xmlns="http://schemas.openxmlformats.org/package/2006/relationships"><Relationship Id="rId1" Type="http://schemas.openxmlformats.org/officeDocument/2006/relationships/oleObject" Target="file:////Users/macbookdecristian/Desktop/RECUPERACION%20CRISTIAN%20ALONSO/Desktop/presentaciones/confsaludocupacional/SGRP1295/Copia%20de%20Estadistica%20nacional%20de%20EL.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Users/macbookdecristian/Desktop/RECUPERACION%20CRISTIAN%20ALONSO/Desktop/presentaciones/confsaludocupacional/SGRP1295/Copia%20de%20Estadistica%20nacional%20de%20EL.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Hoja_de_c_lculo_de_Microsoft_Excel.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lang="es-ES"/>
            </a:pPr>
            <a:r>
              <a:rPr lang="es-ES"/>
              <a:t>Tasa EL Colombia x 100.000</a:t>
            </a:r>
          </a:p>
        </c:rich>
      </c:tx>
      <c:overlay val="0"/>
    </c:title>
    <c:autoTitleDeleted val="0"/>
    <c:plotArea>
      <c:layout/>
      <c:lineChart>
        <c:grouping val="standard"/>
        <c:varyColors val="0"/>
        <c:ser>
          <c:idx val="0"/>
          <c:order val="0"/>
          <c:tx>
            <c:strRef>
              <c:f>Hoja1!$K$2</c:f>
              <c:strCache>
                <c:ptCount val="1"/>
                <c:pt idx="0">
                  <c:v>Tasa EP  x 100.000</c:v>
                </c:pt>
              </c:strCache>
            </c:strRef>
          </c:tx>
          <c:trendline>
            <c:trendlineType val="linear"/>
            <c:dispRSqr val="0"/>
            <c:dispEq val="0"/>
          </c:trendline>
          <c:cat>
            <c:strRef>
              <c:f>Hoja1!$J$3:$J$24</c:f>
              <c:strCach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strCache>
            </c:strRef>
          </c:cat>
          <c:val>
            <c:numRef>
              <c:f>Hoja1!$K$3:$K$24</c:f>
              <c:numCache>
                <c:formatCode>_-* #,##0.00_-;\-* #,##0.00_-;_-* "-"_-;_-@_-</c:formatCode>
                <c:ptCount val="22"/>
                <c:pt idx="0">
                  <c:v>24.908676170923336</c:v>
                </c:pt>
                <c:pt idx="1">
                  <c:v>25.735294117647058</c:v>
                </c:pt>
                <c:pt idx="2">
                  <c:v>27.795083145636653</c:v>
                </c:pt>
                <c:pt idx="3">
                  <c:v>35.676333750019957</c:v>
                </c:pt>
                <c:pt idx="4">
                  <c:v>31.888942683698932</c:v>
                </c:pt>
                <c:pt idx="5">
                  <c:v>45.080794836775254</c:v>
                </c:pt>
                <c:pt idx="6">
                  <c:v>59.78169295291557</c:v>
                </c:pt>
                <c:pt idx="7">
                  <c:v>79.581436317870725</c:v>
                </c:pt>
                <c:pt idx="8">
                  <c:v>127.87599003933383</c:v>
                </c:pt>
                <c:pt idx="9">
                  <c:v>102.73690764144327</c:v>
                </c:pt>
                <c:pt idx="10">
                  <c:v>184.66267318441399</c:v>
                </c:pt>
                <c:pt idx="11">
                  <c:v>110.36746084035281</c:v>
                </c:pt>
                <c:pt idx="12">
                  <c:v>119.24133899020983</c:v>
                </c:pt>
                <c:pt idx="13">
                  <c:v>114.66530982003242</c:v>
                </c:pt>
                <c:pt idx="14">
                  <c:v>108.42355961503699</c:v>
                </c:pt>
                <c:pt idx="15">
                  <c:v>99.24</c:v>
                </c:pt>
                <c:pt idx="16">
                  <c:v>105.2</c:v>
                </c:pt>
                <c:pt idx="17">
                  <c:v>107.89</c:v>
                </c:pt>
                <c:pt idx="18">
                  <c:v>94.6</c:v>
                </c:pt>
                <c:pt idx="19">
                  <c:v>82.3</c:v>
                </c:pt>
                <c:pt idx="20">
                  <c:v>503.6</c:v>
                </c:pt>
                <c:pt idx="21" formatCode="General">
                  <c:v>394.9</c:v>
                </c:pt>
              </c:numCache>
            </c:numRef>
          </c:val>
          <c:smooth val="0"/>
          <c:extLst>
            <c:ext xmlns:c16="http://schemas.microsoft.com/office/drawing/2014/chart" uri="{C3380CC4-5D6E-409C-BE32-E72D297353CC}">
              <c16:uniqueId val="{00000000-235F-E243-8DD6-29334F337693}"/>
            </c:ext>
          </c:extLst>
        </c:ser>
        <c:dLbls>
          <c:showLegendKey val="0"/>
          <c:showVal val="0"/>
          <c:showCatName val="0"/>
          <c:showSerName val="0"/>
          <c:showPercent val="0"/>
          <c:showBubbleSize val="0"/>
        </c:dLbls>
        <c:marker val="1"/>
        <c:smooth val="0"/>
        <c:axId val="249591416"/>
        <c:axId val="298743896"/>
      </c:lineChart>
      <c:catAx>
        <c:axId val="249591416"/>
        <c:scaling>
          <c:orientation val="minMax"/>
        </c:scaling>
        <c:delete val="0"/>
        <c:axPos val="b"/>
        <c:numFmt formatCode="General" sourceLinked="0"/>
        <c:majorTickMark val="out"/>
        <c:minorTickMark val="none"/>
        <c:tickLblPos val="nextTo"/>
        <c:txPr>
          <a:bodyPr/>
          <a:lstStyle/>
          <a:p>
            <a:pPr>
              <a:defRPr lang="es-ES"/>
            </a:pPr>
            <a:endParaRPr lang="es-CO"/>
          </a:p>
        </c:txPr>
        <c:crossAx val="298743896"/>
        <c:crosses val="autoZero"/>
        <c:auto val="1"/>
        <c:lblAlgn val="ctr"/>
        <c:lblOffset val="100"/>
        <c:noMultiLvlLbl val="0"/>
      </c:catAx>
      <c:valAx>
        <c:axId val="298743896"/>
        <c:scaling>
          <c:orientation val="minMax"/>
        </c:scaling>
        <c:delete val="0"/>
        <c:axPos val="l"/>
        <c:majorGridlines/>
        <c:numFmt formatCode="_-* #,##0.00_-;\-* #,##0.00_-;_-* &quot;-&quot;_-;_-@_-" sourceLinked="1"/>
        <c:majorTickMark val="out"/>
        <c:minorTickMark val="none"/>
        <c:tickLblPos val="nextTo"/>
        <c:txPr>
          <a:bodyPr/>
          <a:lstStyle/>
          <a:p>
            <a:pPr>
              <a:defRPr lang="es-ES"/>
            </a:pPr>
            <a:endParaRPr lang="es-CO"/>
          </a:p>
        </c:txPr>
        <c:crossAx val="249591416"/>
        <c:crosses val="autoZero"/>
        <c:crossBetween val="between"/>
      </c:valAx>
    </c:plotArea>
    <c:plotVisOnly val="1"/>
    <c:dispBlanksAs val="gap"/>
    <c:showDLblsOverMax val="0"/>
  </c:chart>
  <c:spPr>
    <a:solidFill>
      <a:schemeClr val="bg1"/>
    </a:solidFill>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scatterChart>
        <c:scatterStyle val="lineMarker"/>
        <c:varyColors val="0"/>
        <c:ser>
          <c:idx val="0"/>
          <c:order val="0"/>
          <c:tx>
            <c:strRef>
              <c:f>Hoja2!$C$2</c:f>
              <c:strCache>
                <c:ptCount val="1"/>
                <c:pt idx="0">
                  <c:v>Tasa AT  x 100</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xVal>
            <c:strRef>
              <c:f>Hoja2!$B$3:$B$24</c:f>
              <c:strCach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strCache>
            </c:strRef>
          </c:xVal>
          <c:yVal>
            <c:numRef>
              <c:f>Hoja2!$C$3:$C$24</c:f>
              <c:numCache>
                <c:formatCode>0.00</c:formatCode>
                <c:ptCount val="22"/>
                <c:pt idx="0">
                  <c:v>7.6278509656423132</c:v>
                </c:pt>
                <c:pt idx="1">
                  <c:v>6.2875408496732028</c:v>
                </c:pt>
                <c:pt idx="2">
                  <c:v>6.395486432386801</c:v>
                </c:pt>
                <c:pt idx="3">
                  <c:v>6.687369120259091</c:v>
                </c:pt>
                <c:pt idx="4">
                  <c:v>7.4362420660044588</c:v>
                </c:pt>
                <c:pt idx="5">
                  <c:v>7.7026417407826377</c:v>
                </c:pt>
                <c:pt idx="6">
                  <c:v>7.1355900601843407</c:v>
                </c:pt>
                <c:pt idx="7">
                  <c:v>7.490106942156336</c:v>
                </c:pt>
                <c:pt idx="8">
                  <c:v>8.2602701222616322</c:v>
                </c:pt>
                <c:pt idx="9">
                  <c:v>6.1187424561202635</c:v>
                </c:pt>
                <c:pt idx="10">
                  <c:v>7.8925169219197189</c:v>
                </c:pt>
                <c:pt idx="11">
                  <c:v>7.4068873722530313</c:v>
                </c:pt>
                <c:pt idx="12">
                  <c:v>7.8185928003756704</c:v>
                </c:pt>
                <c:pt idx="13">
                  <c:v>7.5268955023339341</c:v>
                </c:pt>
                <c:pt idx="14">
                  <c:v>7.6251689575503621</c:v>
                </c:pt>
                <c:pt idx="15">
                  <c:v>7</c:v>
                </c:pt>
                <c:pt idx="16">
                  <c:v>7</c:v>
                </c:pt>
                <c:pt idx="17">
                  <c:v>6.4</c:v>
                </c:pt>
                <c:pt idx="18">
                  <c:v>6.2</c:v>
                </c:pt>
                <c:pt idx="19">
                  <c:v>5.9</c:v>
                </c:pt>
                <c:pt idx="20" formatCode="General">
                  <c:v>4.4000000000000004</c:v>
                </c:pt>
                <c:pt idx="21">
                  <c:v>4.76</c:v>
                </c:pt>
              </c:numCache>
            </c:numRef>
          </c:yVal>
          <c:smooth val="0"/>
          <c:extLst>
            <c:ext xmlns:c16="http://schemas.microsoft.com/office/drawing/2014/chart" uri="{C3380CC4-5D6E-409C-BE32-E72D297353CC}">
              <c16:uniqueId val="{00000000-836E-154F-A8EA-8536553C7809}"/>
            </c:ext>
          </c:extLst>
        </c:ser>
        <c:dLbls>
          <c:showLegendKey val="0"/>
          <c:showVal val="0"/>
          <c:showCatName val="0"/>
          <c:showSerName val="0"/>
          <c:showPercent val="0"/>
          <c:showBubbleSize val="0"/>
        </c:dLbls>
        <c:axId val="1136125135"/>
        <c:axId val="1136126783"/>
      </c:scatterChart>
      <c:valAx>
        <c:axId val="1136125135"/>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136126783"/>
        <c:crosses val="autoZero"/>
        <c:crossBetween val="midCat"/>
      </c:valAx>
      <c:valAx>
        <c:axId val="1136126783"/>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136125135"/>
        <c:crosses val="autoZero"/>
        <c:crossBetween val="midCat"/>
      </c:valAx>
      <c:spPr>
        <a:noFill/>
        <a:ln>
          <a:noFill/>
        </a:ln>
        <a:effectLst/>
      </c:spPr>
    </c:plotArea>
    <c:plotVisOnly val="1"/>
    <c:dispBlanksAs val="gap"/>
    <c:showDLblsOverMax val="0"/>
  </c:chart>
  <c:spPr>
    <a:solidFill>
      <a:schemeClr val="bg1"/>
    </a:solidFill>
    <a:ln>
      <a:noFill/>
    </a:ln>
    <a:effectLst/>
  </c:spPr>
  <c:txPr>
    <a:bodyPr/>
    <a:lstStyle/>
    <a:p>
      <a:pPr>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a:t>NIVEL DE RIESGO DE</a:t>
            </a:r>
            <a:r>
              <a:rPr lang="es-CO" baseline="0"/>
              <a:t> LOS </a:t>
            </a:r>
            <a:r>
              <a:rPr lang="es-CO"/>
              <a:t>DETERMINANTES</a:t>
            </a:r>
            <a:r>
              <a:rPr lang="es-CO" baseline="0"/>
              <a:t> DE SALUD </a:t>
            </a:r>
            <a:endParaRPr lang="es-CO"/>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radarChart>
        <c:radarStyle val="filled"/>
        <c:varyColors val="0"/>
        <c:ser>
          <c:idx val="0"/>
          <c:order val="0"/>
          <c:tx>
            <c:strRef>
              <c:f>'D.S. GRAFICO Nivel Riesgo'!$C$3</c:f>
              <c:strCache>
                <c:ptCount val="1"/>
                <c:pt idx="0">
                  <c:v>Alto</c:v>
                </c:pt>
              </c:strCache>
            </c:strRef>
          </c:tx>
          <c:spPr>
            <a:solidFill>
              <a:srgbClr val="FF0000"/>
            </a:solidFill>
            <a:ln>
              <a:solidFill>
                <a:srgbClr val="FF0000"/>
              </a:solidFill>
            </a:ln>
            <a:effectLst/>
          </c:spPr>
          <c:cat>
            <c:strRef>
              <c:f>'D.S. GRAFICO Nivel Riesgo'!$B$4:$B$24</c:f>
              <c:strCache>
                <c:ptCount val="21"/>
                <c:pt idx="0">
                  <c:v>Otras actividades </c:v>
                </c:pt>
                <c:pt idx="1">
                  <c:v>Atención hospitalaria</c:v>
                </c:pt>
                <c:pt idx="2">
                  <c:v>Cargo</c:v>
                </c:pt>
                <c:pt idx="3">
                  <c:v>Materiales de Trabajo </c:v>
                </c:pt>
                <c:pt idx="4">
                  <c:v>Características generales</c:v>
                </c:pt>
                <c:pt idx="5">
                  <c:v>Alteraciones genéticas</c:v>
                </c:pt>
                <c:pt idx="6">
                  <c:v>Condición de salud </c:v>
                </c:pt>
                <c:pt idx="7">
                  <c:v>Antecedentes en SVE</c:v>
                </c:pt>
                <c:pt idx="8">
                  <c:v>Actividad física </c:v>
                </c:pt>
                <c:pt idx="9">
                  <c:v>Tóxicos inhalados</c:v>
                </c:pt>
                <c:pt idx="10">
                  <c:v>Concepto de Rehabilitación</c:v>
                </c:pt>
                <c:pt idx="11">
                  <c:v>Proceso diagnóstico </c:v>
                </c:pt>
                <c:pt idx="12">
                  <c:v>Métodos de trabajo</c:v>
                </c:pt>
                <c:pt idx="13">
                  <c:v>Contactos con otros riesgos</c:v>
                </c:pt>
                <c:pt idx="14">
                  <c:v>Diagnóstico diferencial</c:v>
                </c:pt>
                <c:pt idx="15">
                  <c:v>Registro estadístico E.L.</c:v>
                </c:pt>
                <c:pt idx="16">
                  <c:v>Actividades Ocio</c:v>
                </c:pt>
                <c:pt idx="17">
                  <c:v>Materias Primas</c:v>
                </c:pt>
                <c:pt idx="18">
                  <c:v>Máquinas y herramientas</c:v>
                </c:pt>
                <c:pt idx="19">
                  <c:v>EPP</c:v>
                </c:pt>
                <c:pt idx="20">
                  <c:v>Controles </c:v>
                </c:pt>
              </c:strCache>
            </c:strRef>
          </c:cat>
          <c:val>
            <c:numRef>
              <c:f>'D.S. GRAFICO Nivel Riesgo'!$C$4:$C$24</c:f>
              <c:numCache>
                <c:formatCode>General</c:formatCode>
                <c:ptCount val="21"/>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B5D5-0A4E-837B-226EC8D38E3D}"/>
            </c:ext>
          </c:extLst>
        </c:ser>
        <c:ser>
          <c:idx val="1"/>
          <c:order val="1"/>
          <c:tx>
            <c:strRef>
              <c:f>'D.S. GRAFICO Nivel Riesgo'!$D$3</c:f>
              <c:strCache>
                <c:ptCount val="1"/>
                <c:pt idx="0">
                  <c:v>Medio </c:v>
                </c:pt>
              </c:strCache>
            </c:strRef>
          </c:tx>
          <c:spPr>
            <a:solidFill>
              <a:schemeClr val="accent4"/>
            </a:solidFill>
            <a:ln>
              <a:solidFill>
                <a:schemeClr val="accent4"/>
              </a:solidFill>
            </a:ln>
            <a:effectLst/>
          </c:spPr>
          <c:cat>
            <c:strRef>
              <c:f>'D.S. GRAFICO Nivel Riesgo'!$B$4:$B$24</c:f>
              <c:strCache>
                <c:ptCount val="21"/>
                <c:pt idx="0">
                  <c:v>Otras actividades </c:v>
                </c:pt>
                <c:pt idx="1">
                  <c:v>Atención hospitalaria</c:v>
                </c:pt>
                <c:pt idx="2">
                  <c:v>Cargo</c:v>
                </c:pt>
                <c:pt idx="3">
                  <c:v>Materiales de Trabajo </c:v>
                </c:pt>
                <c:pt idx="4">
                  <c:v>Características generales</c:v>
                </c:pt>
                <c:pt idx="5">
                  <c:v>Alteraciones genéticas</c:v>
                </c:pt>
                <c:pt idx="6">
                  <c:v>Condición de salud </c:v>
                </c:pt>
                <c:pt idx="7">
                  <c:v>Antecedentes en SVE</c:v>
                </c:pt>
                <c:pt idx="8">
                  <c:v>Actividad física </c:v>
                </c:pt>
                <c:pt idx="9">
                  <c:v>Tóxicos inhalados</c:v>
                </c:pt>
                <c:pt idx="10">
                  <c:v>Concepto de Rehabilitación</c:v>
                </c:pt>
                <c:pt idx="11">
                  <c:v>Proceso diagnóstico </c:v>
                </c:pt>
                <c:pt idx="12">
                  <c:v>Métodos de trabajo</c:v>
                </c:pt>
                <c:pt idx="13">
                  <c:v>Contactos con otros riesgos</c:v>
                </c:pt>
                <c:pt idx="14">
                  <c:v>Diagnóstico diferencial</c:v>
                </c:pt>
                <c:pt idx="15">
                  <c:v>Registro estadístico E.L.</c:v>
                </c:pt>
                <c:pt idx="16">
                  <c:v>Actividades Ocio</c:v>
                </c:pt>
                <c:pt idx="17">
                  <c:v>Materias Primas</c:v>
                </c:pt>
                <c:pt idx="18">
                  <c:v>Máquinas y herramientas</c:v>
                </c:pt>
                <c:pt idx="19">
                  <c:v>EPP</c:v>
                </c:pt>
                <c:pt idx="20">
                  <c:v>Controles </c:v>
                </c:pt>
              </c:strCache>
            </c:strRef>
          </c:cat>
          <c:val>
            <c:numRef>
              <c:f>'D.S. GRAFICO Nivel Riesgo'!$D$4:$D$24</c:f>
              <c:numCache>
                <c:formatCode>General</c:formatCode>
                <c:ptCount val="21"/>
                <c:pt idx="8">
                  <c:v>5</c:v>
                </c:pt>
                <c:pt idx="9">
                  <c:v>5</c:v>
                </c:pt>
                <c:pt idx="10">
                  <c:v>5</c:v>
                </c:pt>
                <c:pt idx="11">
                  <c:v>5</c:v>
                </c:pt>
                <c:pt idx="12">
                  <c:v>5</c:v>
                </c:pt>
                <c:pt idx="13">
                  <c:v>5</c:v>
                </c:pt>
                <c:pt idx="14">
                  <c:v>5</c:v>
                </c:pt>
                <c:pt idx="15">
                  <c:v>5</c:v>
                </c:pt>
              </c:numCache>
            </c:numRef>
          </c:val>
          <c:extLst>
            <c:ext xmlns:c16="http://schemas.microsoft.com/office/drawing/2014/chart" uri="{C3380CC4-5D6E-409C-BE32-E72D297353CC}">
              <c16:uniqueId val="{00000001-B5D5-0A4E-837B-226EC8D38E3D}"/>
            </c:ext>
          </c:extLst>
        </c:ser>
        <c:ser>
          <c:idx val="2"/>
          <c:order val="2"/>
          <c:tx>
            <c:strRef>
              <c:f>'D.S. GRAFICO Nivel Riesgo'!$E$3</c:f>
              <c:strCache>
                <c:ptCount val="1"/>
                <c:pt idx="0">
                  <c:v>Bajo</c:v>
                </c:pt>
              </c:strCache>
            </c:strRef>
          </c:tx>
          <c:spPr>
            <a:solidFill>
              <a:schemeClr val="accent6"/>
            </a:solidFill>
            <a:ln>
              <a:solidFill>
                <a:schemeClr val="accent6"/>
              </a:solidFill>
            </a:ln>
            <a:effectLst/>
          </c:spPr>
          <c:cat>
            <c:strRef>
              <c:f>'D.S. GRAFICO Nivel Riesgo'!$B$4:$B$24</c:f>
              <c:strCache>
                <c:ptCount val="21"/>
                <c:pt idx="0">
                  <c:v>Otras actividades </c:v>
                </c:pt>
                <c:pt idx="1">
                  <c:v>Atención hospitalaria</c:v>
                </c:pt>
                <c:pt idx="2">
                  <c:v>Cargo</c:v>
                </c:pt>
                <c:pt idx="3">
                  <c:v>Materiales de Trabajo </c:v>
                </c:pt>
                <c:pt idx="4">
                  <c:v>Características generales</c:v>
                </c:pt>
                <c:pt idx="5">
                  <c:v>Alteraciones genéticas</c:v>
                </c:pt>
                <c:pt idx="6">
                  <c:v>Condición de salud </c:v>
                </c:pt>
                <c:pt idx="7">
                  <c:v>Antecedentes en SVE</c:v>
                </c:pt>
                <c:pt idx="8">
                  <c:v>Actividad física </c:v>
                </c:pt>
                <c:pt idx="9">
                  <c:v>Tóxicos inhalados</c:v>
                </c:pt>
                <c:pt idx="10">
                  <c:v>Concepto de Rehabilitación</c:v>
                </c:pt>
                <c:pt idx="11">
                  <c:v>Proceso diagnóstico </c:v>
                </c:pt>
                <c:pt idx="12">
                  <c:v>Métodos de trabajo</c:v>
                </c:pt>
                <c:pt idx="13">
                  <c:v>Contactos con otros riesgos</c:v>
                </c:pt>
                <c:pt idx="14">
                  <c:v>Diagnóstico diferencial</c:v>
                </c:pt>
                <c:pt idx="15">
                  <c:v>Registro estadístico E.L.</c:v>
                </c:pt>
                <c:pt idx="16">
                  <c:v>Actividades Ocio</c:v>
                </c:pt>
                <c:pt idx="17">
                  <c:v>Materias Primas</c:v>
                </c:pt>
                <c:pt idx="18">
                  <c:v>Máquinas y herramientas</c:v>
                </c:pt>
                <c:pt idx="19">
                  <c:v>EPP</c:v>
                </c:pt>
                <c:pt idx="20">
                  <c:v>Controles </c:v>
                </c:pt>
              </c:strCache>
            </c:strRef>
          </c:cat>
          <c:val>
            <c:numRef>
              <c:f>'D.S. GRAFICO Nivel Riesgo'!$E$4:$E$24</c:f>
              <c:numCache>
                <c:formatCode>General</c:formatCode>
                <c:ptCount val="21"/>
                <c:pt idx="16">
                  <c:v>10</c:v>
                </c:pt>
                <c:pt idx="17">
                  <c:v>10</c:v>
                </c:pt>
                <c:pt idx="18">
                  <c:v>10</c:v>
                </c:pt>
                <c:pt idx="19">
                  <c:v>10</c:v>
                </c:pt>
                <c:pt idx="20">
                  <c:v>10</c:v>
                </c:pt>
              </c:numCache>
            </c:numRef>
          </c:val>
          <c:extLst>
            <c:ext xmlns:c16="http://schemas.microsoft.com/office/drawing/2014/chart" uri="{C3380CC4-5D6E-409C-BE32-E72D297353CC}">
              <c16:uniqueId val="{00000002-B5D5-0A4E-837B-226EC8D38E3D}"/>
            </c:ext>
          </c:extLst>
        </c:ser>
        <c:dLbls>
          <c:showLegendKey val="0"/>
          <c:showVal val="0"/>
          <c:showCatName val="0"/>
          <c:showSerName val="0"/>
          <c:showPercent val="0"/>
          <c:showBubbleSize val="0"/>
        </c:dLbls>
        <c:axId val="309204824"/>
        <c:axId val="309202080"/>
      </c:radarChart>
      <c:catAx>
        <c:axId val="3092048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309202080"/>
        <c:crosses val="autoZero"/>
        <c:auto val="1"/>
        <c:lblAlgn val="ctr"/>
        <c:lblOffset val="100"/>
        <c:noMultiLvlLbl val="0"/>
      </c:catAx>
      <c:valAx>
        <c:axId val="309202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30920482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1.xml.rels><?xml version="1.0" encoding="UTF-8" standalone="yes"?>
<Relationships xmlns="http://schemas.openxmlformats.org/package/2006/relationships"><Relationship Id="rId1" Type="http://schemas.openxmlformats.org/officeDocument/2006/relationships/image" Target="../media/image49.jpeg"/></Relationships>
</file>

<file path=ppt/diagrams/_rels/data12.xml.rels><?xml version="1.0" encoding="UTF-8" standalone="yes"?>
<Relationships xmlns="http://schemas.openxmlformats.org/package/2006/relationships"><Relationship Id="rId1" Type="http://schemas.openxmlformats.org/officeDocument/2006/relationships/image" Target="../media/image50.jpeg"/></Relationships>
</file>

<file path=ppt/diagrams/_rels/data14.xml.rels><?xml version="1.0" encoding="UTF-8" standalone="yes"?>
<Relationships xmlns="http://schemas.openxmlformats.org/package/2006/relationships"><Relationship Id="rId1" Type="http://schemas.openxmlformats.org/officeDocument/2006/relationships/image" Target="../media/image51.jpeg"/></Relationships>
</file>

<file path=ppt/diagrams/_rels/data17.xml.rels><?xml version="1.0" encoding="UTF-8" standalone="yes"?>
<Relationships xmlns="http://schemas.openxmlformats.org/package/2006/relationships"><Relationship Id="rId1" Type="http://schemas.openxmlformats.org/officeDocument/2006/relationships/image" Target="../media/image52.tiff"/></Relationships>
</file>

<file path=ppt/diagrams/_rels/data2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3.jpg"/><Relationship Id="rId1" Type="http://schemas.openxmlformats.org/officeDocument/2006/relationships/image" Target="../media/image54.jpg"/></Relationships>
</file>

<file path=ppt/diagrams/_rels/data27.xml.rels><?xml version="1.0" encoding="UTF-8" standalone="yes"?>
<Relationships xmlns="http://schemas.openxmlformats.org/package/2006/relationships"><Relationship Id="rId1" Type="http://schemas.openxmlformats.org/officeDocument/2006/relationships/image" Target="../media/image54.jpg"/></Relationships>
</file>

<file path=ppt/diagrams/_rels/data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g"/><Relationship Id="rId1" Type="http://schemas.openxmlformats.org/officeDocument/2006/relationships/image" Target="../media/image56.jpg"/></Relationships>
</file>

<file path=ppt/diagrams/_rels/data31.xml.rels><?xml version="1.0" encoding="UTF-8" standalone="yes"?>
<Relationships xmlns="http://schemas.openxmlformats.org/package/2006/relationships"><Relationship Id="rId1" Type="http://schemas.openxmlformats.org/officeDocument/2006/relationships/image" Target="../media/image60.jpg"/></Relationships>
</file>

<file path=ppt/diagrams/_rels/data3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eg"/><Relationship Id="rId1" Type="http://schemas.openxmlformats.org/officeDocument/2006/relationships/image" Target="../media/image61.png"/></Relationships>
</file>

<file path=ppt/diagrams/_rels/data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image" Target="../media/image64.jpg"/><Relationship Id="rId4" Type="http://schemas.openxmlformats.org/officeDocument/2006/relationships/image" Target="../media/image67.png"/></Relationships>
</file>

<file path=ppt/diagrams/_rels/data36.xml.rels><?xml version="1.0" encoding="UTF-8" standalone="yes"?>
<Relationships xmlns="http://schemas.openxmlformats.org/package/2006/relationships"><Relationship Id="rId1" Type="http://schemas.openxmlformats.org/officeDocument/2006/relationships/image" Target="../media/image74.jpeg"/></Relationships>
</file>

<file path=ppt/diagrams/_rels/data4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hyperlink" Target="https://safetya.co/normatividad/resolucion-2404-de-2019/" TargetMode="External"/></Relationships>
</file>

<file path=ppt/diagrams/_rels/data48.xml.rels><?xml version="1.0" encoding="UTF-8" standalone="yes"?>
<Relationships xmlns="http://schemas.openxmlformats.org/package/2006/relationships"><Relationship Id="rId1" Type="http://schemas.openxmlformats.org/officeDocument/2006/relationships/image" Target="../media/image83.jpeg"/></Relationships>
</file>

<file path=ppt/diagrams/_rels/data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tiff"/><Relationship Id="rId1" Type="http://schemas.openxmlformats.org/officeDocument/2006/relationships/image" Target="../media/image39.tiff"/><Relationship Id="rId4" Type="http://schemas.openxmlformats.org/officeDocument/2006/relationships/image" Target="../media/image42.png"/></Relationships>
</file>

<file path=ppt/diagrams/_rels/data50.xml.rels><?xml version="1.0" encoding="UTF-8" standalone="yes"?>
<Relationships xmlns="http://schemas.openxmlformats.org/package/2006/relationships"><Relationship Id="rId1" Type="http://schemas.openxmlformats.org/officeDocument/2006/relationships/image" Target="../media/image84.jpeg"/></Relationships>
</file>

<file path=ppt/diagrams/_rels/data52.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image" Target="../media/image88.tiff"/><Relationship Id="rId1" Type="http://schemas.openxmlformats.org/officeDocument/2006/relationships/image" Target="../media/image87.tiff"/></Relationships>
</file>

<file path=ppt/diagrams/_rels/data53.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image" Target="../media/image90.tiff"/><Relationship Id="rId1" Type="http://schemas.openxmlformats.org/officeDocument/2006/relationships/image" Target="../media/image87.tiff"/></Relationships>
</file>

<file path=ppt/diagrams/_rels/data54.xml.rels><?xml version="1.0" encoding="UTF-8" standalone="yes"?>
<Relationships xmlns="http://schemas.openxmlformats.org/package/2006/relationships"><Relationship Id="rId1" Type="http://schemas.openxmlformats.org/officeDocument/2006/relationships/image" Target="../media/image91.jpeg"/></Relationships>
</file>

<file path=ppt/diagrams/_rels/data58.xml.rels><?xml version="1.0" encoding="UTF-8" standalone="yes"?>
<Relationships xmlns="http://schemas.openxmlformats.org/package/2006/relationships"><Relationship Id="rId3" Type="http://schemas.openxmlformats.org/officeDocument/2006/relationships/image" Target="../media/image96.tiff"/><Relationship Id="rId2" Type="http://schemas.openxmlformats.org/officeDocument/2006/relationships/image" Target="../media/image95.tiff"/><Relationship Id="rId1" Type="http://schemas.openxmlformats.org/officeDocument/2006/relationships/image" Target="../media/image94.emf"/><Relationship Id="rId4" Type="http://schemas.openxmlformats.org/officeDocument/2006/relationships/image" Target="../media/image97.tiff"/></Relationships>
</file>

<file path=ppt/diagrams/_rels/data62.xml.rels><?xml version="1.0" encoding="UTF-8" standalone="yes"?>
<Relationships xmlns="http://schemas.openxmlformats.org/package/2006/relationships"><Relationship Id="rId3" Type="http://schemas.openxmlformats.org/officeDocument/2006/relationships/image" Target="../media/image107.tiff"/><Relationship Id="rId2" Type="http://schemas.openxmlformats.org/officeDocument/2006/relationships/image" Target="../media/image106.tiff"/><Relationship Id="rId1" Type="http://schemas.openxmlformats.org/officeDocument/2006/relationships/image" Target="../media/image105.tiff"/><Relationship Id="rId6" Type="http://schemas.openxmlformats.org/officeDocument/2006/relationships/image" Target="../media/image110.tiff"/><Relationship Id="rId5" Type="http://schemas.openxmlformats.org/officeDocument/2006/relationships/image" Target="../media/image109.tiff"/><Relationship Id="rId4" Type="http://schemas.openxmlformats.org/officeDocument/2006/relationships/image" Target="../media/image108.tiff"/></Relationships>
</file>

<file path=ppt/diagrams/_rels/data6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image" Target="../media/image116.png"/><Relationship Id="rId5" Type="http://schemas.openxmlformats.org/officeDocument/2006/relationships/image" Target="../media/image120.png"/><Relationship Id="rId4" Type="http://schemas.openxmlformats.org/officeDocument/2006/relationships/image" Target="../media/image119.png"/></Relationships>
</file>

<file path=ppt/diagrams/_rels/data6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image" Target="../media/image116.png"/><Relationship Id="rId5" Type="http://schemas.openxmlformats.org/officeDocument/2006/relationships/image" Target="../media/image120.png"/><Relationship Id="rId4" Type="http://schemas.openxmlformats.org/officeDocument/2006/relationships/image" Target="../media/image119.png"/></Relationships>
</file>

<file path=ppt/diagrams/_rels/data6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8.jpeg"/><Relationship Id="rId1" Type="http://schemas.openxmlformats.org/officeDocument/2006/relationships/image" Target="../media/image116.png"/></Relationships>
</file>

<file path=ppt/diagrams/_rels/data7.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5.tiff"/><Relationship Id="rId1" Type="http://schemas.openxmlformats.org/officeDocument/2006/relationships/image" Target="../media/image44.tiff"/><Relationship Id="rId4" Type="http://schemas.openxmlformats.org/officeDocument/2006/relationships/image" Target="../media/image47.tiff"/></Relationships>
</file>

<file path=ppt/diagrams/_rels/data7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image" Target="../media/image116.png"/></Relationships>
</file>

<file path=ppt/diagrams/_rels/data76.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image" Target="../media/image132.png"/><Relationship Id="rId1" Type="http://schemas.openxmlformats.org/officeDocument/2006/relationships/image" Target="../media/image131.jpg"/></Relationships>
</file>

<file path=ppt/diagrams/_rels/data7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5.jpg"/><Relationship Id="rId1" Type="http://schemas.openxmlformats.org/officeDocument/2006/relationships/image" Target="../media/image134.jpg"/></Relationships>
</file>

<file path=ppt/diagrams/_rels/data79.xml.rels><?xml version="1.0" encoding="UTF-8" standalone="yes"?>
<Relationships xmlns="http://schemas.openxmlformats.org/package/2006/relationships"><Relationship Id="rId3" Type="http://schemas.openxmlformats.org/officeDocument/2006/relationships/image" Target="../media/image156.tiff"/><Relationship Id="rId2" Type="http://schemas.openxmlformats.org/officeDocument/2006/relationships/image" Target="../media/image155.tiff"/><Relationship Id="rId1" Type="http://schemas.openxmlformats.org/officeDocument/2006/relationships/image" Target="../media/image154.tiff"/><Relationship Id="rId4" Type="http://schemas.openxmlformats.org/officeDocument/2006/relationships/image" Target="../media/image157.tiff"/></Relationships>
</file>

<file path=ppt/diagrams/_rels/drawing11.xml.rels><?xml version="1.0" encoding="UTF-8" standalone="yes"?>
<Relationships xmlns="http://schemas.openxmlformats.org/package/2006/relationships"><Relationship Id="rId1" Type="http://schemas.openxmlformats.org/officeDocument/2006/relationships/image" Target="../media/image49.jpeg"/></Relationships>
</file>

<file path=ppt/diagrams/_rels/drawing12.xml.rels><?xml version="1.0" encoding="UTF-8" standalone="yes"?>
<Relationships xmlns="http://schemas.openxmlformats.org/package/2006/relationships"><Relationship Id="rId1" Type="http://schemas.openxmlformats.org/officeDocument/2006/relationships/image" Target="../media/image50.jpeg"/></Relationships>
</file>

<file path=ppt/diagrams/_rels/drawing14.xml.rels><?xml version="1.0" encoding="UTF-8" standalone="yes"?>
<Relationships xmlns="http://schemas.openxmlformats.org/package/2006/relationships"><Relationship Id="rId1" Type="http://schemas.openxmlformats.org/officeDocument/2006/relationships/image" Target="../media/image51.jpeg"/></Relationships>
</file>

<file path=ppt/diagrams/_rels/drawing17.xml.rels><?xml version="1.0" encoding="UTF-8" standalone="yes"?>
<Relationships xmlns="http://schemas.openxmlformats.org/package/2006/relationships"><Relationship Id="rId1" Type="http://schemas.openxmlformats.org/officeDocument/2006/relationships/image" Target="../media/image52.tiff"/></Relationships>
</file>

<file path=ppt/diagrams/_rels/drawing2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3.jpg"/><Relationship Id="rId1" Type="http://schemas.openxmlformats.org/officeDocument/2006/relationships/image" Target="../media/image54.jpg"/></Relationships>
</file>

<file path=ppt/diagrams/_rels/drawing27.xml.rels><?xml version="1.0" encoding="UTF-8" standalone="yes"?>
<Relationships xmlns="http://schemas.openxmlformats.org/package/2006/relationships"><Relationship Id="rId1" Type="http://schemas.openxmlformats.org/officeDocument/2006/relationships/image" Target="../media/image54.jpg"/></Relationships>
</file>

<file path=ppt/diagrams/_rels/drawing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g"/><Relationship Id="rId1" Type="http://schemas.openxmlformats.org/officeDocument/2006/relationships/image" Target="../media/image56.jpg"/></Relationships>
</file>

<file path=ppt/diagrams/_rels/drawing31.xml.rels><?xml version="1.0" encoding="UTF-8" standalone="yes"?>
<Relationships xmlns="http://schemas.openxmlformats.org/package/2006/relationships"><Relationship Id="rId1" Type="http://schemas.openxmlformats.org/officeDocument/2006/relationships/image" Target="../media/image60.jpg"/></Relationships>
</file>

<file path=ppt/diagrams/_rels/drawing3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eg"/><Relationship Id="rId1" Type="http://schemas.openxmlformats.org/officeDocument/2006/relationships/image" Target="../media/image61.png"/></Relationships>
</file>

<file path=ppt/diagrams/_rels/drawing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image" Target="../media/image64.jpg"/><Relationship Id="rId4" Type="http://schemas.openxmlformats.org/officeDocument/2006/relationships/image" Target="../media/image67.png"/></Relationships>
</file>

<file path=ppt/diagrams/_rels/drawing36.xml.rels><?xml version="1.0" encoding="UTF-8" standalone="yes"?>
<Relationships xmlns="http://schemas.openxmlformats.org/package/2006/relationships"><Relationship Id="rId1" Type="http://schemas.openxmlformats.org/officeDocument/2006/relationships/image" Target="../media/image74.jpeg"/></Relationships>
</file>

<file path=ppt/diagrams/_rels/drawing44.xml.rels><?xml version="1.0" encoding="UTF-8" standalone="yes"?>
<Relationships xmlns="http://schemas.openxmlformats.org/package/2006/relationships"><Relationship Id="rId2" Type="http://schemas.openxmlformats.org/officeDocument/2006/relationships/hyperlink" Target="https://safetya.co/normatividad/resolucion-2404-de-2019/" TargetMode="External"/><Relationship Id="rId1" Type="http://schemas.openxmlformats.org/officeDocument/2006/relationships/image" Target="../media/image79.jpeg"/></Relationships>
</file>

<file path=ppt/diagrams/_rels/drawing48.xml.rels><?xml version="1.0" encoding="UTF-8" standalone="yes"?>
<Relationships xmlns="http://schemas.openxmlformats.org/package/2006/relationships"><Relationship Id="rId1" Type="http://schemas.openxmlformats.org/officeDocument/2006/relationships/image" Target="../media/image83.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tiff"/><Relationship Id="rId1" Type="http://schemas.openxmlformats.org/officeDocument/2006/relationships/image" Target="../media/image39.tiff"/><Relationship Id="rId4" Type="http://schemas.openxmlformats.org/officeDocument/2006/relationships/image" Target="../media/image42.png"/></Relationships>
</file>

<file path=ppt/diagrams/_rels/drawing50.xml.rels><?xml version="1.0" encoding="UTF-8" standalone="yes"?>
<Relationships xmlns="http://schemas.openxmlformats.org/package/2006/relationships"><Relationship Id="rId1" Type="http://schemas.openxmlformats.org/officeDocument/2006/relationships/image" Target="../media/image84.jpeg"/></Relationships>
</file>

<file path=ppt/diagrams/_rels/drawing52.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image" Target="../media/image88.tiff"/><Relationship Id="rId1" Type="http://schemas.openxmlformats.org/officeDocument/2006/relationships/image" Target="../media/image87.tiff"/></Relationships>
</file>

<file path=ppt/diagrams/_rels/drawing53.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image" Target="../media/image90.tiff"/><Relationship Id="rId1" Type="http://schemas.openxmlformats.org/officeDocument/2006/relationships/image" Target="../media/image87.tiff"/></Relationships>
</file>

<file path=ppt/diagrams/_rels/drawing54.xml.rels><?xml version="1.0" encoding="UTF-8" standalone="yes"?>
<Relationships xmlns="http://schemas.openxmlformats.org/package/2006/relationships"><Relationship Id="rId1" Type="http://schemas.openxmlformats.org/officeDocument/2006/relationships/image" Target="../media/image91.jpeg"/></Relationships>
</file>

<file path=ppt/diagrams/_rels/drawing58.xml.rels><?xml version="1.0" encoding="UTF-8" standalone="yes"?>
<Relationships xmlns="http://schemas.openxmlformats.org/package/2006/relationships"><Relationship Id="rId3" Type="http://schemas.openxmlformats.org/officeDocument/2006/relationships/image" Target="../media/image96.tiff"/><Relationship Id="rId2" Type="http://schemas.openxmlformats.org/officeDocument/2006/relationships/image" Target="../media/image95.tiff"/><Relationship Id="rId1" Type="http://schemas.openxmlformats.org/officeDocument/2006/relationships/image" Target="../media/image94.emf"/><Relationship Id="rId4" Type="http://schemas.openxmlformats.org/officeDocument/2006/relationships/image" Target="../media/image97.tiff"/></Relationships>
</file>

<file path=ppt/diagrams/_rels/drawing62.xml.rels><?xml version="1.0" encoding="UTF-8" standalone="yes"?>
<Relationships xmlns="http://schemas.openxmlformats.org/package/2006/relationships"><Relationship Id="rId3" Type="http://schemas.openxmlformats.org/officeDocument/2006/relationships/image" Target="../media/image107.tiff"/><Relationship Id="rId2" Type="http://schemas.openxmlformats.org/officeDocument/2006/relationships/image" Target="../media/image106.tiff"/><Relationship Id="rId1" Type="http://schemas.openxmlformats.org/officeDocument/2006/relationships/image" Target="../media/image105.tiff"/><Relationship Id="rId6" Type="http://schemas.openxmlformats.org/officeDocument/2006/relationships/image" Target="../media/image110.tiff"/><Relationship Id="rId5" Type="http://schemas.openxmlformats.org/officeDocument/2006/relationships/image" Target="../media/image109.tiff"/><Relationship Id="rId4" Type="http://schemas.openxmlformats.org/officeDocument/2006/relationships/image" Target="../media/image108.tiff"/></Relationships>
</file>

<file path=ppt/diagrams/_rels/drawing6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image" Target="../media/image116.png"/><Relationship Id="rId5" Type="http://schemas.openxmlformats.org/officeDocument/2006/relationships/image" Target="../media/image120.png"/><Relationship Id="rId4" Type="http://schemas.openxmlformats.org/officeDocument/2006/relationships/image" Target="../media/image119.png"/></Relationships>
</file>

<file path=ppt/diagrams/_rels/drawing6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image" Target="../media/image116.png"/><Relationship Id="rId5" Type="http://schemas.openxmlformats.org/officeDocument/2006/relationships/image" Target="../media/image120.png"/><Relationship Id="rId4" Type="http://schemas.openxmlformats.org/officeDocument/2006/relationships/image" Target="../media/image119.png"/></Relationships>
</file>

<file path=ppt/diagrams/_rels/drawing6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8.jpeg"/><Relationship Id="rId1" Type="http://schemas.openxmlformats.org/officeDocument/2006/relationships/image" Target="../media/image116.png"/></Relationships>
</file>

<file path=ppt/diagrams/_rels/drawing7.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5.tiff"/><Relationship Id="rId1" Type="http://schemas.openxmlformats.org/officeDocument/2006/relationships/image" Target="../media/image44.tiff"/><Relationship Id="rId4" Type="http://schemas.openxmlformats.org/officeDocument/2006/relationships/image" Target="../media/image47.tiff"/></Relationships>
</file>

<file path=ppt/diagrams/_rels/drawing7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image" Target="../media/image116.png"/></Relationships>
</file>

<file path=ppt/diagrams/_rels/drawing76.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image" Target="../media/image132.png"/><Relationship Id="rId1" Type="http://schemas.openxmlformats.org/officeDocument/2006/relationships/image" Target="../media/image131.jpg"/></Relationships>
</file>

<file path=ppt/diagrams/_rels/drawing7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5.jpg"/><Relationship Id="rId1" Type="http://schemas.openxmlformats.org/officeDocument/2006/relationships/image" Target="../media/image134.jpg"/></Relationships>
</file>

<file path=ppt/diagrams/_rels/drawing79.xml.rels><?xml version="1.0" encoding="UTF-8" standalone="yes"?>
<Relationships xmlns="http://schemas.openxmlformats.org/package/2006/relationships"><Relationship Id="rId3" Type="http://schemas.openxmlformats.org/officeDocument/2006/relationships/image" Target="../media/image156.tiff"/><Relationship Id="rId2" Type="http://schemas.openxmlformats.org/officeDocument/2006/relationships/image" Target="../media/image155.tiff"/><Relationship Id="rId1" Type="http://schemas.openxmlformats.org/officeDocument/2006/relationships/image" Target="../media/image154.tiff"/><Relationship Id="rId4" Type="http://schemas.openxmlformats.org/officeDocument/2006/relationships/image" Target="../media/image157.tif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colorful1#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colorful1#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colorful1#2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colorful1#2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17ACFA-13BC-B844-80AC-C04A4C25887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A645B51B-C856-D645-8B0A-5E0574CA3FFB}">
      <dgm:prSet/>
      <dgm:spPr/>
      <dgm:t>
        <a:bodyPr/>
        <a:lstStyle/>
        <a:p>
          <a:r>
            <a:rPr lang="es-ES" dirty="0"/>
            <a:t>Definición Incapacidad</a:t>
          </a:r>
          <a:endParaRPr lang="es-CO" dirty="0"/>
        </a:p>
      </dgm:t>
    </dgm:pt>
    <dgm:pt modelId="{ACA5F476-E33A-C947-96C3-F1C1E71691B4}" type="parTrans" cxnId="{148794CD-CDCE-0C47-9EA8-24B0A0C3A077}">
      <dgm:prSet/>
      <dgm:spPr/>
      <dgm:t>
        <a:bodyPr/>
        <a:lstStyle/>
        <a:p>
          <a:endParaRPr lang="es-ES"/>
        </a:p>
      </dgm:t>
    </dgm:pt>
    <dgm:pt modelId="{90A71F78-A33E-5249-A28F-A99DFC294875}" type="sibTrans" cxnId="{148794CD-CDCE-0C47-9EA8-24B0A0C3A077}">
      <dgm:prSet/>
      <dgm:spPr/>
      <dgm:t>
        <a:bodyPr/>
        <a:lstStyle/>
        <a:p>
          <a:endParaRPr lang="es-ES"/>
        </a:p>
      </dgm:t>
    </dgm:pt>
    <dgm:pt modelId="{3C9A842A-307C-4048-A98B-2EF17C694FDD}">
      <dgm:prSet/>
      <dgm:spPr>
        <a:solidFill>
          <a:schemeClr val="bg1"/>
        </a:solidFill>
      </dgm:spPr>
      <dgm:t>
        <a:bodyPr/>
        <a:lstStyle/>
        <a:p>
          <a:r>
            <a:rPr lang="es-ES" dirty="0"/>
            <a:t>Es el reconocimiento de la prestación de tipo económico y pago de la misma que hacen las EP –ARL a sus afiliados cotizantes no pensionados , por todo el tiempo en que estén inhabilitados física o mentalmente para desempeñar en forma temporal su profesión u oficio habitual </a:t>
          </a:r>
          <a:endParaRPr lang="es-CO" dirty="0"/>
        </a:p>
      </dgm:t>
    </dgm:pt>
    <dgm:pt modelId="{97DA080B-7269-1C4D-9F2A-B40826E90A0F}" type="parTrans" cxnId="{E411BDCC-DC95-F84F-98D5-E5FAF00B0635}">
      <dgm:prSet/>
      <dgm:spPr/>
      <dgm:t>
        <a:bodyPr/>
        <a:lstStyle/>
        <a:p>
          <a:endParaRPr lang="es-ES"/>
        </a:p>
      </dgm:t>
    </dgm:pt>
    <dgm:pt modelId="{EBD546F4-DF44-8345-A4D6-7ED66A3ED1C5}" type="sibTrans" cxnId="{E411BDCC-DC95-F84F-98D5-E5FAF00B0635}">
      <dgm:prSet/>
      <dgm:spPr/>
      <dgm:t>
        <a:bodyPr/>
        <a:lstStyle/>
        <a:p>
          <a:endParaRPr lang="es-ES"/>
        </a:p>
      </dgm:t>
    </dgm:pt>
    <dgm:pt modelId="{B2DB729A-7B8F-8C40-8F3F-F038EBCFC482}">
      <dgm:prSet/>
      <dgm:spPr/>
      <dgm:t>
        <a:bodyPr/>
        <a:lstStyle/>
        <a:p>
          <a:r>
            <a:rPr lang="es-ES" dirty="0"/>
            <a:t>(</a:t>
          </a:r>
          <a:r>
            <a:rPr lang="es-ES" dirty="0" err="1"/>
            <a:t>supersalud</a:t>
          </a:r>
          <a:r>
            <a:rPr lang="es-ES" dirty="0"/>
            <a:t> circular Externa N11 Art 1.3).</a:t>
          </a:r>
          <a:endParaRPr lang="es-CO" dirty="0"/>
        </a:p>
      </dgm:t>
    </dgm:pt>
    <dgm:pt modelId="{F1BBD175-9D85-034E-98C1-9EFDB5F73D1F}" type="parTrans" cxnId="{AA1A6DF0-E2FF-444D-8593-9C4BAE5DD07F}">
      <dgm:prSet/>
      <dgm:spPr/>
      <dgm:t>
        <a:bodyPr/>
        <a:lstStyle/>
        <a:p>
          <a:endParaRPr lang="es-ES"/>
        </a:p>
      </dgm:t>
    </dgm:pt>
    <dgm:pt modelId="{B45DC2EE-E3B4-D24B-96CA-8110EC2C72F6}" type="sibTrans" cxnId="{AA1A6DF0-E2FF-444D-8593-9C4BAE5DD07F}">
      <dgm:prSet/>
      <dgm:spPr/>
      <dgm:t>
        <a:bodyPr/>
        <a:lstStyle/>
        <a:p>
          <a:endParaRPr lang="es-ES"/>
        </a:p>
      </dgm:t>
    </dgm:pt>
    <dgm:pt modelId="{30A297A8-DAA9-2A4D-900F-639C02C3E501}" type="pres">
      <dgm:prSet presAssocID="{7917ACFA-13BC-B844-80AC-C04A4C25887D}" presName="linear" presStyleCnt="0">
        <dgm:presLayoutVars>
          <dgm:animLvl val="lvl"/>
          <dgm:resizeHandles val="exact"/>
        </dgm:presLayoutVars>
      </dgm:prSet>
      <dgm:spPr/>
    </dgm:pt>
    <dgm:pt modelId="{DF5B7C9D-C863-6848-B5E5-364FF5953FA7}" type="pres">
      <dgm:prSet presAssocID="{A645B51B-C856-D645-8B0A-5E0574CA3FFB}" presName="parentText" presStyleLbl="node1" presStyleIdx="0" presStyleCnt="2" custScaleY="116578">
        <dgm:presLayoutVars>
          <dgm:chMax val="0"/>
          <dgm:bulletEnabled val="1"/>
        </dgm:presLayoutVars>
      </dgm:prSet>
      <dgm:spPr/>
    </dgm:pt>
    <dgm:pt modelId="{849F46BD-B6A5-754C-BD30-1A2F10FBF3B9}" type="pres">
      <dgm:prSet presAssocID="{A645B51B-C856-D645-8B0A-5E0574CA3FFB}" presName="childText" presStyleLbl="revTx" presStyleIdx="0" presStyleCnt="1">
        <dgm:presLayoutVars>
          <dgm:bulletEnabled val="1"/>
        </dgm:presLayoutVars>
      </dgm:prSet>
      <dgm:spPr/>
    </dgm:pt>
    <dgm:pt modelId="{E7166020-BA76-4544-B7AA-34C07DDD9623}" type="pres">
      <dgm:prSet presAssocID="{B2DB729A-7B8F-8C40-8F3F-F038EBCFC482}" presName="parentText" presStyleLbl="node1" presStyleIdx="1" presStyleCnt="2" custScaleY="116578">
        <dgm:presLayoutVars>
          <dgm:chMax val="0"/>
          <dgm:bulletEnabled val="1"/>
        </dgm:presLayoutVars>
      </dgm:prSet>
      <dgm:spPr/>
    </dgm:pt>
  </dgm:ptLst>
  <dgm:cxnLst>
    <dgm:cxn modelId="{082CEF0B-314C-1346-822D-60C835DBF7FE}" type="presOf" srcId="{3C9A842A-307C-4048-A98B-2EF17C694FDD}" destId="{849F46BD-B6A5-754C-BD30-1A2F10FBF3B9}" srcOrd="0" destOrd="0" presId="urn:microsoft.com/office/officeart/2005/8/layout/vList2"/>
    <dgm:cxn modelId="{246B83BD-5BA6-7F43-AD58-37AF0364FC61}" type="presOf" srcId="{A645B51B-C856-D645-8B0A-5E0574CA3FFB}" destId="{DF5B7C9D-C863-6848-B5E5-364FF5953FA7}" srcOrd="0" destOrd="0" presId="urn:microsoft.com/office/officeart/2005/8/layout/vList2"/>
    <dgm:cxn modelId="{E411BDCC-DC95-F84F-98D5-E5FAF00B0635}" srcId="{A645B51B-C856-D645-8B0A-5E0574CA3FFB}" destId="{3C9A842A-307C-4048-A98B-2EF17C694FDD}" srcOrd="0" destOrd="0" parTransId="{97DA080B-7269-1C4D-9F2A-B40826E90A0F}" sibTransId="{EBD546F4-DF44-8345-A4D6-7ED66A3ED1C5}"/>
    <dgm:cxn modelId="{148794CD-CDCE-0C47-9EA8-24B0A0C3A077}" srcId="{7917ACFA-13BC-B844-80AC-C04A4C25887D}" destId="{A645B51B-C856-D645-8B0A-5E0574CA3FFB}" srcOrd="0" destOrd="0" parTransId="{ACA5F476-E33A-C947-96C3-F1C1E71691B4}" sibTransId="{90A71F78-A33E-5249-A28F-A99DFC294875}"/>
    <dgm:cxn modelId="{4702CEED-F8D1-DB45-9EFC-B6D9337F4862}" type="presOf" srcId="{7917ACFA-13BC-B844-80AC-C04A4C25887D}" destId="{30A297A8-DAA9-2A4D-900F-639C02C3E501}" srcOrd="0" destOrd="0" presId="urn:microsoft.com/office/officeart/2005/8/layout/vList2"/>
    <dgm:cxn modelId="{AA1A6DF0-E2FF-444D-8593-9C4BAE5DD07F}" srcId="{7917ACFA-13BC-B844-80AC-C04A4C25887D}" destId="{B2DB729A-7B8F-8C40-8F3F-F038EBCFC482}" srcOrd="1" destOrd="0" parTransId="{F1BBD175-9D85-034E-98C1-9EFDB5F73D1F}" sibTransId="{B45DC2EE-E3B4-D24B-96CA-8110EC2C72F6}"/>
    <dgm:cxn modelId="{41711BF5-B389-3D44-8737-8DAA45C645A6}" type="presOf" srcId="{B2DB729A-7B8F-8C40-8F3F-F038EBCFC482}" destId="{E7166020-BA76-4544-B7AA-34C07DDD9623}" srcOrd="0" destOrd="0" presId="urn:microsoft.com/office/officeart/2005/8/layout/vList2"/>
    <dgm:cxn modelId="{C3466D4B-3F02-BE41-B629-C8758FE93131}" type="presParOf" srcId="{30A297A8-DAA9-2A4D-900F-639C02C3E501}" destId="{DF5B7C9D-C863-6848-B5E5-364FF5953FA7}" srcOrd="0" destOrd="0" presId="urn:microsoft.com/office/officeart/2005/8/layout/vList2"/>
    <dgm:cxn modelId="{28A86959-8721-E644-9B84-36E28F5FBEAF}" type="presParOf" srcId="{30A297A8-DAA9-2A4D-900F-639C02C3E501}" destId="{849F46BD-B6A5-754C-BD30-1A2F10FBF3B9}" srcOrd="1" destOrd="0" presId="urn:microsoft.com/office/officeart/2005/8/layout/vList2"/>
    <dgm:cxn modelId="{103388CB-A25F-BA47-AAEA-62C15F15164E}" type="presParOf" srcId="{30A297A8-DAA9-2A4D-900F-639C02C3E501}" destId="{E7166020-BA76-4544-B7AA-34C07DDD9623}"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7131784-2D77-844F-ABDD-993E02E722B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B4DE11BD-2675-4F41-B45C-57DC36791A63}">
      <dgm:prSet custT="1"/>
      <dgm:spPr/>
      <dgm:t>
        <a:bodyPr/>
        <a:lstStyle/>
        <a:p>
          <a:r>
            <a:rPr lang="es-CO" sz="2800" dirty="0"/>
            <a:t>Levantamiento de la incapacidad</a:t>
          </a:r>
        </a:p>
      </dgm:t>
    </dgm:pt>
    <dgm:pt modelId="{18EBBF0E-B573-F142-B16B-29EE99C945D8}" type="parTrans" cxnId="{A744F7C2-772E-7D45-80EF-16D990F07FB9}">
      <dgm:prSet/>
      <dgm:spPr/>
      <dgm:t>
        <a:bodyPr/>
        <a:lstStyle/>
        <a:p>
          <a:endParaRPr lang="es-ES" sz="2800"/>
        </a:p>
      </dgm:t>
    </dgm:pt>
    <dgm:pt modelId="{9D23DF7C-A722-3945-A358-B270AB77CD24}" type="sibTrans" cxnId="{A744F7C2-772E-7D45-80EF-16D990F07FB9}">
      <dgm:prSet/>
      <dgm:spPr/>
      <dgm:t>
        <a:bodyPr/>
        <a:lstStyle/>
        <a:p>
          <a:endParaRPr lang="es-ES" sz="2800"/>
        </a:p>
      </dgm:t>
    </dgm:pt>
    <dgm:pt modelId="{775E1A53-FBB9-EA45-A257-3AE72DCF090A}">
      <dgm:prSet custT="1"/>
      <dgm:spPr>
        <a:solidFill>
          <a:schemeClr val="bg1"/>
        </a:solidFill>
      </dgm:spPr>
      <dgm:t>
        <a:bodyPr/>
        <a:lstStyle/>
        <a:p>
          <a:r>
            <a:rPr lang="es-CO" sz="2000" dirty="0">
              <a:highlight>
                <a:srgbClr val="C0C0C0"/>
              </a:highlight>
            </a:rPr>
            <a:t>En cualquier momento a solicitud del afiliado y a juicio exclusivamente del médico u odontólogo, podrá </a:t>
          </a:r>
          <a:r>
            <a:rPr lang="es-CO" sz="2000" b="1" dirty="0">
              <a:highlight>
                <a:srgbClr val="C0C0C0"/>
              </a:highlight>
            </a:rPr>
            <a:t>levantarse la incapacidad</a:t>
          </a:r>
          <a:r>
            <a:rPr lang="es-CO" sz="2000" dirty="0">
              <a:highlight>
                <a:srgbClr val="C0C0C0"/>
              </a:highlight>
            </a:rPr>
            <a:t> inicialmente otorgada, siempre y cuando, el afiliado se haya recuperado de la causa que la originó, en un tiempo inferior al previsto. En este caso, deberá ser expedida una constancia de levantamiento de la incapacidad con la justificación médica de/levantamiento.</a:t>
          </a:r>
        </a:p>
      </dgm:t>
    </dgm:pt>
    <dgm:pt modelId="{777580C6-871B-384F-895E-493A7FAE951C}" type="parTrans" cxnId="{919970CA-65FC-C748-A2C1-A3B421B8FD06}">
      <dgm:prSet/>
      <dgm:spPr/>
      <dgm:t>
        <a:bodyPr/>
        <a:lstStyle/>
        <a:p>
          <a:endParaRPr lang="es-ES" sz="2800"/>
        </a:p>
      </dgm:t>
    </dgm:pt>
    <dgm:pt modelId="{77722019-5DE3-F14C-B9A3-38C389ADD41F}" type="sibTrans" cxnId="{919970CA-65FC-C748-A2C1-A3B421B8FD06}">
      <dgm:prSet/>
      <dgm:spPr/>
      <dgm:t>
        <a:bodyPr/>
        <a:lstStyle/>
        <a:p>
          <a:endParaRPr lang="es-ES" sz="2800"/>
        </a:p>
      </dgm:t>
    </dgm:pt>
    <dgm:pt modelId="{91DF8416-499F-1E4A-9741-72B20356B688}">
      <dgm:prSet custT="1"/>
      <dgm:spPr/>
      <dgm:t>
        <a:bodyPr/>
        <a:lstStyle/>
        <a:p>
          <a:r>
            <a:rPr lang="es-CO" sz="2800" dirty="0"/>
            <a:t>P</a:t>
          </a:r>
          <a:r>
            <a:rPr lang="es-CO" sz="2800" b="1" dirty="0"/>
            <a:t>rórroga de la incapacidad</a:t>
          </a:r>
          <a:r>
            <a:rPr lang="es-CO" sz="2800" dirty="0"/>
            <a:t>, </a:t>
          </a:r>
        </a:p>
      </dgm:t>
    </dgm:pt>
    <dgm:pt modelId="{E73F015C-7BE2-3742-A78F-86E1D52F2D71}" type="parTrans" cxnId="{B314A123-97EE-D34C-B3FB-8ECE2847B9CA}">
      <dgm:prSet/>
      <dgm:spPr/>
      <dgm:t>
        <a:bodyPr/>
        <a:lstStyle/>
        <a:p>
          <a:endParaRPr lang="es-ES" sz="2800"/>
        </a:p>
      </dgm:t>
    </dgm:pt>
    <dgm:pt modelId="{3688D8AF-F13B-E740-906B-E8A7C004BB67}" type="sibTrans" cxnId="{B314A123-97EE-D34C-B3FB-8ECE2847B9CA}">
      <dgm:prSet/>
      <dgm:spPr/>
      <dgm:t>
        <a:bodyPr/>
        <a:lstStyle/>
        <a:p>
          <a:endParaRPr lang="es-ES" sz="2800"/>
        </a:p>
      </dgm:t>
    </dgm:pt>
    <dgm:pt modelId="{59ACBA0C-4BED-734D-81D8-F918304F65AF}">
      <dgm:prSet custT="1"/>
      <dgm:spPr>
        <a:solidFill>
          <a:schemeClr val="bg1"/>
        </a:solidFill>
      </dgm:spPr>
      <dgm:t>
        <a:bodyPr/>
        <a:lstStyle/>
        <a:p>
          <a:r>
            <a:rPr lang="es-CO" sz="2000" dirty="0"/>
            <a:t>la que se expide con posterioridad a la inicial, por la misma enfermedad o lesión, o por otra que tenga relación directa con esta, así se trate de código diferente de diagnóstico (CIE), y siempre y cuando entre una y otra no haya una interrupción mayor a treinta (30) días calendario</a:t>
          </a:r>
        </a:p>
      </dgm:t>
    </dgm:pt>
    <dgm:pt modelId="{DCFFCD39-867D-DE4A-9660-DE09813E5B1B}" type="parTrans" cxnId="{7E4E6844-3A71-6141-9164-E5358C10F752}">
      <dgm:prSet/>
      <dgm:spPr/>
      <dgm:t>
        <a:bodyPr/>
        <a:lstStyle/>
        <a:p>
          <a:endParaRPr lang="es-ES" sz="2800"/>
        </a:p>
      </dgm:t>
    </dgm:pt>
    <dgm:pt modelId="{8ECC09FB-60C8-1748-9CC1-E2908B6D7F98}" type="sibTrans" cxnId="{7E4E6844-3A71-6141-9164-E5358C10F752}">
      <dgm:prSet/>
      <dgm:spPr/>
      <dgm:t>
        <a:bodyPr/>
        <a:lstStyle/>
        <a:p>
          <a:endParaRPr lang="es-ES" sz="2800"/>
        </a:p>
      </dgm:t>
    </dgm:pt>
    <dgm:pt modelId="{48684D1E-32C4-4042-A1AD-91B229E058FB}" type="pres">
      <dgm:prSet presAssocID="{57131784-2D77-844F-ABDD-993E02E722BA}" presName="linear" presStyleCnt="0">
        <dgm:presLayoutVars>
          <dgm:animLvl val="lvl"/>
          <dgm:resizeHandles val="exact"/>
        </dgm:presLayoutVars>
      </dgm:prSet>
      <dgm:spPr/>
    </dgm:pt>
    <dgm:pt modelId="{F57335E0-B171-3E41-90B7-CF2B5C6BD309}" type="pres">
      <dgm:prSet presAssocID="{B4DE11BD-2675-4F41-B45C-57DC36791A63}" presName="parentText" presStyleLbl="node1" presStyleIdx="0" presStyleCnt="2">
        <dgm:presLayoutVars>
          <dgm:chMax val="0"/>
          <dgm:bulletEnabled val="1"/>
        </dgm:presLayoutVars>
      </dgm:prSet>
      <dgm:spPr/>
    </dgm:pt>
    <dgm:pt modelId="{72115B64-BA0A-CA4F-8288-7D4F99EB183A}" type="pres">
      <dgm:prSet presAssocID="{B4DE11BD-2675-4F41-B45C-57DC36791A63}" presName="childText" presStyleLbl="revTx" presStyleIdx="0" presStyleCnt="2">
        <dgm:presLayoutVars>
          <dgm:bulletEnabled val="1"/>
        </dgm:presLayoutVars>
      </dgm:prSet>
      <dgm:spPr/>
    </dgm:pt>
    <dgm:pt modelId="{3F8A151B-616F-584A-9982-49E34EE423E2}" type="pres">
      <dgm:prSet presAssocID="{91DF8416-499F-1E4A-9741-72B20356B688}" presName="parentText" presStyleLbl="node1" presStyleIdx="1" presStyleCnt="2">
        <dgm:presLayoutVars>
          <dgm:chMax val="0"/>
          <dgm:bulletEnabled val="1"/>
        </dgm:presLayoutVars>
      </dgm:prSet>
      <dgm:spPr/>
    </dgm:pt>
    <dgm:pt modelId="{1364AFDC-6027-484E-A98B-7081B5E2024D}" type="pres">
      <dgm:prSet presAssocID="{91DF8416-499F-1E4A-9741-72B20356B688}" presName="childText" presStyleLbl="revTx" presStyleIdx="1" presStyleCnt="2">
        <dgm:presLayoutVars>
          <dgm:bulletEnabled val="1"/>
        </dgm:presLayoutVars>
      </dgm:prSet>
      <dgm:spPr/>
    </dgm:pt>
  </dgm:ptLst>
  <dgm:cxnLst>
    <dgm:cxn modelId="{362EAF19-12E2-F34C-88E9-DE27225905D5}" type="presOf" srcId="{59ACBA0C-4BED-734D-81D8-F918304F65AF}" destId="{1364AFDC-6027-484E-A98B-7081B5E2024D}" srcOrd="0" destOrd="0" presId="urn:microsoft.com/office/officeart/2005/8/layout/vList2"/>
    <dgm:cxn modelId="{B314A123-97EE-D34C-B3FB-8ECE2847B9CA}" srcId="{57131784-2D77-844F-ABDD-993E02E722BA}" destId="{91DF8416-499F-1E4A-9741-72B20356B688}" srcOrd="1" destOrd="0" parTransId="{E73F015C-7BE2-3742-A78F-86E1D52F2D71}" sibTransId="{3688D8AF-F13B-E740-906B-E8A7C004BB67}"/>
    <dgm:cxn modelId="{D667C531-4275-204D-BEAD-E87DAE132E61}" type="presOf" srcId="{91DF8416-499F-1E4A-9741-72B20356B688}" destId="{3F8A151B-616F-584A-9982-49E34EE423E2}" srcOrd="0" destOrd="0" presId="urn:microsoft.com/office/officeart/2005/8/layout/vList2"/>
    <dgm:cxn modelId="{7E4E6844-3A71-6141-9164-E5358C10F752}" srcId="{91DF8416-499F-1E4A-9741-72B20356B688}" destId="{59ACBA0C-4BED-734D-81D8-F918304F65AF}" srcOrd="0" destOrd="0" parTransId="{DCFFCD39-867D-DE4A-9660-DE09813E5B1B}" sibTransId="{8ECC09FB-60C8-1748-9CC1-E2908B6D7F98}"/>
    <dgm:cxn modelId="{6F7A7754-EC23-4243-B7C8-CAB390F0DAE6}" type="presOf" srcId="{57131784-2D77-844F-ABDD-993E02E722BA}" destId="{48684D1E-32C4-4042-A1AD-91B229E058FB}" srcOrd="0" destOrd="0" presId="urn:microsoft.com/office/officeart/2005/8/layout/vList2"/>
    <dgm:cxn modelId="{A744F7C2-772E-7D45-80EF-16D990F07FB9}" srcId="{57131784-2D77-844F-ABDD-993E02E722BA}" destId="{B4DE11BD-2675-4F41-B45C-57DC36791A63}" srcOrd="0" destOrd="0" parTransId="{18EBBF0E-B573-F142-B16B-29EE99C945D8}" sibTransId="{9D23DF7C-A722-3945-A358-B270AB77CD24}"/>
    <dgm:cxn modelId="{184913C3-B853-9644-8C3B-0AB76EEEECE9}" type="presOf" srcId="{775E1A53-FBB9-EA45-A257-3AE72DCF090A}" destId="{72115B64-BA0A-CA4F-8288-7D4F99EB183A}" srcOrd="0" destOrd="0" presId="urn:microsoft.com/office/officeart/2005/8/layout/vList2"/>
    <dgm:cxn modelId="{7A6299C5-D60C-B040-88C9-A1B0EED93A88}" type="presOf" srcId="{B4DE11BD-2675-4F41-B45C-57DC36791A63}" destId="{F57335E0-B171-3E41-90B7-CF2B5C6BD309}" srcOrd="0" destOrd="0" presId="urn:microsoft.com/office/officeart/2005/8/layout/vList2"/>
    <dgm:cxn modelId="{919970CA-65FC-C748-A2C1-A3B421B8FD06}" srcId="{B4DE11BD-2675-4F41-B45C-57DC36791A63}" destId="{775E1A53-FBB9-EA45-A257-3AE72DCF090A}" srcOrd="0" destOrd="0" parTransId="{777580C6-871B-384F-895E-493A7FAE951C}" sibTransId="{77722019-5DE3-F14C-B9A3-38C389ADD41F}"/>
    <dgm:cxn modelId="{185F274B-20BE-0D44-BD4B-AB190AB08066}" type="presParOf" srcId="{48684D1E-32C4-4042-A1AD-91B229E058FB}" destId="{F57335E0-B171-3E41-90B7-CF2B5C6BD309}" srcOrd="0" destOrd="0" presId="urn:microsoft.com/office/officeart/2005/8/layout/vList2"/>
    <dgm:cxn modelId="{F3F83C80-5591-4843-BDC2-307882E953DB}" type="presParOf" srcId="{48684D1E-32C4-4042-A1AD-91B229E058FB}" destId="{72115B64-BA0A-CA4F-8288-7D4F99EB183A}" srcOrd="1" destOrd="0" presId="urn:microsoft.com/office/officeart/2005/8/layout/vList2"/>
    <dgm:cxn modelId="{C90ED890-57FD-EF49-8D37-178E73B04846}" type="presParOf" srcId="{48684D1E-32C4-4042-A1AD-91B229E058FB}" destId="{3F8A151B-616F-584A-9982-49E34EE423E2}" srcOrd="2" destOrd="0" presId="urn:microsoft.com/office/officeart/2005/8/layout/vList2"/>
    <dgm:cxn modelId="{99E33608-3866-6A4D-A33E-4BE49956DD66}" type="presParOf" srcId="{48684D1E-32C4-4042-A1AD-91B229E058FB}" destId="{1364AFDC-6027-484E-A98B-7081B5E2024D}"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22C065A-CBA8-114E-AE33-FC837A61A59C}" type="doc">
      <dgm:prSet loTypeId="urn:microsoft.com/office/officeart/2009/3/layout/FramedTextPicture" loCatId="list" qsTypeId="urn:microsoft.com/office/officeart/2005/8/quickstyle/simple1" qsCatId="simple" csTypeId="urn:microsoft.com/office/officeart/2005/8/colors/accent1_2" csCatId="accent1" phldr="1"/>
      <dgm:spPr/>
      <dgm:t>
        <a:bodyPr/>
        <a:lstStyle/>
        <a:p>
          <a:endParaRPr lang="es-ES"/>
        </a:p>
      </dgm:t>
    </dgm:pt>
    <dgm:pt modelId="{D66E0181-512C-DF4A-BF77-87F9B0AF5765}">
      <dgm:prSet/>
      <dgm:spPr/>
      <dgm:t>
        <a:bodyPr/>
        <a:lstStyle/>
        <a:p>
          <a:r>
            <a:rPr lang="es-CO" dirty="0"/>
            <a:t>Fecha de inicio </a:t>
          </a:r>
          <a:r>
            <a:rPr lang="es-CO" dirty="0">
              <a:solidFill>
                <a:srgbClr val="FF0000"/>
              </a:solidFill>
            </a:rPr>
            <a:t>prospectiva c</a:t>
          </a:r>
          <a:r>
            <a:rPr lang="es-CO" dirty="0"/>
            <a:t>uando se trate de prórroga por el mismo diagnostico o por un Dx relacionado y este se expida en una consulta de </a:t>
          </a:r>
          <a:r>
            <a:rPr lang="es-CO" dirty="0">
              <a:solidFill>
                <a:srgbClr val="FF0000"/>
              </a:solidFill>
            </a:rPr>
            <a:t>control</a:t>
          </a:r>
          <a:r>
            <a:rPr lang="es-CO" dirty="0"/>
            <a:t> realizada máximo dentro de los </a:t>
          </a:r>
          <a:r>
            <a:rPr lang="es-CO" dirty="0">
              <a:solidFill>
                <a:srgbClr val="FF0000"/>
              </a:solidFill>
            </a:rPr>
            <a:t>ocho (8) días </a:t>
          </a:r>
          <a:r>
            <a:rPr lang="es-CO" dirty="0"/>
            <a:t>anteriores a la fecha en que finaliza el período de incapacidad que se va a prorrogar </a:t>
          </a:r>
        </a:p>
        <a:p>
          <a:r>
            <a:rPr lang="es-CO" dirty="0"/>
            <a:t>o </a:t>
          </a:r>
          <a:r>
            <a:rPr lang="es-CO" dirty="0">
              <a:solidFill>
                <a:srgbClr val="FF0000"/>
              </a:solidFill>
            </a:rPr>
            <a:t>Existiendo</a:t>
          </a:r>
          <a:r>
            <a:rPr lang="es-CO" dirty="0"/>
            <a:t> una incapacidad, se genere un </a:t>
          </a:r>
          <a:r>
            <a:rPr lang="es-CO" dirty="0">
              <a:solidFill>
                <a:srgbClr val="FF0000"/>
              </a:solidFill>
            </a:rPr>
            <a:t>evento diferente </a:t>
          </a:r>
          <a:r>
            <a:rPr lang="es-CO" dirty="0"/>
            <a:t>que se </a:t>
          </a:r>
          <a:r>
            <a:rPr lang="es-CO" dirty="0">
              <a:solidFill>
                <a:srgbClr val="FF0000"/>
              </a:solidFill>
            </a:rPr>
            <a:t>sobreponga</a:t>
          </a:r>
          <a:r>
            <a:rPr lang="es-CO" dirty="0"/>
            <a:t>, sin que los días de incapacidad otorgados se acumulen.</a:t>
          </a:r>
        </a:p>
      </dgm:t>
    </dgm:pt>
    <dgm:pt modelId="{F99BC2CC-2198-7542-854D-764BA08259CA}" type="parTrans" cxnId="{EF63378C-6B8A-E04E-8258-990A3B1B2882}">
      <dgm:prSet/>
      <dgm:spPr/>
      <dgm:t>
        <a:bodyPr/>
        <a:lstStyle/>
        <a:p>
          <a:endParaRPr lang="es-ES"/>
        </a:p>
      </dgm:t>
    </dgm:pt>
    <dgm:pt modelId="{66C845AE-46A5-6342-80F3-F732271B0BCA}" type="sibTrans" cxnId="{EF63378C-6B8A-E04E-8258-990A3B1B2882}">
      <dgm:prSet/>
      <dgm:spPr/>
      <dgm:t>
        <a:bodyPr/>
        <a:lstStyle/>
        <a:p>
          <a:endParaRPr lang="es-ES"/>
        </a:p>
      </dgm:t>
    </dgm:pt>
    <dgm:pt modelId="{052225C0-6ACC-3F4D-A183-E8A7D11C6B5B}" type="pres">
      <dgm:prSet presAssocID="{522C065A-CBA8-114E-AE33-FC837A61A59C}" presName="Name0" presStyleCnt="0">
        <dgm:presLayoutVars>
          <dgm:chMax/>
          <dgm:chPref/>
          <dgm:dir/>
        </dgm:presLayoutVars>
      </dgm:prSet>
      <dgm:spPr/>
    </dgm:pt>
    <dgm:pt modelId="{4B4857F6-AAB1-2A4F-9F24-0144C3B209D3}" type="pres">
      <dgm:prSet presAssocID="{D66E0181-512C-DF4A-BF77-87F9B0AF5765}" presName="composite" presStyleCnt="0">
        <dgm:presLayoutVars>
          <dgm:chMax/>
          <dgm:chPref/>
        </dgm:presLayoutVars>
      </dgm:prSet>
      <dgm:spPr/>
    </dgm:pt>
    <dgm:pt modelId="{2A1B3011-D5A8-1247-B9FF-DBB05C4E5361}" type="pres">
      <dgm:prSet presAssocID="{D66E0181-512C-DF4A-BF77-87F9B0AF5765}" presName="Image" presStyleLbl="bgImgPlace1" presStyleIdx="0" presStyleCnt="1" custLinFactNeighborX="4218" custLinFactNeighborY="527"/>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18000" b="-18000"/>
          </a:stretch>
        </a:blipFill>
      </dgm:spPr>
    </dgm:pt>
    <dgm:pt modelId="{7B776D92-AF78-DE41-84BC-01A121B7C360}" type="pres">
      <dgm:prSet presAssocID="{D66E0181-512C-DF4A-BF77-87F9B0AF5765}" presName="ParentText" presStyleLbl="revTx" presStyleIdx="0" presStyleCnt="1">
        <dgm:presLayoutVars>
          <dgm:chMax val="0"/>
          <dgm:chPref val="0"/>
          <dgm:bulletEnabled val="1"/>
        </dgm:presLayoutVars>
      </dgm:prSet>
      <dgm:spPr/>
    </dgm:pt>
    <dgm:pt modelId="{1C44478E-5A6E-E848-BC74-7D94744A7BB6}" type="pres">
      <dgm:prSet presAssocID="{D66E0181-512C-DF4A-BF77-87F9B0AF5765}" presName="tlFrame" presStyleLbl="node1" presStyleIdx="0" presStyleCnt="4"/>
      <dgm:spPr/>
    </dgm:pt>
    <dgm:pt modelId="{508488A5-463B-5743-91E3-81E052EC4177}" type="pres">
      <dgm:prSet presAssocID="{D66E0181-512C-DF4A-BF77-87F9B0AF5765}" presName="trFrame" presStyleLbl="node1" presStyleIdx="1" presStyleCnt="4"/>
      <dgm:spPr/>
    </dgm:pt>
    <dgm:pt modelId="{498828DC-5349-5443-A546-679582A9C231}" type="pres">
      <dgm:prSet presAssocID="{D66E0181-512C-DF4A-BF77-87F9B0AF5765}" presName="blFrame" presStyleLbl="node1" presStyleIdx="2" presStyleCnt="4"/>
      <dgm:spPr/>
    </dgm:pt>
    <dgm:pt modelId="{551B99E1-23AE-1243-BCFD-15A2E83CF6B6}" type="pres">
      <dgm:prSet presAssocID="{D66E0181-512C-DF4A-BF77-87F9B0AF5765}" presName="brFrame" presStyleLbl="node1" presStyleIdx="3" presStyleCnt="4"/>
      <dgm:spPr/>
    </dgm:pt>
  </dgm:ptLst>
  <dgm:cxnLst>
    <dgm:cxn modelId="{EF63378C-6B8A-E04E-8258-990A3B1B2882}" srcId="{522C065A-CBA8-114E-AE33-FC837A61A59C}" destId="{D66E0181-512C-DF4A-BF77-87F9B0AF5765}" srcOrd="0" destOrd="0" parTransId="{F99BC2CC-2198-7542-854D-764BA08259CA}" sibTransId="{66C845AE-46A5-6342-80F3-F732271B0BCA}"/>
    <dgm:cxn modelId="{02BBD495-D389-5A4F-8AD3-19499034B6CA}" type="presOf" srcId="{D66E0181-512C-DF4A-BF77-87F9B0AF5765}" destId="{7B776D92-AF78-DE41-84BC-01A121B7C360}" srcOrd="0" destOrd="0" presId="urn:microsoft.com/office/officeart/2009/3/layout/FramedTextPicture"/>
    <dgm:cxn modelId="{22AC85C9-9C31-CD4C-B821-BC4FC099F72A}" type="presOf" srcId="{522C065A-CBA8-114E-AE33-FC837A61A59C}" destId="{052225C0-6ACC-3F4D-A183-E8A7D11C6B5B}" srcOrd="0" destOrd="0" presId="urn:microsoft.com/office/officeart/2009/3/layout/FramedTextPicture"/>
    <dgm:cxn modelId="{2C634B21-2FCF-7D42-84B4-CD666F07B35E}" type="presParOf" srcId="{052225C0-6ACC-3F4D-A183-E8A7D11C6B5B}" destId="{4B4857F6-AAB1-2A4F-9F24-0144C3B209D3}" srcOrd="0" destOrd="0" presId="urn:microsoft.com/office/officeart/2009/3/layout/FramedTextPicture"/>
    <dgm:cxn modelId="{F8BD3E81-275D-BE4D-BC1A-6E8791B69E01}" type="presParOf" srcId="{4B4857F6-AAB1-2A4F-9F24-0144C3B209D3}" destId="{2A1B3011-D5A8-1247-B9FF-DBB05C4E5361}" srcOrd="0" destOrd="0" presId="urn:microsoft.com/office/officeart/2009/3/layout/FramedTextPicture"/>
    <dgm:cxn modelId="{227ED5AD-7D2B-4043-8A67-21108CB75E23}" type="presParOf" srcId="{4B4857F6-AAB1-2A4F-9F24-0144C3B209D3}" destId="{7B776D92-AF78-DE41-84BC-01A121B7C360}" srcOrd="1" destOrd="0" presId="urn:microsoft.com/office/officeart/2009/3/layout/FramedTextPicture"/>
    <dgm:cxn modelId="{EDCEA589-0836-D440-9569-C3A1D57C15E3}" type="presParOf" srcId="{4B4857F6-AAB1-2A4F-9F24-0144C3B209D3}" destId="{1C44478E-5A6E-E848-BC74-7D94744A7BB6}" srcOrd="2" destOrd="0" presId="urn:microsoft.com/office/officeart/2009/3/layout/FramedTextPicture"/>
    <dgm:cxn modelId="{13287904-A942-F644-86B4-1236460C57DE}" type="presParOf" srcId="{4B4857F6-AAB1-2A4F-9F24-0144C3B209D3}" destId="{508488A5-463B-5743-91E3-81E052EC4177}" srcOrd="3" destOrd="0" presId="urn:microsoft.com/office/officeart/2009/3/layout/FramedTextPicture"/>
    <dgm:cxn modelId="{B72D149B-3EF9-384F-A3D0-8B6A82DC45D8}" type="presParOf" srcId="{4B4857F6-AAB1-2A4F-9F24-0144C3B209D3}" destId="{498828DC-5349-5443-A546-679582A9C231}" srcOrd="4" destOrd="0" presId="urn:microsoft.com/office/officeart/2009/3/layout/FramedTextPicture"/>
    <dgm:cxn modelId="{55F8C05F-274A-1E4B-9C04-290F2DF5DE53}" type="presParOf" srcId="{4B4857F6-AAB1-2A4F-9F24-0144C3B209D3}" destId="{551B99E1-23AE-1243-BCFD-15A2E83CF6B6}"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BDD58EF-5DF0-D14D-B5E4-26681C7A3148}" type="doc">
      <dgm:prSet loTypeId="urn:microsoft.com/office/officeart/2009/3/layout/FramedTextPicture" loCatId="list" qsTypeId="urn:microsoft.com/office/officeart/2005/8/quickstyle/simple1" qsCatId="simple" csTypeId="urn:microsoft.com/office/officeart/2005/8/colors/accent1_2" csCatId="accent1" phldr="1"/>
      <dgm:spPr/>
      <dgm:t>
        <a:bodyPr/>
        <a:lstStyle/>
        <a:p>
          <a:endParaRPr lang="es-ES"/>
        </a:p>
      </dgm:t>
    </dgm:pt>
    <dgm:pt modelId="{245E2362-5EA2-8C44-A725-E1503BF62D30}">
      <dgm:prSet/>
      <dgm:spPr/>
      <dgm:t>
        <a:bodyPr/>
        <a:lstStyle/>
        <a:p>
          <a:r>
            <a:rPr lang="es-CO" dirty="0"/>
            <a:t>Reconocimiento por parte de la EPS o EA, </a:t>
          </a:r>
        </a:p>
        <a:p>
          <a:r>
            <a:rPr lang="es-CO" dirty="0">
              <a:solidFill>
                <a:srgbClr val="FF0000"/>
              </a:solidFill>
            </a:rPr>
            <a:t>Legalizados o apostillados</a:t>
          </a:r>
          <a:r>
            <a:rPr lang="es-CO" dirty="0"/>
            <a:t> en la embajada o el consulado de Colombia o en su defecto, en el de una nación amiga. </a:t>
          </a:r>
        </a:p>
        <a:p>
          <a:r>
            <a:rPr lang="es-CO" dirty="0"/>
            <a:t>Resumen de la </a:t>
          </a:r>
          <a:r>
            <a:rPr lang="es-CO" dirty="0">
              <a:solidFill>
                <a:srgbClr val="FF0000"/>
              </a:solidFill>
            </a:rPr>
            <a:t>HC o epicrisis </a:t>
          </a:r>
          <a:r>
            <a:rPr lang="es-CO" dirty="0"/>
            <a:t>(Traducida al español por traductor oficial) </a:t>
          </a:r>
        </a:p>
        <a:p>
          <a:r>
            <a:rPr lang="es-CO" dirty="0">
              <a:solidFill>
                <a:srgbClr val="FF0000"/>
              </a:solidFill>
            </a:rPr>
            <a:t>6 meses </a:t>
          </a:r>
          <a:r>
            <a:rPr lang="es-CO" dirty="0"/>
            <a:t>para validarla</a:t>
          </a:r>
        </a:p>
      </dgm:t>
    </dgm:pt>
    <dgm:pt modelId="{98AB15B8-15A7-A842-86F1-139DA2CEC23E}" type="parTrans" cxnId="{8CB4B33F-142C-EC4C-87F7-28D85267380D}">
      <dgm:prSet/>
      <dgm:spPr/>
      <dgm:t>
        <a:bodyPr/>
        <a:lstStyle/>
        <a:p>
          <a:endParaRPr lang="es-ES"/>
        </a:p>
      </dgm:t>
    </dgm:pt>
    <dgm:pt modelId="{5270EC38-2B02-8B4B-9DC6-1304532B1E3E}" type="sibTrans" cxnId="{8CB4B33F-142C-EC4C-87F7-28D85267380D}">
      <dgm:prSet/>
      <dgm:spPr/>
      <dgm:t>
        <a:bodyPr/>
        <a:lstStyle/>
        <a:p>
          <a:endParaRPr lang="es-ES"/>
        </a:p>
      </dgm:t>
    </dgm:pt>
    <dgm:pt modelId="{E431163A-718F-6849-9219-BC38439DB93D}" type="pres">
      <dgm:prSet presAssocID="{1BDD58EF-5DF0-D14D-B5E4-26681C7A3148}" presName="Name0" presStyleCnt="0">
        <dgm:presLayoutVars>
          <dgm:chMax/>
          <dgm:chPref/>
          <dgm:dir/>
        </dgm:presLayoutVars>
      </dgm:prSet>
      <dgm:spPr/>
    </dgm:pt>
    <dgm:pt modelId="{882AC197-6B8B-D249-906A-50AF30176967}" type="pres">
      <dgm:prSet presAssocID="{245E2362-5EA2-8C44-A725-E1503BF62D30}" presName="composite" presStyleCnt="0">
        <dgm:presLayoutVars>
          <dgm:chMax/>
          <dgm:chPref/>
        </dgm:presLayoutVars>
      </dgm:prSet>
      <dgm:spPr/>
    </dgm:pt>
    <dgm:pt modelId="{654B2435-EF88-AF4C-9D4B-A2B52391B529}" type="pres">
      <dgm:prSet presAssocID="{245E2362-5EA2-8C44-A725-E1503BF62D30}" presName="Image" presStyleLbl="bgImgPlace1" presStyleIdx="0" presStyleCnt="1" custLinFactNeighborX="6155" custLinFactNeighborY="513"/>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D1F74F69-D91C-AD48-BCEC-09E20C6D9329}" type="pres">
      <dgm:prSet presAssocID="{245E2362-5EA2-8C44-A725-E1503BF62D30}" presName="ParentText" presStyleLbl="revTx" presStyleIdx="0" presStyleCnt="1">
        <dgm:presLayoutVars>
          <dgm:chMax val="0"/>
          <dgm:chPref val="0"/>
          <dgm:bulletEnabled val="1"/>
        </dgm:presLayoutVars>
      </dgm:prSet>
      <dgm:spPr/>
    </dgm:pt>
    <dgm:pt modelId="{88A06E4B-B2A6-DD41-B5A8-D300A473863D}" type="pres">
      <dgm:prSet presAssocID="{245E2362-5EA2-8C44-A725-E1503BF62D30}" presName="tlFrame" presStyleLbl="node1" presStyleIdx="0" presStyleCnt="4"/>
      <dgm:spPr/>
    </dgm:pt>
    <dgm:pt modelId="{F9587CCD-04BE-3F48-80DC-7FD61EF007B5}" type="pres">
      <dgm:prSet presAssocID="{245E2362-5EA2-8C44-A725-E1503BF62D30}" presName="trFrame" presStyleLbl="node1" presStyleIdx="1" presStyleCnt="4"/>
      <dgm:spPr/>
    </dgm:pt>
    <dgm:pt modelId="{6F899B1C-5A9E-2E4E-9662-F00A2A65D589}" type="pres">
      <dgm:prSet presAssocID="{245E2362-5EA2-8C44-A725-E1503BF62D30}" presName="blFrame" presStyleLbl="node1" presStyleIdx="2" presStyleCnt="4"/>
      <dgm:spPr/>
    </dgm:pt>
    <dgm:pt modelId="{1CAD265E-DA50-564F-9744-A41A64A296FA}" type="pres">
      <dgm:prSet presAssocID="{245E2362-5EA2-8C44-A725-E1503BF62D30}" presName="brFrame" presStyleLbl="node1" presStyleIdx="3" presStyleCnt="4"/>
      <dgm:spPr/>
    </dgm:pt>
  </dgm:ptLst>
  <dgm:cxnLst>
    <dgm:cxn modelId="{4E1C9623-E44E-0D4E-B36A-F0650A26A2A2}" type="presOf" srcId="{245E2362-5EA2-8C44-A725-E1503BF62D30}" destId="{D1F74F69-D91C-AD48-BCEC-09E20C6D9329}" srcOrd="0" destOrd="0" presId="urn:microsoft.com/office/officeart/2009/3/layout/FramedTextPicture"/>
    <dgm:cxn modelId="{8CB4B33F-142C-EC4C-87F7-28D85267380D}" srcId="{1BDD58EF-5DF0-D14D-B5E4-26681C7A3148}" destId="{245E2362-5EA2-8C44-A725-E1503BF62D30}" srcOrd="0" destOrd="0" parTransId="{98AB15B8-15A7-A842-86F1-139DA2CEC23E}" sibTransId="{5270EC38-2B02-8B4B-9DC6-1304532B1E3E}"/>
    <dgm:cxn modelId="{64A68258-BB37-244A-B321-2BB5DDD7A8FF}" type="presOf" srcId="{1BDD58EF-5DF0-D14D-B5E4-26681C7A3148}" destId="{E431163A-718F-6849-9219-BC38439DB93D}" srcOrd="0" destOrd="0" presId="urn:microsoft.com/office/officeart/2009/3/layout/FramedTextPicture"/>
    <dgm:cxn modelId="{15B5067C-EE62-764E-AAA3-3DD68F180081}" type="presParOf" srcId="{E431163A-718F-6849-9219-BC38439DB93D}" destId="{882AC197-6B8B-D249-906A-50AF30176967}" srcOrd="0" destOrd="0" presId="urn:microsoft.com/office/officeart/2009/3/layout/FramedTextPicture"/>
    <dgm:cxn modelId="{2C5A3451-7D30-5848-A8F3-5F24B434F7DD}" type="presParOf" srcId="{882AC197-6B8B-D249-906A-50AF30176967}" destId="{654B2435-EF88-AF4C-9D4B-A2B52391B529}" srcOrd="0" destOrd="0" presId="urn:microsoft.com/office/officeart/2009/3/layout/FramedTextPicture"/>
    <dgm:cxn modelId="{DB330433-5413-8E40-8A0A-B67569DE7BE7}" type="presParOf" srcId="{882AC197-6B8B-D249-906A-50AF30176967}" destId="{D1F74F69-D91C-AD48-BCEC-09E20C6D9329}" srcOrd="1" destOrd="0" presId="urn:microsoft.com/office/officeart/2009/3/layout/FramedTextPicture"/>
    <dgm:cxn modelId="{A4A1C7A1-D975-4C42-BDE9-CDA272A15F72}" type="presParOf" srcId="{882AC197-6B8B-D249-906A-50AF30176967}" destId="{88A06E4B-B2A6-DD41-B5A8-D300A473863D}" srcOrd="2" destOrd="0" presId="urn:microsoft.com/office/officeart/2009/3/layout/FramedTextPicture"/>
    <dgm:cxn modelId="{E28A6C24-C3EA-0B45-8D43-FAAB552B07D6}" type="presParOf" srcId="{882AC197-6B8B-D249-906A-50AF30176967}" destId="{F9587CCD-04BE-3F48-80DC-7FD61EF007B5}" srcOrd="3" destOrd="0" presId="urn:microsoft.com/office/officeart/2009/3/layout/FramedTextPicture"/>
    <dgm:cxn modelId="{337702FE-7907-7348-A152-F032F32D5D20}" type="presParOf" srcId="{882AC197-6B8B-D249-906A-50AF30176967}" destId="{6F899B1C-5A9E-2E4E-9662-F00A2A65D589}" srcOrd="4" destOrd="0" presId="urn:microsoft.com/office/officeart/2009/3/layout/FramedTextPicture"/>
    <dgm:cxn modelId="{36F078C7-E94F-2344-9637-20C010BDD074}" type="presParOf" srcId="{882AC197-6B8B-D249-906A-50AF30176967}" destId="{1CAD265E-DA50-564F-9744-A41A64A296FA}"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502205E-AE82-1544-8724-0DD2E341123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89EFC325-3051-C44C-A70D-1702BC2680AE}">
      <dgm:prSet/>
      <dgm:spPr/>
      <dgm:t>
        <a:bodyPr/>
        <a:lstStyle/>
        <a:p>
          <a:r>
            <a:rPr lang="es-CO"/>
            <a:t>Reconocimiento de incapacidades simultáneas. </a:t>
          </a:r>
        </a:p>
      </dgm:t>
    </dgm:pt>
    <dgm:pt modelId="{5659885E-7E6A-5749-AAB2-0F89A0940776}" type="parTrans" cxnId="{0DC3D387-C0F9-E348-A443-21AAC68A865E}">
      <dgm:prSet/>
      <dgm:spPr/>
      <dgm:t>
        <a:bodyPr/>
        <a:lstStyle/>
        <a:p>
          <a:endParaRPr lang="es-ES"/>
        </a:p>
      </dgm:t>
    </dgm:pt>
    <dgm:pt modelId="{14F5CE8C-072F-7942-84C7-B4360AEF4F0F}" type="sibTrans" cxnId="{0DC3D387-C0F9-E348-A443-21AAC68A865E}">
      <dgm:prSet/>
      <dgm:spPr/>
      <dgm:t>
        <a:bodyPr/>
        <a:lstStyle/>
        <a:p>
          <a:endParaRPr lang="es-ES"/>
        </a:p>
      </dgm:t>
    </dgm:pt>
    <dgm:pt modelId="{9A96FCE6-9CCF-E24B-830A-64C8B219612C}">
      <dgm:prSet/>
      <dgm:spPr/>
      <dgm:t>
        <a:bodyPr/>
        <a:lstStyle/>
        <a:p>
          <a:r>
            <a:rPr lang="es-CO" dirty="0"/>
            <a:t>Dos o más CIOC de manera simultánea, para efecto de su reconocimiento se entenderá que se trata de </a:t>
          </a:r>
          <a:r>
            <a:rPr lang="es-CO" b="1" dirty="0"/>
            <a:t>una sola incapacidad </a:t>
          </a:r>
          <a:r>
            <a:rPr lang="es-CO" dirty="0"/>
            <a:t>contada desde el día inicial de la primera hasta el último día de la más amplia. </a:t>
          </a:r>
        </a:p>
      </dgm:t>
    </dgm:pt>
    <dgm:pt modelId="{37D85CD7-9AF1-034D-A7BC-57C100443218}" type="parTrans" cxnId="{9DD0C3A1-C6B3-F848-A1B9-642600085480}">
      <dgm:prSet/>
      <dgm:spPr/>
      <dgm:t>
        <a:bodyPr/>
        <a:lstStyle/>
        <a:p>
          <a:endParaRPr lang="es-ES"/>
        </a:p>
      </dgm:t>
    </dgm:pt>
    <dgm:pt modelId="{32287B5F-F10D-774E-8410-17D73D182E1D}" type="sibTrans" cxnId="{9DD0C3A1-C6B3-F848-A1B9-642600085480}">
      <dgm:prSet/>
      <dgm:spPr/>
      <dgm:t>
        <a:bodyPr/>
        <a:lstStyle/>
        <a:p>
          <a:endParaRPr lang="es-ES"/>
        </a:p>
      </dgm:t>
    </dgm:pt>
    <dgm:pt modelId="{56E9ABAC-A6C3-FA4B-8CFC-F704B9AD3A37}">
      <dgm:prSet/>
      <dgm:spPr/>
      <dgm:t>
        <a:bodyPr/>
        <a:lstStyle/>
        <a:p>
          <a:r>
            <a:rPr lang="es-CO"/>
            <a:t>Cada incapacidad deberá registrarse de manera independiente. </a:t>
          </a:r>
        </a:p>
      </dgm:t>
    </dgm:pt>
    <dgm:pt modelId="{BA05DD45-CA1D-A941-A941-96BA93E62F8B}" type="parTrans" cxnId="{BECAB552-7EB5-FC4F-9785-E60D796715D4}">
      <dgm:prSet/>
      <dgm:spPr/>
      <dgm:t>
        <a:bodyPr/>
        <a:lstStyle/>
        <a:p>
          <a:endParaRPr lang="es-ES"/>
        </a:p>
      </dgm:t>
    </dgm:pt>
    <dgm:pt modelId="{705401CA-4703-2349-8DFB-CEC1A953FF25}" type="sibTrans" cxnId="{BECAB552-7EB5-FC4F-9785-E60D796715D4}">
      <dgm:prSet/>
      <dgm:spPr/>
      <dgm:t>
        <a:bodyPr/>
        <a:lstStyle/>
        <a:p>
          <a:endParaRPr lang="es-ES"/>
        </a:p>
      </dgm:t>
    </dgm:pt>
    <dgm:pt modelId="{9F31D21D-31B1-8E43-B401-B55C2AC1DA94}">
      <dgm:prSet/>
      <dgm:spPr/>
      <dgm:t>
        <a:bodyPr/>
        <a:lstStyle/>
        <a:p>
          <a:r>
            <a:rPr lang="es-CO" dirty="0"/>
            <a:t>En caso de simultaneidad entre incapacidad de </a:t>
          </a:r>
          <a:r>
            <a:rPr lang="es-CO" b="1" dirty="0"/>
            <a:t>OC</a:t>
          </a:r>
          <a:r>
            <a:rPr lang="es-CO" dirty="0"/>
            <a:t> e incapacidad de RL, </a:t>
          </a:r>
        </a:p>
      </dgm:t>
    </dgm:pt>
    <dgm:pt modelId="{87579E3A-1042-7841-819D-670ED0115BD9}" type="parTrans" cxnId="{256DF5D0-EC2D-814A-B098-E3ECFA67A733}">
      <dgm:prSet/>
      <dgm:spPr/>
      <dgm:t>
        <a:bodyPr/>
        <a:lstStyle/>
        <a:p>
          <a:endParaRPr lang="es-ES"/>
        </a:p>
      </dgm:t>
    </dgm:pt>
    <dgm:pt modelId="{1F20603D-A69E-0043-B0E0-8CB31D8ADAD5}" type="sibTrans" cxnId="{256DF5D0-EC2D-814A-B098-E3ECFA67A733}">
      <dgm:prSet/>
      <dgm:spPr/>
      <dgm:t>
        <a:bodyPr/>
        <a:lstStyle/>
        <a:p>
          <a:endParaRPr lang="es-ES"/>
        </a:p>
      </dgm:t>
    </dgm:pt>
    <dgm:pt modelId="{EC8BD33C-3D04-D043-9AC4-C8AC7B7C7CA0}">
      <dgm:prSet/>
      <dgm:spPr/>
      <dgm:t>
        <a:bodyPr/>
        <a:lstStyle/>
        <a:p>
          <a:r>
            <a:rPr lang="es-CO"/>
            <a:t>Incapacidad de origen común, durante el periodo de vacaciones. </a:t>
          </a:r>
        </a:p>
      </dgm:t>
    </dgm:pt>
    <dgm:pt modelId="{7AF3CACC-EAEC-D941-8602-9D5EAD58623C}" type="parTrans" cxnId="{8E6D4C52-818C-5B42-9E8B-CDD597D413C6}">
      <dgm:prSet/>
      <dgm:spPr/>
      <dgm:t>
        <a:bodyPr/>
        <a:lstStyle/>
        <a:p>
          <a:endParaRPr lang="es-ES"/>
        </a:p>
      </dgm:t>
    </dgm:pt>
    <dgm:pt modelId="{AAAD1188-80D6-154F-BE43-A9B5460F05D4}" type="sibTrans" cxnId="{8E6D4C52-818C-5B42-9E8B-CDD597D413C6}">
      <dgm:prSet/>
      <dgm:spPr/>
      <dgm:t>
        <a:bodyPr/>
        <a:lstStyle/>
        <a:p>
          <a:endParaRPr lang="es-ES"/>
        </a:p>
      </dgm:t>
    </dgm:pt>
    <dgm:pt modelId="{775BB1F1-3084-9E4D-8BAD-23997C7BFEC4}">
      <dgm:prSet/>
      <dgm:spPr/>
      <dgm:t>
        <a:bodyPr/>
        <a:lstStyle/>
        <a:p>
          <a:r>
            <a:rPr lang="es-CO" dirty="0"/>
            <a:t>Se </a:t>
          </a:r>
          <a:r>
            <a:rPr lang="es-CO" dirty="0">
              <a:solidFill>
                <a:srgbClr val="FF0000"/>
              </a:solidFill>
            </a:rPr>
            <a:t>interrumpirán las vacaciones </a:t>
          </a:r>
          <a:r>
            <a:rPr lang="es-CO" dirty="0"/>
            <a:t>por el tiempo que dure la incapacidad y se reanudarán al día siguiente de la culminación de la incapacidad. </a:t>
          </a:r>
        </a:p>
      </dgm:t>
    </dgm:pt>
    <dgm:pt modelId="{B8063FB3-A637-1D4F-B63A-D225F7A795B9}" type="parTrans" cxnId="{01C6C782-18F6-CB40-A1C7-32B6883E7C26}">
      <dgm:prSet/>
      <dgm:spPr/>
      <dgm:t>
        <a:bodyPr/>
        <a:lstStyle/>
        <a:p>
          <a:endParaRPr lang="es-ES"/>
        </a:p>
      </dgm:t>
    </dgm:pt>
    <dgm:pt modelId="{4B9BD401-26C8-6C44-99C2-9D4C13932F89}" type="sibTrans" cxnId="{01C6C782-18F6-CB40-A1C7-32B6883E7C26}">
      <dgm:prSet/>
      <dgm:spPr/>
      <dgm:t>
        <a:bodyPr/>
        <a:lstStyle/>
        <a:p>
          <a:endParaRPr lang="es-ES"/>
        </a:p>
      </dgm:t>
    </dgm:pt>
    <dgm:pt modelId="{D6670FAB-0029-B54A-9E2B-8F62CC62FE17}">
      <dgm:prSet/>
      <dgm:spPr/>
      <dgm:t>
        <a:bodyPr/>
        <a:lstStyle/>
        <a:p>
          <a:r>
            <a:rPr lang="es-CO" dirty="0"/>
            <a:t>Incapacidad de origen común en </a:t>
          </a:r>
          <a:r>
            <a:rPr lang="es-CO" b="1" dirty="0"/>
            <a:t>periodo de protección laboral. </a:t>
          </a:r>
        </a:p>
      </dgm:t>
    </dgm:pt>
    <dgm:pt modelId="{7BE2AEA5-182E-F645-B16C-AE217818AD74}" type="parTrans" cxnId="{A59FB383-0088-C543-8FCF-F69D7374E7E1}">
      <dgm:prSet/>
      <dgm:spPr/>
      <dgm:t>
        <a:bodyPr/>
        <a:lstStyle/>
        <a:p>
          <a:endParaRPr lang="es-ES"/>
        </a:p>
      </dgm:t>
    </dgm:pt>
    <dgm:pt modelId="{E0B47FB3-9B37-7041-90D2-6D0A8E34D218}" type="sibTrans" cxnId="{A59FB383-0088-C543-8FCF-F69D7374E7E1}">
      <dgm:prSet/>
      <dgm:spPr/>
      <dgm:t>
        <a:bodyPr/>
        <a:lstStyle/>
        <a:p>
          <a:endParaRPr lang="es-ES"/>
        </a:p>
      </dgm:t>
    </dgm:pt>
    <dgm:pt modelId="{4A19EB6F-FA3A-7E4E-91C9-9974563FFF3C}">
      <dgm:prSet/>
      <dgm:spPr/>
      <dgm:t>
        <a:bodyPr/>
        <a:lstStyle/>
        <a:p>
          <a:r>
            <a:rPr lang="es-CO" dirty="0">
              <a:solidFill>
                <a:srgbClr val="FF0000"/>
              </a:solidFill>
            </a:rPr>
            <a:t>No habrá lugar al reconocimiento </a:t>
          </a:r>
          <a:r>
            <a:rPr lang="es-CO" dirty="0"/>
            <a:t>y pago de incapacidad de origen común. </a:t>
          </a:r>
        </a:p>
      </dgm:t>
    </dgm:pt>
    <dgm:pt modelId="{73039905-A213-0F40-8AC7-C8D3A70CB010}" type="parTrans" cxnId="{83DEE2D3-02D0-0748-BC6E-EFD9CAA525BD}">
      <dgm:prSet/>
      <dgm:spPr/>
      <dgm:t>
        <a:bodyPr/>
        <a:lstStyle/>
        <a:p>
          <a:endParaRPr lang="es-ES"/>
        </a:p>
      </dgm:t>
    </dgm:pt>
    <dgm:pt modelId="{E31F783F-BE94-074F-BE6D-B64F312E4FFF}" type="sibTrans" cxnId="{83DEE2D3-02D0-0748-BC6E-EFD9CAA525BD}">
      <dgm:prSet/>
      <dgm:spPr/>
      <dgm:t>
        <a:bodyPr/>
        <a:lstStyle/>
        <a:p>
          <a:endParaRPr lang="es-ES"/>
        </a:p>
      </dgm:t>
    </dgm:pt>
    <dgm:pt modelId="{DDAC7709-6D26-C944-BB28-0753B174F401}">
      <dgm:prSet/>
      <dgm:spPr/>
      <dgm:t>
        <a:bodyPr/>
        <a:lstStyle/>
        <a:p>
          <a:r>
            <a:rPr lang="es-CO"/>
            <a:t>Expedición de certificado de incapacidad de origen común a afiliados con más de un empleador. </a:t>
          </a:r>
        </a:p>
      </dgm:t>
    </dgm:pt>
    <dgm:pt modelId="{CA1DA612-D91C-E145-8613-B9DC3407E6F1}" type="parTrans" cxnId="{D1049A20-2A93-564E-B3BE-C8A062E7B73A}">
      <dgm:prSet/>
      <dgm:spPr/>
      <dgm:t>
        <a:bodyPr/>
        <a:lstStyle/>
        <a:p>
          <a:endParaRPr lang="es-ES"/>
        </a:p>
      </dgm:t>
    </dgm:pt>
    <dgm:pt modelId="{30BC130B-FC20-2B47-A2E3-71F1A3C59714}" type="sibTrans" cxnId="{D1049A20-2A93-564E-B3BE-C8A062E7B73A}">
      <dgm:prSet/>
      <dgm:spPr/>
      <dgm:t>
        <a:bodyPr/>
        <a:lstStyle/>
        <a:p>
          <a:endParaRPr lang="es-ES"/>
        </a:p>
      </dgm:t>
    </dgm:pt>
    <dgm:pt modelId="{2740B93D-55F9-B64E-ADA0-77AAE2AB30E0}">
      <dgm:prSet/>
      <dgm:spPr/>
      <dgm:t>
        <a:bodyPr/>
        <a:lstStyle/>
        <a:p>
          <a:r>
            <a:rPr lang="es-CO" dirty="0"/>
            <a:t>Afiliado vinculado laboralmente con dos o más empleadores, el certificado expedido será </a:t>
          </a:r>
          <a:r>
            <a:rPr lang="es-CO" dirty="0">
              <a:solidFill>
                <a:srgbClr val="FF0000"/>
              </a:solidFill>
            </a:rPr>
            <a:t>válido </a:t>
          </a:r>
          <a:r>
            <a:rPr lang="es-CO" dirty="0"/>
            <a:t>para que el trabajador legalice su situación ante </a:t>
          </a:r>
          <a:r>
            <a:rPr lang="es-CO" dirty="0">
              <a:solidFill>
                <a:srgbClr val="FF0000"/>
              </a:solidFill>
            </a:rPr>
            <a:t>cada uno de los empleadores</a:t>
          </a:r>
          <a:r>
            <a:rPr lang="es-CO" dirty="0"/>
            <a:t>.</a:t>
          </a:r>
        </a:p>
      </dgm:t>
    </dgm:pt>
    <dgm:pt modelId="{07976C58-18C7-3F42-A38E-7253918C9007}" type="parTrans" cxnId="{DCB36EE9-355E-394F-AC2E-CED36EE45645}">
      <dgm:prSet/>
      <dgm:spPr/>
      <dgm:t>
        <a:bodyPr/>
        <a:lstStyle/>
        <a:p>
          <a:endParaRPr lang="es-ES"/>
        </a:p>
      </dgm:t>
    </dgm:pt>
    <dgm:pt modelId="{420CDBAE-218A-D844-B92B-A22D1073E0E5}" type="sibTrans" cxnId="{DCB36EE9-355E-394F-AC2E-CED36EE45645}">
      <dgm:prSet/>
      <dgm:spPr/>
      <dgm:t>
        <a:bodyPr/>
        <a:lstStyle/>
        <a:p>
          <a:endParaRPr lang="es-ES"/>
        </a:p>
      </dgm:t>
    </dgm:pt>
    <dgm:pt modelId="{3334CFFD-68BD-294E-995A-903E3417ECFD}">
      <dgm:prSet/>
      <dgm:spPr/>
      <dgm:t>
        <a:bodyPr/>
        <a:lstStyle/>
        <a:p>
          <a:r>
            <a:rPr lang="es-CO" dirty="0"/>
            <a:t>Reconocimiento económico de una sola prestación económica, en este caso, la incapacidad que mayor beneficio otorgue. </a:t>
          </a:r>
        </a:p>
      </dgm:t>
    </dgm:pt>
    <dgm:pt modelId="{4EE02D5F-45C2-954D-B96E-8B36FF5B5224}" type="parTrans" cxnId="{3CE7361B-29CE-6641-A8A0-1969B8FE7A14}">
      <dgm:prSet/>
      <dgm:spPr/>
      <dgm:t>
        <a:bodyPr/>
        <a:lstStyle/>
        <a:p>
          <a:endParaRPr lang="es-ES"/>
        </a:p>
      </dgm:t>
    </dgm:pt>
    <dgm:pt modelId="{5DCDF095-2821-364B-A400-554C0A3FDF15}" type="sibTrans" cxnId="{3CE7361B-29CE-6641-A8A0-1969B8FE7A14}">
      <dgm:prSet/>
      <dgm:spPr/>
      <dgm:t>
        <a:bodyPr/>
        <a:lstStyle/>
        <a:p>
          <a:endParaRPr lang="es-ES"/>
        </a:p>
      </dgm:t>
    </dgm:pt>
    <dgm:pt modelId="{C1F47336-93E0-BE4B-B5A0-54577AA5B1C6}" type="pres">
      <dgm:prSet presAssocID="{4502205E-AE82-1544-8724-0DD2E3411231}" presName="linear" presStyleCnt="0">
        <dgm:presLayoutVars>
          <dgm:animLvl val="lvl"/>
          <dgm:resizeHandles val="exact"/>
        </dgm:presLayoutVars>
      </dgm:prSet>
      <dgm:spPr/>
    </dgm:pt>
    <dgm:pt modelId="{9C41E629-4AD7-7F47-9931-71B6F9AFE247}" type="pres">
      <dgm:prSet presAssocID="{89EFC325-3051-C44C-A70D-1702BC2680AE}" presName="parentText" presStyleLbl="node1" presStyleIdx="0" presStyleCnt="5">
        <dgm:presLayoutVars>
          <dgm:chMax val="0"/>
          <dgm:bulletEnabled val="1"/>
        </dgm:presLayoutVars>
      </dgm:prSet>
      <dgm:spPr/>
    </dgm:pt>
    <dgm:pt modelId="{30E7E115-B9E3-034E-9D93-5E4C26D31A16}" type="pres">
      <dgm:prSet presAssocID="{89EFC325-3051-C44C-A70D-1702BC2680AE}" presName="childText" presStyleLbl="revTx" presStyleIdx="0" presStyleCnt="5">
        <dgm:presLayoutVars>
          <dgm:bulletEnabled val="1"/>
        </dgm:presLayoutVars>
      </dgm:prSet>
      <dgm:spPr/>
    </dgm:pt>
    <dgm:pt modelId="{9672C5F2-47D3-2E4E-B624-D5297175A0B1}" type="pres">
      <dgm:prSet presAssocID="{9F31D21D-31B1-8E43-B401-B55C2AC1DA94}" presName="parentText" presStyleLbl="node1" presStyleIdx="1" presStyleCnt="5">
        <dgm:presLayoutVars>
          <dgm:chMax val="0"/>
          <dgm:bulletEnabled val="1"/>
        </dgm:presLayoutVars>
      </dgm:prSet>
      <dgm:spPr/>
    </dgm:pt>
    <dgm:pt modelId="{61FC4409-AE80-384D-A8B7-DDAD345EA1B3}" type="pres">
      <dgm:prSet presAssocID="{9F31D21D-31B1-8E43-B401-B55C2AC1DA94}" presName="childText" presStyleLbl="revTx" presStyleIdx="1" presStyleCnt="5">
        <dgm:presLayoutVars>
          <dgm:bulletEnabled val="1"/>
        </dgm:presLayoutVars>
      </dgm:prSet>
      <dgm:spPr/>
    </dgm:pt>
    <dgm:pt modelId="{7B7ABACA-1649-D64E-B38C-1A3990AAE051}" type="pres">
      <dgm:prSet presAssocID="{EC8BD33C-3D04-D043-9AC4-C8AC7B7C7CA0}" presName="parentText" presStyleLbl="node1" presStyleIdx="2" presStyleCnt="5">
        <dgm:presLayoutVars>
          <dgm:chMax val="0"/>
          <dgm:bulletEnabled val="1"/>
        </dgm:presLayoutVars>
      </dgm:prSet>
      <dgm:spPr/>
    </dgm:pt>
    <dgm:pt modelId="{B1B82FFF-BF85-2E41-99EE-D3058BF30B91}" type="pres">
      <dgm:prSet presAssocID="{EC8BD33C-3D04-D043-9AC4-C8AC7B7C7CA0}" presName="childText" presStyleLbl="revTx" presStyleIdx="2" presStyleCnt="5">
        <dgm:presLayoutVars>
          <dgm:bulletEnabled val="1"/>
        </dgm:presLayoutVars>
      </dgm:prSet>
      <dgm:spPr/>
    </dgm:pt>
    <dgm:pt modelId="{4216B840-516A-1B40-ADBD-54C283518279}" type="pres">
      <dgm:prSet presAssocID="{D6670FAB-0029-B54A-9E2B-8F62CC62FE17}" presName="parentText" presStyleLbl="node1" presStyleIdx="3" presStyleCnt="5">
        <dgm:presLayoutVars>
          <dgm:chMax val="0"/>
          <dgm:bulletEnabled val="1"/>
        </dgm:presLayoutVars>
      </dgm:prSet>
      <dgm:spPr/>
    </dgm:pt>
    <dgm:pt modelId="{6271C56D-7831-2D42-84B1-75014914C6DB}" type="pres">
      <dgm:prSet presAssocID="{D6670FAB-0029-B54A-9E2B-8F62CC62FE17}" presName="childText" presStyleLbl="revTx" presStyleIdx="3" presStyleCnt="5">
        <dgm:presLayoutVars>
          <dgm:bulletEnabled val="1"/>
        </dgm:presLayoutVars>
      </dgm:prSet>
      <dgm:spPr/>
    </dgm:pt>
    <dgm:pt modelId="{F1C86DF1-7FE7-6C42-A550-C2533C39B086}" type="pres">
      <dgm:prSet presAssocID="{DDAC7709-6D26-C944-BB28-0753B174F401}" presName="parentText" presStyleLbl="node1" presStyleIdx="4" presStyleCnt="5">
        <dgm:presLayoutVars>
          <dgm:chMax val="0"/>
          <dgm:bulletEnabled val="1"/>
        </dgm:presLayoutVars>
      </dgm:prSet>
      <dgm:spPr/>
    </dgm:pt>
    <dgm:pt modelId="{00F0FEBD-7164-E249-8778-C024785EBAEC}" type="pres">
      <dgm:prSet presAssocID="{DDAC7709-6D26-C944-BB28-0753B174F401}" presName="childText" presStyleLbl="revTx" presStyleIdx="4" presStyleCnt="5">
        <dgm:presLayoutVars>
          <dgm:bulletEnabled val="1"/>
        </dgm:presLayoutVars>
      </dgm:prSet>
      <dgm:spPr/>
    </dgm:pt>
  </dgm:ptLst>
  <dgm:cxnLst>
    <dgm:cxn modelId="{7BB50407-AA51-A848-A9D8-85B6CB4F50C2}" type="presOf" srcId="{9A96FCE6-9CCF-E24B-830A-64C8B219612C}" destId="{30E7E115-B9E3-034E-9D93-5E4C26D31A16}" srcOrd="0" destOrd="0" presId="urn:microsoft.com/office/officeart/2005/8/layout/vList2"/>
    <dgm:cxn modelId="{74F9280E-779C-5B48-AD0B-AC26A9AA80B8}" type="presOf" srcId="{9F31D21D-31B1-8E43-B401-B55C2AC1DA94}" destId="{9672C5F2-47D3-2E4E-B624-D5297175A0B1}" srcOrd="0" destOrd="0" presId="urn:microsoft.com/office/officeart/2005/8/layout/vList2"/>
    <dgm:cxn modelId="{5C090811-E8B5-494E-B187-F0ECDECFC424}" type="presOf" srcId="{EC8BD33C-3D04-D043-9AC4-C8AC7B7C7CA0}" destId="{7B7ABACA-1649-D64E-B38C-1A3990AAE051}" srcOrd="0" destOrd="0" presId="urn:microsoft.com/office/officeart/2005/8/layout/vList2"/>
    <dgm:cxn modelId="{3CE7361B-29CE-6641-A8A0-1969B8FE7A14}" srcId="{9F31D21D-31B1-8E43-B401-B55C2AC1DA94}" destId="{3334CFFD-68BD-294E-995A-903E3417ECFD}" srcOrd="0" destOrd="0" parTransId="{4EE02D5F-45C2-954D-B96E-8B36FF5B5224}" sibTransId="{5DCDF095-2821-364B-A400-554C0A3FDF15}"/>
    <dgm:cxn modelId="{D1049A20-2A93-564E-B3BE-C8A062E7B73A}" srcId="{4502205E-AE82-1544-8724-0DD2E3411231}" destId="{DDAC7709-6D26-C944-BB28-0753B174F401}" srcOrd="4" destOrd="0" parTransId="{CA1DA612-D91C-E145-8613-B9DC3407E6F1}" sibTransId="{30BC130B-FC20-2B47-A2E3-71F1A3C59714}"/>
    <dgm:cxn modelId="{D7F3EF4F-1D7A-8A49-BAD8-9CAA4B065F69}" type="presOf" srcId="{3334CFFD-68BD-294E-995A-903E3417ECFD}" destId="{61FC4409-AE80-384D-A8B7-DDAD345EA1B3}" srcOrd="0" destOrd="0" presId="urn:microsoft.com/office/officeart/2005/8/layout/vList2"/>
    <dgm:cxn modelId="{8E6D4C52-818C-5B42-9E8B-CDD597D413C6}" srcId="{4502205E-AE82-1544-8724-0DD2E3411231}" destId="{EC8BD33C-3D04-D043-9AC4-C8AC7B7C7CA0}" srcOrd="2" destOrd="0" parTransId="{7AF3CACC-EAEC-D941-8602-9D5EAD58623C}" sibTransId="{AAAD1188-80D6-154F-BE43-A9B5460F05D4}"/>
    <dgm:cxn modelId="{BECAB552-7EB5-FC4F-9785-E60D796715D4}" srcId="{89EFC325-3051-C44C-A70D-1702BC2680AE}" destId="{56E9ABAC-A6C3-FA4B-8CFC-F704B9AD3A37}" srcOrd="1" destOrd="0" parTransId="{BA05DD45-CA1D-A941-A941-96BA93E62F8B}" sibTransId="{705401CA-4703-2349-8DFB-CEC1A953FF25}"/>
    <dgm:cxn modelId="{F2C16657-46B6-AC4F-B3FD-2287E919BBAC}" type="presOf" srcId="{89EFC325-3051-C44C-A70D-1702BC2680AE}" destId="{9C41E629-4AD7-7F47-9931-71B6F9AFE247}" srcOrd="0" destOrd="0" presId="urn:microsoft.com/office/officeart/2005/8/layout/vList2"/>
    <dgm:cxn modelId="{8D9E755B-3CF6-5149-AC9A-C8D6FC8159FA}" type="presOf" srcId="{775BB1F1-3084-9E4D-8BAD-23997C7BFEC4}" destId="{B1B82FFF-BF85-2E41-99EE-D3058BF30B91}" srcOrd="0" destOrd="0" presId="urn:microsoft.com/office/officeart/2005/8/layout/vList2"/>
    <dgm:cxn modelId="{BBC3146D-B5AD-FA47-B5FC-278691131942}" type="presOf" srcId="{2740B93D-55F9-B64E-ADA0-77AAE2AB30E0}" destId="{00F0FEBD-7164-E249-8778-C024785EBAEC}" srcOrd="0" destOrd="0" presId="urn:microsoft.com/office/officeart/2005/8/layout/vList2"/>
    <dgm:cxn modelId="{01C6C782-18F6-CB40-A1C7-32B6883E7C26}" srcId="{EC8BD33C-3D04-D043-9AC4-C8AC7B7C7CA0}" destId="{775BB1F1-3084-9E4D-8BAD-23997C7BFEC4}" srcOrd="0" destOrd="0" parTransId="{B8063FB3-A637-1D4F-B63A-D225F7A795B9}" sibTransId="{4B9BD401-26C8-6C44-99C2-9D4C13932F89}"/>
    <dgm:cxn modelId="{A59FB383-0088-C543-8FCF-F69D7374E7E1}" srcId="{4502205E-AE82-1544-8724-0DD2E3411231}" destId="{D6670FAB-0029-B54A-9E2B-8F62CC62FE17}" srcOrd="3" destOrd="0" parTransId="{7BE2AEA5-182E-F645-B16C-AE217818AD74}" sibTransId="{E0B47FB3-9B37-7041-90D2-6D0A8E34D218}"/>
    <dgm:cxn modelId="{0DC3D387-C0F9-E348-A443-21AAC68A865E}" srcId="{4502205E-AE82-1544-8724-0DD2E3411231}" destId="{89EFC325-3051-C44C-A70D-1702BC2680AE}" srcOrd="0" destOrd="0" parTransId="{5659885E-7E6A-5749-AAB2-0F89A0940776}" sibTransId="{14F5CE8C-072F-7942-84C7-B4360AEF4F0F}"/>
    <dgm:cxn modelId="{A76F549C-3EDF-F04F-B032-F035D5C2B7CD}" type="presOf" srcId="{D6670FAB-0029-B54A-9E2B-8F62CC62FE17}" destId="{4216B840-516A-1B40-ADBD-54C283518279}" srcOrd="0" destOrd="0" presId="urn:microsoft.com/office/officeart/2005/8/layout/vList2"/>
    <dgm:cxn modelId="{9DD0C3A1-C6B3-F848-A1B9-642600085480}" srcId="{89EFC325-3051-C44C-A70D-1702BC2680AE}" destId="{9A96FCE6-9CCF-E24B-830A-64C8B219612C}" srcOrd="0" destOrd="0" parTransId="{37D85CD7-9AF1-034D-A7BC-57C100443218}" sibTransId="{32287B5F-F10D-774E-8410-17D73D182E1D}"/>
    <dgm:cxn modelId="{256DF5D0-EC2D-814A-B098-E3ECFA67A733}" srcId="{4502205E-AE82-1544-8724-0DD2E3411231}" destId="{9F31D21D-31B1-8E43-B401-B55C2AC1DA94}" srcOrd="1" destOrd="0" parTransId="{87579E3A-1042-7841-819D-670ED0115BD9}" sibTransId="{1F20603D-A69E-0043-B0E0-8CB31D8ADAD5}"/>
    <dgm:cxn modelId="{83DEE2D3-02D0-0748-BC6E-EFD9CAA525BD}" srcId="{D6670FAB-0029-B54A-9E2B-8F62CC62FE17}" destId="{4A19EB6F-FA3A-7E4E-91C9-9974563FFF3C}" srcOrd="0" destOrd="0" parTransId="{73039905-A213-0F40-8AC7-C8D3A70CB010}" sibTransId="{E31F783F-BE94-074F-BE6D-B64F312E4FFF}"/>
    <dgm:cxn modelId="{C95AC4D7-3577-3C45-9D72-45D19453D7B7}" type="presOf" srcId="{DDAC7709-6D26-C944-BB28-0753B174F401}" destId="{F1C86DF1-7FE7-6C42-A550-C2533C39B086}" srcOrd="0" destOrd="0" presId="urn:microsoft.com/office/officeart/2005/8/layout/vList2"/>
    <dgm:cxn modelId="{438663E1-C7FE-D541-AECF-1D7B6BA0EC6C}" type="presOf" srcId="{4A19EB6F-FA3A-7E4E-91C9-9974563FFF3C}" destId="{6271C56D-7831-2D42-84B1-75014914C6DB}" srcOrd="0" destOrd="0" presId="urn:microsoft.com/office/officeart/2005/8/layout/vList2"/>
    <dgm:cxn modelId="{DCB36EE9-355E-394F-AC2E-CED36EE45645}" srcId="{DDAC7709-6D26-C944-BB28-0753B174F401}" destId="{2740B93D-55F9-B64E-ADA0-77AAE2AB30E0}" srcOrd="0" destOrd="0" parTransId="{07976C58-18C7-3F42-A38E-7253918C9007}" sibTransId="{420CDBAE-218A-D844-B92B-A22D1073E0E5}"/>
    <dgm:cxn modelId="{9951AFF8-CF4D-954C-8583-5AD47DEC0E76}" type="presOf" srcId="{4502205E-AE82-1544-8724-0DD2E3411231}" destId="{C1F47336-93E0-BE4B-B5A0-54577AA5B1C6}" srcOrd="0" destOrd="0" presId="urn:microsoft.com/office/officeart/2005/8/layout/vList2"/>
    <dgm:cxn modelId="{25A1A2FA-8959-2E43-88A2-AE86C538A571}" type="presOf" srcId="{56E9ABAC-A6C3-FA4B-8CFC-F704B9AD3A37}" destId="{30E7E115-B9E3-034E-9D93-5E4C26D31A16}" srcOrd="0" destOrd="1" presId="urn:microsoft.com/office/officeart/2005/8/layout/vList2"/>
    <dgm:cxn modelId="{75468973-8C51-DC4D-BDA5-A1A9505234FA}" type="presParOf" srcId="{C1F47336-93E0-BE4B-B5A0-54577AA5B1C6}" destId="{9C41E629-4AD7-7F47-9931-71B6F9AFE247}" srcOrd="0" destOrd="0" presId="urn:microsoft.com/office/officeart/2005/8/layout/vList2"/>
    <dgm:cxn modelId="{CC85B25E-DA29-9845-9D92-C5F00AEB26AE}" type="presParOf" srcId="{C1F47336-93E0-BE4B-B5A0-54577AA5B1C6}" destId="{30E7E115-B9E3-034E-9D93-5E4C26D31A16}" srcOrd="1" destOrd="0" presId="urn:microsoft.com/office/officeart/2005/8/layout/vList2"/>
    <dgm:cxn modelId="{DBF440EB-7817-894C-80E5-3DDC25EB7277}" type="presParOf" srcId="{C1F47336-93E0-BE4B-B5A0-54577AA5B1C6}" destId="{9672C5F2-47D3-2E4E-B624-D5297175A0B1}" srcOrd="2" destOrd="0" presId="urn:microsoft.com/office/officeart/2005/8/layout/vList2"/>
    <dgm:cxn modelId="{DF7D04A9-D313-AE41-BD07-9AB29BF5BF02}" type="presParOf" srcId="{C1F47336-93E0-BE4B-B5A0-54577AA5B1C6}" destId="{61FC4409-AE80-384D-A8B7-DDAD345EA1B3}" srcOrd="3" destOrd="0" presId="urn:microsoft.com/office/officeart/2005/8/layout/vList2"/>
    <dgm:cxn modelId="{1EFD2EF4-6B1A-9E46-84FA-894215D5A208}" type="presParOf" srcId="{C1F47336-93E0-BE4B-B5A0-54577AA5B1C6}" destId="{7B7ABACA-1649-D64E-B38C-1A3990AAE051}" srcOrd="4" destOrd="0" presId="urn:microsoft.com/office/officeart/2005/8/layout/vList2"/>
    <dgm:cxn modelId="{72F2ACF6-D8A5-4946-97F2-0DB11FA77825}" type="presParOf" srcId="{C1F47336-93E0-BE4B-B5A0-54577AA5B1C6}" destId="{B1B82FFF-BF85-2E41-99EE-D3058BF30B91}" srcOrd="5" destOrd="0" presId="urn:microsoft.com/office/officeart/2005/8/layout/vList2"/>
    <dgm:cxn modelId="{E71E7C1E-B04B-A743-A276-095363026428}" type="presParOf" srcId="{C1F47336-93E0-BE4B-B5A0-54577AA5B1C6}" destId="{4216B840-516A-1B40-ADBD-54C283518279}" srcOrd="6" destOrd="0" presId="urn:microsoft.com/office/officeart/2005/8/layout/vList2"/>
    <dgm:cxn modelId="{E82D8FC1-3B05-174A-9943-D1F5F44F5FBF}" type="presParOf" srcId="{C1F47336-93E0-BE4B-B5A0-54577AA5B1C6}" destId="{6271C56D-7831-2D42-84B1-75014914C6DB}" srcOrd="7" destOrd="0" presId="urn:microsoft.com/office/officeart/2005/8/layout/vList2"/>
    <dgm:cxn modelId="{2A752F0C-4FBA-5747-A397-5A349F4FBB39}" type="presParOf" srcId="{C1F47336-93E0-BE4B-B5A0-54577AA5B1C6}" destId="{F1C86DF1-7FE7-6C42-A550-C2533C39B086}" srcOrd="8" destOrd="0" presId="urn:microsoft.com/office/officeart/2005/8/layout/vList2"/>
    <dgm:cxn modelId="{B56D712D-0812-1B44-88F3-6BD20EDC5166}" type="presParOf" srcId="{C1F47336-93E0-BE4B-B5A0-54577AA5B1C6}" destId="{00F0FEBD-7164-E249-8778-C024785EBAEC}"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F080219-2306-5F44-AF49-522151553FB2}" type="doc">
      <dgm:prSet loTypeId="urn:microsoft.com/office/officeart/2009/3/layout/FramedTextPicture" loCatId="list" qsTypeId="urn:microsoft.com/office/officeart/2005/8/quickstyle/simple1" qsCatId="simple" csTypeId="urn:microsoft.com/office/officeart/2005/8/colors/accent1_2" csCatId="accent1" phldr="1"/>
      <dgm:spPr/>
      <dgm:t>
        <a:bodyPr/>
        <a:lstStyle/>
        <a:p>
          <a:endParaRPr lang="es-ES"/>
        </a:p>
      </dgm:t>
    </dgm:pt>
    <dgm:pt modelId="{64FE366F-BF22-9F44-A4DF-64ECA17774D4}">
      <dgm:prSet/>
      <dgm:spPr/>
      <dgm:t>
        <a:bodyPr/>
        <a:lstStyle/>
        <a:p>
          <a:r>
            <a:rPr lang="es-CO" dirty="0"/>
            <a:t>El prestador de servicios de salud deberá informar a la EPS o EA de la </a:t>
          </a:r>
          <a:r>
            <a:rPr lang="es-CO" b="1" dirty="0"/>
            <a:t>expedición del certificado de incapacidad</a:t>
          </a:r>
          <a:r>
            <a:rPr lang="es-CO" dirty="0"/>
            <a:t> expedido a su afiliado, con el fin de que se direccione tanto la atención del paciente, como el trámite para el reconocimiento y pago a que haya lugar.</a:t>
          </a:r>
        </a:p>
      </dgm:t>
    </dgm:pt>
    <dgm:pt modelId="{1D266874-F249-CB4A-B69F-D7888ED56E4E}" type="parTrans" cxnId="{BF19493A-880E-1740-93C1-9EBE6B4A16ED}">
      <dgm:prSet/>
      <dgm:spPr/>
      <dgm:t>
        <a:bodyPr/>
        <a:lstStyle/>
        <a:p>
          <a:endParaRPr lang="es-ES"/>
        </a:p>
      </dgm:t>
    </dgm:pt>
    <dgm:pt modelId="{073810EB-7B1F-AF4D-967A-2D01C99BFFEC}" type="sibTrans" cxnId="{BF19493A-880E-1740-93C1-9EBE6B4A16ED}">
      <dgm:prSet/>
      <dgm:spPr/>
      <dgm:t>
        <a:bodyPr/>
        <a:lstStyle/>
        <a:p>
          <a:endParaRPr lang="es-ES"/>
        </a:p>
      </dgm:t>
    </dgm:pt>
    <dgm:pt modelId="{1D45A602-EEC7-A341-B9EC-ACCC85490A16}" type="pres">
      <dgm:prSet presAssocID="{3F080219-2306-5F44-AF49-522151553FB2}" presName="Name0" presStyleCnt="0">
        <dgm:presLayoutVars>
          <dgm:chMax/>
          <dgm:chPref/>
          <dgm:dir/>
        </dgm:presLayoutVars>
      </dgm:prSet>
      <dgm:spPr/>
    </dgm:pt>
    <dgm:pt modelId="{8253C44A-81F0-654B-9596-DDE0EEACF87C}" type="pres">
      <dgm:prSet presAssocID="{64FE366F-BF22-9F44-A4DF-64ECA17774D4}" presName="composite" presStyleCnt="0">
        <dgm:presLayoutVars>
          <dgm:chMax/>
          <dgm:chPref/>
        </dgm:presLayoutVars>
      </dgm:prSet>
      <dgm:spPr/>
    </dgm:pt>
    <dgm:pt modelId="{6ED0B69E-2EE0-274C-9B3D-9B459EF60FC7}" type="pres">
      <dgm:prSet presAssocID="{64FE366F-BF22-9F44-A4DF-64ECA17774D4}" presName="Image" presStyleLbl="b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9000" r="-9000"/>
          </a:stretch>
        </a:blipFill>
      </dgm:spPr>
    </dgm:pt>
    <dgm:pt modelId="{7328F0B0-BA04-214B-8274-FDB0FF759469}" type="pres">
      <dgm:prSet presAssocID="{64FE366F-BF22-9F44-A4DF-64ECA17774D4}" presName="ParentText" presStyleLbl="revTx" presStyleIdx="0" presStyleCnt="1">
        <dgm:presLayoutVars>
          <dgm:chMax val="0"/>
          <dgm:chPref val="0"/>
          <dgm:bulletEnabled val="1"/>
        </dgm:presLayoutVars>
      </dgm:prSet>
      <dgm:spPr/>
    </dgm:pt>
    <dgm:pt modelId="{3E0A2D60-CF1E-A142-B825-2570BE57AFC7}" type="pres">
      <dgm:prSet presAssocID="{64FE366F-BF22-9F44-A4DF-64ECA17774D4}" presName="tlFrame" presStyleLbl="node1" presStyleIdx="0" presStyleCnt="4"/>
      <dgm:spPr/>
    </dgm:pt>
    <dgm:pt modelId="{D722F20F-C4AA-0B4C-B336-50EF263CCF87}" type="pres">
      <dgm:prSet presAssocID="{64FE366F-BF22-9F44-A4DF-64ECA17774D4}" presName="trFrame" presStyleLbl="node1" presStyleIdx="1" presStyleCnt="4"/>
      <dgm:spPr/>
    </dgm:pt>
    <dgm:pt modelId="{D9B5FD84-1C28-F046-89AD-B49DE983D159}" type="pres">
      <dgm:prSet presAssocID="{64FE366F-BF22-9F44-A4DF-64ECA17774D4}" presName="blFrame" presStyleLbl="node1" presStyleIdx="2" presStyleCnt="4"/>
      <dgm:spPr/>
    </dgm:pt>
    <dgm:pt modelId="{351474BC-F973-8B4C-B483-7ED8D30E46DF}" type="pres">
      <dgm:prSet presAssocID="{64FE366F-BF22-9F44-A4DF-64ECA17774D4}" presName="brFrame" presStyleLbl="node1" presStyleIdx="3" presStyleCnt="4"/>
      <dgm:spPr/>
    </dgm:pt>
  </dgm:ptLst>
  <dgm:cxnLst>
    <dgm:cxn modelId="{CA4C4B10-A7DD-064F-8B08-58C72026CD5A}" type="presOf" srcId="{3F080219-2306-5F44-AF49-522151553FB2}" destId="{1D45A602-EEC7-A341-B9EC-ACCC85490A16}" srcOrd="0" destOrd="0" presId="urn:microsoft.com/office/officeart/2009/3/layout/FramedTextPicture"/>
    <dgm:cxn modelId="{BF19493A-880E-1740-93C1-9EBE6B4A16ED}" srcId="{3F080219-2306-5F44-AF49-522151553FB2}" destId="{64FE366F-BF22-9F44-A4DF-64ECA17774D4}" srcOrd="0" destOrd="0" parTransId="{1D266874-F249-CB4A-B69F-D7888ED56E4E}" sibTransId="{073810EB-7B1F-AF4D-967A-2D01C99BFFEC}"/>
    <dgm:cxn modelId="{7B5CD6F5-C8C2-B044-AAF8-92E48F203819}" type="presOf" srcId="{64FE366F-BF22-9F44-A4DF-64ECA17774D4}" destId="{7328F0B0-BA04-214B-8274-FDB0FF759469}" srcOrd="0" destOrd="0" presId="urn:microsoft.com/office/officeart/2009/3/layout/FramedTextPicture"/>
    <dgm:cxn modelId="{68339B1B-7A5B-0A4D-A2CE-BBB9966E3784}" type="presParOf" srcId="{1D45A602-EEC7-A341-B9EC-ACCC85490A16}" destId="{8253C44A-81F0-654B-9596-DDE0EEACF87C}" srcOrd="0" destOrd="0" presId="urn:microsoft.com/office/officeart/2009/3/layout/FramedTextPicture"/>
    <dgm:cxn modelId="{6D0324AE-BB17-D94A-A945-C4CC2D77B8DD}" type="presParOf" srcId="{8253C44A-81F0-654B-9596-DDE0EEACF87C}" destId="{6ED0B69E-2EE0-274C-9B3D-9B459EF60FC7}" srcOrd="0" destOrd="0" presId="urn:microsoft.com/office/officeart/2009/3/layout/FramedTextPicture"/>
    <dgm:cxn modelId="{623FEEE6-A921-7342-BA30-78D3997B7FDB}" type="presParOf" srcId="{8253C44A-81F0-654B-9596-DDE0EEACF87C}" destId="{7328F0B0-BA04-214B-8274-FDB0FF759469}" srcOrd="1" destOrd="0" presId="urn:microsoft.com/office/officeart/2009/3/layout/FramedTextPicture"/>
    <dgm:cxn modelId="{983E436B-3AEC-7144-AC6B-BACE3E7A78F0}" type="presParOf" srcId="{8253C44A-81F0-654B-9596-DDE0EEACF87C}" destId="{3E0A2D60-CF1E-A142-B825-2570BE57AFC7}" srcOrd="2" destOrd="0" presId="urn:microsoft.com/office/officeart/2009/3/layout/FramedTextPicture"/>
    <dgm:cxn modelId="{16C5CA6F-1B49-AE4E-9B40-86EFA4C48EAD}" type="presParOf" srcId="{8253C44A-81F0-654B-9596-DDE0EEACF87C}" destId="{D722F20F-C4AA-0B4C-B336-50EF263CCF87}" srcOrd="3" destOrd="0" presId="urn:microsoft.com/office/officeart/2009/3/layout/FramedTextPicture"/>
    <dgm:cxn modelId="{CCEEC594-049D-2E45-B146-A57610735F1F}" type="presParOf" srcId="{8253C44A-81F0-654B-9596-DDE0EEACF87C}" destId="{D9B5FD84-1C28-F046-89AD-B49DE983D159}" srcOrd="4" destOrd="0" presId="urn:microsoft.com/office/officeart/2009/3/layout/FramedTextPicture"/>
    <dgm:cxn modelId="{041BB8E8-04B9-1E4C-B4D4-12798D640A47}" type="presParOf" srcId="{8253C44A-81F0-654B-9596-DDE0EEACF87C}" destId="{351474BC-F973-8B4C-B483-7ED8D30E46DF}"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5BDF413-7B18-FD43-9FD2-685232B9B70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851DCD59-5CA7-704D-B1F0-5095B945932E}">
      <dgm:prSet custT="1"/>
      <dgm:spPr/>
      <dgm:t>
        <a:bodyPr/>
        <a:lstStyle/>
        <a:p>
          <a:r>
            <a:rPr lang="es-CO" sz="2800" b="1" dirty="0"/>
            <a:t>Validación</a:t>
          </a:r>
          <a:endParaRPr lang="es-CO" sz="2800" dirty="0"/>
        </a:p>
      </dgm:t>
    </dgm:pt>
    <dgm:pt modelId="{22415007-5355-4140-9B1C-9691196DBE4C}" type="parTrans" cxnId="{0BD8B3F1-EEC8-F149-91FE-87A5CE83DCD6}">
      <dgm:prSet/>
      <dgm:spPr/>
      <dgm:t>
        <a:bodyPr/>
        <a:lstStyle/>
        <a:p>
          <a:endParaRPr lang="es-ES" sz="2400"/>
        </a:p>
      </dgm:t>
    </dgm:pt>
    <dgm:pt modelId="{48DDE68D-2960-7048-B1D2-B3EA7606D74E}" type="sibTrans" cxnId="{0BD8B3F1-EEC8-F149-91FE-87A5CE83DCD6}">
      <dgm:prSet/>
      <dgm:spPr/>
      <dgm:t>
        <a:bodyPr/>
        <a:lstStyle/>
        <a:p>
          <a:endParaRPr lang="es-ES" sz="2400"/>
        </a:p>
      </dgm:t>
    </dgm:pt>
    <dgm:pt modelId="{B6DBA30E-6F39-8646-8262-86FC02E9B4F6}">
      <dgm:prSet custT="1"/>
      <dgm:spPr/>
      <dgm:t>
        <a:bodyPr/>
        <a:lstStyle/>
        <a:p>
          <a:r>
            <a:rPr lang="es-CO" sz="2000" dirty="0"/>
            <a:t>Siempre y cuando sea expedida por profesional médico u odontólogo inscrito en el </a:t>
          </a:r>
          <a:r>
            <a:rPr lang="es-CO" sz="2000" b="1" dirty="0"/>
            <a:t>Re THUS</a:t>
          </a:r>
          <a:r>
            <a:rPr lang="es-CO" sz="2000" dirty="0"/>
            <a:t>, incluida su especialización, o prestando el servicio social obligatorio provisional, y</a:t>
          </a:r>
        </a:p>
      </dgm:t>
    </dgm:pt>
    <dgm:pt modelId="{129C4425-7194-5B47-95B4-B33193D9D3CA}" type="parTrans" cxnId="{2C55DCDB-85F7-0E4E-9045-AEC230E15C7D}">
      <dgm:prSet/>
      <dgm:spPr/>
      <dgm:t>
        <a:bodyPr/>
        <a:lstStyle/>
        <a:p>
          <a:endParaRPr lang="es-ES" sz="2400"/>
        </a:p>
      </dgm:t>
    </dgm:pt>
    <dgm:pt modelId="{C4CDFABF-2F45-B944-B038-485B56BF9B11}" type="sibTrans" cxnId="{2C55DCDB-85F7-0E4E-9045-AEC230E15C7D}">
      <dgm:prSet/>
      <dgm:spPr/>
      <dgm:t>
        <a:bodyPr/>
        <a:lstStyle/>
        <a:p>
          <a:endParaRPr lang="es-ES" sz="2400"/>
        </a:p>
      </dgm:t>
    </dgm:pt>
    <dgm:pt modelId="{FEC05F76-C238-7A44-8FC2-47CC2C5CD5B7}">
      <dgm:prSet custT="1"/>
      <dgm:spPr/>
      <dgm:t>
        <a:bodyPr/>
        <a:lstStyle/>
        <a:p>
          <a:r>
            <a:rPr lang="es-CO" sz="2000" b="1" dirty="0"/>
            <a:t>Presentación</a:t>
          </a:r>
          <a:r>
            <a:rPr lang="es-CO" sz="2000" dirty="0"/>
            <a:t> en los (15) días siguientes a su expedición, con: solicitud, epicrisis (internación), o el resumen de la atención.</a:t>
          </a:r>
        </a:p>
      </dgm:t>
    </dgm:pt>
    <dgm:pt modelId="{0A6C02BB-6A93-2843-938D-EA9C7B366519}" type="parTrans" cxnId="{BC7E0697-24A4-AF4B-9D09-2FD511A7FF0F}">
      <dgm:prSet/>
      <dgm:spPr/>
      <dgm:t>
        <a:bodyPr/>
        <a:lstStyle/>
        <a:p>
          <a:endParaRPr lang="es-ES" sz="2400"/>
        </a:p>
      </dgm:t>
    </dgm:pt>
    <dgm:pt modelId="{8B8CEE79-D6DB-F648-B50B-19278014E3D5}" type="sibTrans" cxnId="{BC7E0697-24A4-AF4B-9D09-2FD511A7FF0F}">
      <dgm:prSet/>
      <dgm:spPr/>
      <dgm:t>
        <a:bodyPr/>
        <a:lstStyle/>
        <a:p>
          <a:endParaRPr lang="es-ES" sz="2400"/>
        </a:p>
      </dgm:t>
    </dgm:pt>
    <dgm:pt modelId="{B0ED510F-2BB0-5143-A51A-5797D8AFB6DD}">
      <dgm:prSet custT="1"/>
      <dgm:spPr/>
      <dgm:t>
        <a:bodyPr/>
        <a:lstStyle/>
        <a:p>
          <a:r>
            <a:rPr lang="es-CO" sz="2000" b="1"/>
            <a:t>Duda</a:t>
          </a:r>
          <a:r>
            <a:rPr lang="es-CO" sz="2000"/>
            <a:t> respecto de la CIOCla EPS puede someter a evaluación médica al afiliado por un profesional par: desvirtuarla o aceptarla. </a:t>
          </a:r>
        </a:p>
      </dgm:t>
    </dgm:pt>
    <dgm:pt modelId="{39DBDE0A-C80E-AB4C-87F1-C08A56CC098D}" type="parTrans" cxnId="{D90C85B7-ED69-3E44-8947-3C17248BCA51}">
      <dgm:prSet/>
      <dgm:spPr/>
      <dgm:t>
        <a:bodyPr/>
        <a:lstStyle/>
        <a:p>
          <a:endParaRPr lang="es-ES" sz="2400"/>
        </a:p>
      </dgm:t>
    </dgm:pt>
    <dgm:pt modelId="{DF9E08F2-7B4E-864F-9CC8-E11D90821738}" type="sibTrans" cxnId="{D90C85B7-ED69-3E44-8947-3C17248BCA51}">
      <dgm:prSet/>
      <dgm:spPr/>
      <dgm:t>
        <a:bodyPr/>
        <a:lstStyle/>
        <a:p>
          <a:endParaRPr lang="es-ES" sz="2400"/>
        </a:p>
      </dgm:t>
    </dgm:pt>
    <dgm:pt modelId="{2446F257-BBCC-2F4F-A192-8757E268D772}">
      <dgm:prSet custT="1"/>
      <dgm:spPr/>
      <dgm:t>
        <a:bodyPr/>
        <a:lstStyle/>
        <a:p>
          <a:r>
            <a:rPr lang="es-CO" sz="2000"/>
            <a:t>8 días hábiles </a:t>
          </a:r>
          <a:r>
            <a:rPr lang="es-CO" sz="2000" b="1"/>
            <a:t>sin </a:t>
          </a:r>
          <a:r>
            <a:rPr lang="es-CO" sz="2000"/>
            <a:t>que la EPS o EA haya </a:t>
          </a:r>
          <a:r>
            <a:rPr lang="es-CO" sz="2000" b="1"/>
            <a:t>validación o evaluación </a:t>
          </a:r>
          <a:r>
            <a:rPr lang="es-CO" sz="2000"/>
            <a:t>médica al cotizante, debe </a:t>
          </a:r>
          <a:r>
            <a:rPr lang="es-CO" sz="2000" b="1"/>
            <a:t>reconocer y líquidar </a:t>
          </a:r>
          <a:r>
            <a:rPr lang="es-CO" sz="2000"/>
            <a:t>la incapacidad dentro de los 15 días hábiles siguientes a la presentación del CI expedido </a:t>
          </a:r>
        </a:p>
      </dgm:t>
    </dgm:pt>
    <dgm:pt modelId="{A9A23B64-6168-354F-A110-F9778BC9052E}" type="parTrans" cxnId="{B0AFF7D9-FDF3-F246-B43D-DC1668EC4B48}">
      <dgm:prSet/>
      <dgm:spPr/>
      <dgm:t>
        <a:bodyPr/>
        <a:lstStyle/>
        <a:p>
          <a:endParaRPr lang="es-ES" sz="2400"/>
        </a:p>
      </dgm:t>
    </dgm:pt>
    <dgm:pt modelId="{2DF2483B-4B28-FE48-ACB1-09D2EADDC84B}" type="sibTrans" cxnId="{B0AFF7D9-FDF3-F246-B43D-DC1668EC4B48}">
      <dgm:prSet/>
      <dgm:spPr/>
      <dgm:t>
        <a:bodyPr/>
        <a:lstStyle/>
        <a:p>
          <a:endParaRPr lang="es-ES" sz="2400"/>
        </a:p>
      </dgm:t>
    </dgm:pt>
    <dgm:pt modelId="{FFE3C85B-29D2-424C-8296-3F9BBFA1EB9C}">
      <dgm:prSet custT="1"/>
      <dgm:spPr/>
      <dgm:t>
        <a:bodyPr/>
        <a:lstStyle/>
        <a:p>
          <a:r>
            <a:rPr lang="es-CO" sz="2000" b="1" dirty="0"/>
            <a:t>Pagarla</a:t>
          </a:r>
          <a:r>
            <a:rPr lang="es-CO" sz="2000" dirty="0"/>
            <a:t> dentro de los cinco (5) días siguientes.</a:t>
          </a:r>
        </a:p>
      </dgm:t>
    </dgm:pt>
    <dgm:pt modelId="{BD660005-8867-A443-ABE8-532A6D7FF150}" type="parTrans" cxnId="{CE5E341E-507B-B24D-8D09-DB301454DC06}">
      <dgm:prSet/>
      <dgm:spPr/>
      <dgm:t>
        <a:bodyPr/>
        <a:lstStyle/>
        <a:p>
          <a:endParaRPr lang="es-ES" sz="2400"/>
        </a:p>
      </dgm:t>
    </dgm:pt>
    <dgm:pt modelId="{BAB24E9E-B303-914E-B59D-731AAC577D09}" type="sibTrans" cxnId="{CE5E341E-507B-B24D-8D09-DB301454DC06}">
      <dgm:prSet/>
      <dgm:spPr/>
      <dgm:t>
        <a:bodyPr/>
        <a:lstStyle/>
        <a:p>
          <a:endParaRPr lang="es-ES" sz="2400"/>
        </a:p>
      </dgm:t>
    </dgm:pt>
    <dgm:pt modelId="{1C29B53D-A5E0-3B4A-A578-A12FC8E7D141}">
      <dgm:prSet custT="1"/>
      <dgm:spPr/>
      <dgm:t>
        <a:bodyPr/>
        <a:lstStyle/>
        <a:p>
          <a:r>
            <a:rPr lang="es-CO" sz="2000" dirty="0"/>
            <a:t>La entidad a la cual se encuentra afiliado el cotizante y pagada por esta, </a:t>
          </a:r>
        </a:p>
      </dgm:t>
    </dgm:pt>
    <dgm:pt modelId="{A6D6116E-1A99-4E43-B0BF-7DB02901D88A}" type="parTrans" cxnId="{B9394581-A9CC-6046-8DC1-BB7A8F8C0462}">
      <dgm:prSet/>
      <dgm:spPr/>
      <dgm:t>
        <a:bodyPr/>
        <a:lstStyle/>
        <a:p>
          <a:endParaRPr lang="es-ES" sz="2400"/>
        </a:p>
      </dgm:t>
    </dgm:pt>
    <dgm:pt modelId="{4675EF19-4BCE-0249-8528-99880530B183}" type="sibTrans" cxnId="{B9394581-A9CC-6046-8DC1-BB7A8F8C0462}">
      <dgm:prSet/>
      <dgm:spPr/>
      <dgm:t>
        <a:bodyPr/>
        <a:lstStyle/>
        <a:p>
          <a:endParaRPr lang="es-ES" sz="2400"/>
        </a:p>
      </dgm:t>
    </dgm:pt>
    <dgm:pt modelId="{3DE6BB39-8880-2C4A-8376-BFFAAB318DB2}" type="pres">
      <dgm:prSet presAssocID="{F5BDF413-7B18-FD43-9FD2-685232B9B700}" presName="linear" presStyleCnt="0">
        <dgm:presLayoutVars>
          <dgm:animLvl val="lvl"/>
          <dgm:resizeHandles val="exact"/>
        </dgm:presLayoutVars>
      </dgm:prSet>
      <dgm:spPr/>
    </dgm:pt>
    <dgm:pt modelId="{0B6F8314-1A61-8849-9C7A-A512603AC024}" type="pres">
      <dgm:prSet presAssocID="{851DCD59-5CA7-704D-B1F0-5095B945932E}" presName="parentText" presStyleLbl="node1" presStyleIdx="0" presStyleCnt="1">
        <dgm:presLayoutVars>
          <dgm:chMax val="0"/>
          <dgm:bulletEnabled val="1"/>
        </dgm:presLayoutVars>
      </dgm:prSet>
      <dgm:spPr/>
    </dgm:pt>
    <dgm:pt modelId="{3DBF6A84-7573-CB4F-B356-A378E6A73FFC}" type="pres">
      <dgm:prSet presAssocID="{851DCD59-5CA7-704D-B1F0-5095B945932E}" presName="childText" presStyleLbl="revTx" presStyleIdx="0" presStyleCnt="1">
        <dgm:presLayoutVars>
          <dgm:bulletEnabled val="1"/>
        </dgm:presLayoutVars>
      </dgm:prSet>
      <dgm:spPr/>
    </dgm:pt>
  </dgm:ptLst>
  <dgm:cxnLst>
    <dgm:cxn modelId="{CE5E341E-507B-B24D-8D09-DB301454DC06}" srcId="{851DCD59-5CA7-704D-B1F0-5095B945932E}" destId="{FFE3C85B-29D2-424C-8296-3F9BBFA1EB9C}" srcOrd="5" destOrd="0" parTransId="{BD660005-8867-A443-ABE8-532A6D7FF150}" sibTransId="{BAB24E9E-B303-914E-B59D-731AAC577D09}"/>
    <dgm:cxn modelId="{5C3D572C-8952-E742-B419-FE6C05D8A9A5}" type="presOf" srcId="{1C29B53D-A5E0-3B4A-A578-A12FC8E7D141}" destId="{3DBF6A84-7573-CB4F-B356-A378E6A73FFC}" srcOrd="0" destOrd="0" presId="urn:microsoft.com/office/officeart/2005/8/layout/vList2"/>
    <dgm:cxn modelId="{6CCA9F4B-3170-B446-9EE0-F60BB9410532}" type="presOf" srcId="{B0ED510F-2BB0-5143-A51A-5797D8AFB6DD}" destId="{3DBF6A84-7573-CB4F-B356-A378E6A73FFC}" srcOrd="0" destOrd="3" presId="urn:microsoft.com/office/officeart/2005/8/layout/vList2"/>
    <dgm:cxn modelId="{28EACB4C-29FB-8E44-80AF-3472FA60537C}" type="presOf" srcId="{F5BDF413-7B18-FD43-9FD2-685232B9B700}" destId="{3DE6BB39-8880-2C4A-8376-BFFAAB318DB2}" srcOrd="0" destOrd="0" presId="urn:microsoft.com/office/officeart/2005/8/layout/vList2"/>
    <dgm:cxn modelId="{C18A9C52-2D15-C942-9B4C-964C02934C5C}" type="presOf" srcId="{FEC05F76-C238-7A44-8FC2-47CC2C5CD5B7}" destId="{3DBF6A84-7573-CB4F-B356-A378E6A73FFC}" srcOrd="0" destOrd="2" presId="urn:microsoft.com/office/officeart/2005/8/layout/vList2"/>
    <dgm:cxn modelId="{840CE456-8F9D-EB41-B011-A395BC84AB3A}" type="presOf" srcId="{851DCD59-5CA7-704D-B1F0-5095B945932E}" destId="{0B6F8314-1A61-8849-9C7A-A512603AC024}" srcOrd="0" destOrd="0" presId="urn:microsoft.com/office/officeart/2005/8/layout/vList2"/>
    <dgm:cxn modelId="{B9394581-A9CC-6046-8DC1-BB7A8F8C0462}" srcId="{851DCD59-5CA7-704D-B1F0-5095B945932E}" destId="{1C29B53D-A5E0-3B4A-A578-A12FC8E7D141}" srcOrd="0" destOrd="0" parTransId="{A6D6116E-1A99-4E43-B0BF-7DB02901D88A}" sibTransId="{4675EF19-4BCE-0249-8528-99880530B183}"/>
    <dgm:cxn modelId="{BC7E0697-24A4-AF4B-9D09-2FD511A7FF0F}" srcId="{851DCD59-5CA7-704D-B1F0-5095B945932E}" destId="{FEC05F76-C238-7A44-8FC2-47CC2C5CD5B7}" srcOrd="2" destOrd="0" parTransId="{0A6C02BB-6A93-2843-938D-EA9C7B366519}" sibTransId="{8B8CEE79-D6DB-F648-B50B-19278014E3D5}"/>
    <dgm:cxn modelId="{D90C85B7-ED69-3E44-8947-3C17248BCA51}" srcId="{851DCD59-5CA7-704D-B1F0-5095B945932E}" destId="{B0ED510F-2BB0-5143-A51A-5797D8AFB6DD}" srcOrd="3" destOrd="0" parTransId="{39DBDE0A-C80E-AB4C-87F1-C08A56CC098D}" sibTransId="{DF9E08F2-7B4E-864F-9CC8-E11D90821738}"/>
    <dgm:cxn modelId="{B0AFF7D9-FDF3-F246-B43D-DC1668EC4B48}" srcId="{851DCD59-5CA7-704D-B1F0-5095B945932E}" destId="{2446F257-BBCC-2F4F-A192-8757E268D772}" srcOrd="4" destOrd="0" parTransId="{A9A23B64-6168-354F-A110-F9778BC9052E}" sibTransId="{2DF2483B-4B28-FE48-ACB1-09D2EADDC84B}"/>
    <dgm:cxn modelId="{2E4C22DA-77A7-4344-987E-1A82E56D6100}" type="presOf" srcId="{FFE3C85B-29D2-424C-8296-3F9BBFA1EB9C}" destId="{3DBF6A84-7573-CB4F-B356-A378E6A73FFC}" srcOrd="0" destOrd="5" presId="urn:microsoft.com/office/officeart/2005/8/layout/vList2"/>
    <dgm:cxn modelId="{2C55DCDB-85F7-0E4E-9045-AEC230E15C7D}" srcId="{851DCD59-5CA7-704D-B1F0-5095B945932E}" destId="{B6DBA30E-6F39-8646-8262-86FC02E9B4F6}" srcOrd="1" destOrd="0" parTransId="{129C4425-7194-5B47-95B4-B33193D9D3CA}" sibTransId="{C4CDFABF-2F45-B944-B038-485B56BF9B11}"/>
    <dgm:cxn modelId="{553216E7-65B1-304E-8F6D-B4AF628CF803}" type="presOf" srcId="{2446F257-BBCC-2F4F-A192-8757E268D772}" destId="{3DBF6A84-7573-CB4F-B356-A378E6A73FFC}" srcOrd="0" destOrd="4" presId="urn:microsoft.com/office/officeart/2005/8/layout/vList2"/>
    <dgm:cxn modelId="{0BD8B3F1-EEC8-F149-91FE-87A5CE83DCD6}" srcId="{F5BDF413-7B18-FD43-9FD2-685232B9B700}" destId="{851DCD59-5CA7-704D-B1F0-5095B945932E}" srcOrd="0" destOrd="0" parTransId="{22415007-5355-4140-9B1C-9691196DBE4C}" sibTransId="{48DDE68D-2960-7048-B1D2-B3EA7606D74E}"/>
    <dgm:cxn modelId="{D73329FA-411C-4648-97A5-6AE20A68A9D3}" type="presOf" srcId="{B6DBA30E-6F39-8646-8262-86FC02E9B4F6}" destId="{3DBF6A84-7573-CB4F-B356-A378E6A73FFC}" srcOrd="0" destOrd="1" presId="urn:microsoft.com/office/officeart/2005/8/layout/vList2"/>
    <dgm:cxn modelId="{E2E3C488-47B6-1944-B4F8-2060CA2F93EA}" type="presParOf" srcId="{3DE6BB39-8880-2C4A-8376-BFFAAB318DB2}" destId="{0B6F8314-1A61-8849-9C7A-A512603AC024}" srcOrd="0" destOrd="0" presId="urn:microsoft.com/office/officeart/2005/8/layout/vList2"/>
    <dgm:cxn modelId="{9064F12B-CB02-3142-96FC-4AD10ED9A000}" type="presParOf" srcId="{3DE6BB39-8880-2C4A-8376-BFFAAB318DB2}" destId="{3DBF6A84-7573-CB4F-B356-A378E6A73FFC}"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4B829EB-358E-2247-8B01-06FC2849A02D}" type="doc">
      <dgm:prSet loTypeId="urn:microsoft.com/office/officeart/2009/3/layout/RandomtoResultProcess" loCatId="" qsTypeId="urn:microsoft.com/office/officeart/2005/8/quickstyle/simple1" qsCatId="simple" csTypeId="urn:microsoft.com/office/officeart/2005/8/colors/colorful5" csCatId="colorful"/>
      <dgm:spPr/>
      <dgm:t>
        <a:bodyPr/>
        <a:lstStyle/>
        <a:p>
          <a:endParaRPr lang="es-ES"/>
        </a:p>
      </dgm:t>
    </dgm:pt>
    <dgm:pt modelId="{104F23A8-FCF9-E24B-B3C9-FF7F63B292F7}">
      <dgm:prSet custT="1"/>
      <dgm:spPr/>
      <dgm:t>
        <a:bodyPr/>
        <a:lstStyle/>
        <a:p>
          <a:r>
            <a:rPr lang="es-CO" sz="2000" dirty="0"/>
            <a:t>QUE PATOLOGÌA GRAVEDAD, CONTINUIDAD</a:t>
          </a:r>
        </a:p>
      </dgm:t>
    </dgm:pt>
    <dgm:pt modelId="{54FF0D23-2921-624A-A32E-76F3A1D3D063}" type="parTrans" cxnId="{6EC58F88-8208-144B-8D86-336626DCCE1A}">
      <dgm:prSet/>
      <dgm:spPr/>
      <dgm:t>
        <a:bodyPr/>
        <a:lstStyle/>
        <a:p>
          <a:endParaRPr lang="es-ES" sz="2400"/>
        </a:p>
      </dgm:t>
    </dgm:pt>
    <dgm:pt modelId="{990BD9DB-ADF4-6545-A509-F05B1340DEE9}" type="sibTrans" cxnId="{6EC58F88-8208-144B-8D86-336626DCCE1A}">
      <dgm:prSet/>
      <dgm:spPr/>
      <dgm:t>
        <a:bodyPr/>
        <a:lstStyle/>
        <a:p>
          <a:endParaRPr lang="es-ES" sz="2400"/>
        </a:p>
      </dgm:t>
    </dgm:pt>
    <dgm:pt modelId="{8CCE231A-FFA7-8D45-A113-C4269C449F95}">
      <dgm:prSet custT="1"/>
      <dgm:spPr/>
      <dgm:t>
        <a:bodyPr/>
        <a:lstStyle/>
        <a:p>
          <a:r>
            <a:rPr lang="es-CO" sz="2000"/>
            <a:t>SEGUIMIENTO </a:t>
          </a:r>
        </a:p>
      </dgm:t>
    </dgm:pt>
    <dgm:pt modelId="{D023B61E-7709-734A-853C-DDF7F51F9426}" type="parTrans" cxnId="{E6DC5884-CCC9-CE4D-85AC-083C6DA23211}">
      <dgm:prSet/>
      <dgm:spPr/>
      <dgm:t>
        <a:bodyPr/>
        <a:lstStyle/>
        <a:p>
          <a:endParaRPr lang="es-ES" sz="2400"/>
        </a:p>
      </dgm:t>
    </dgm:pt>
    <dgm:pt modelId="{844B86B4-C3E8-8D49-B5FE-3322F80BAC76}" type="sibTrans" cxnId="{E6DC5884-CCC9-CE4D-85AC-083C6DA23211}">
      <dgm:prSet/>
      <dgm:spPr/>
      <dgm:t>
        <a:bodyPr/>
        <a:lstStyle/>
        <a:p>
          <a:endParaRPr lang="es-ES" sz="2400"/>
        </a:p>
      </dgm:t>
    </dgm:pt>
    <dgm:pt modelId="{D7F471AB-3F76-B240-BF3B-DD33AB72A76D}">
      <dgm:prSet custT="1"/>
      <dgm:spPr/>
      <dgm:t>
        <a:bodyPr/>
        <a:lstStyle/>
        <a:p>
          <a:r>
            <a:rPr lang="es-CO" sz="2000"/>
            <a:t>PAGO </a:t>
          </a:r>
        </a:p>
      </dgm:t>
    </dgm:pt>
    <dgm:pt modelId="{87A1745C-1E85-A246-B9DF-97A8505D34C4}" type="parTrans" cxnId="{ED7F8CB4-F4F3-CE40-A09E-80D6595962E2}">
      <dgm:prSet/>
      <dgm:spPr/>
      <dgm:t>
        <a:bodyPr/>
        <a:lstStyle/>
        <a:p>
          <a:endParaRPr lang="es-ES" sz="2400"/>
        </a:p>
      </dgm:t>
    </dgm:pt>
    <dgm:pt modelId="{C093A103-1862-124B-A2D8-96C65B7A5BB4}" type="sibTrans" cxnId="{ED7F8CB4-F4F3-CE40-A09E-80D6595962E2}">
      <dgm:prSet/>
      <dgm:spPr/>
      <dgm:t>
        <a:bodyPr/>
        <a:lstStyle/>
        <a:p>
          <a:endParaRPr lang="es-ES" sz="2400"/>
        </a:p>
      </dgm:t>
    </dgm:pt>
    <dgm:pt modelId="{237B09A4-AF26-8A40-A501-15836CB9CCD1}">
      <dgm:prSet custT="1"/>
      <dgm:spPr/>
      <dgm:t>
        <a:bodyPr/>
        <a:lstStyle/>
        <a:p>
          <a:r>
            <a:rPr lang="es-CO" sz="2400"/>
            <a:t>VERACIDAD</a:t>
          </a:r>
        </a:p>
      </dgm:t>
    </dgm:pt>
    <dgm:pt modelId="{2A43A5D2-D535-A64B-9A13-181EDBADD071}" type="parTrans" cxnId="{626485F8-89A5-D348-9A28-5A66F61A4B36}">
      <dgm:prSet/>
      <dgm:spPr/>
      <dgm:t>
        <a:bodyPr/>
        <a:lstStyle/>
        <a:p>
          <a:endParaRPr lang="es-ES" sz="2400"/>
        </a:p>
      </dgm:t>
    </dgm:pt>
    <dgm:pt modelId="{3167957A-76FE-CF47-8AF4-D89A96DC655F}" type="sibTrans" cxnId="{626485F8-89A5-D348-9A28-5A66F61A4B36}">
      <dgm:prSet/>
      <dgm:spPr/>
      <dgm:t>
        <a:bodyPr/>
        <a:lstStyle/>
        <a:p>
          <a:endParaRPr lang="es-ES" sz="2400"/>
        </a:p>
      </dgm:t>
    </dgm:pt>
    <dgm:pt modelId="{70FF1D6B-1087-5940-A52B-2797B5078761}" type="pres">
      <dgm:prSet presAssocID="{34B829EB-358E-2247-8B01-06FC2849A02D}" presName="Name0" presStyleCnt="0">
        <dgm:presLayoutVars>
          <dgm:dir/>
          <dgm:animOne val="branch"/>
          <dgm:animLvl val="lvl"/>
        </dgm:presLayoutVars>
      </dgm:prSet>
      <dgm:spPr/>
    </dgm:pt>
    <dgm:pt modelId="{7A7A2239-940A-174E-880B-4B492D040F9F}" type="pres">
      <dgm:prSet presAssocID="{104F23A8-FCF9-E24B-B3C9-FF7F63B292F7}" presName="chaos" presStyleCnt="0"/>
      <dgm:spPr/>
    </dgm:pt>
    <dgm:pt modelId="{7BE88FC2-579C-8B41-8AB8-F57F8254FEFC}" type="pres">
      <dgm:prSet presAssocID="{104F23A8-FCF9-E24B-B3C9-FF7F63B292F7}" presName="parTx1" presStyleLbl="revTx" presStyleIdx="0" presStyleCnt="3"/>
      <dgm:spPr/>
    </dgm:pt>
    <dgm:pt modelId="{C693A6A1-5E96-544D-AB20-A04C0581B43B}" type="pres">
      <dgm:prSet presAssocID="{104F23A8-FCF9-E24B-B3C9-FF7F63B292F7}" presName="c1" presStyleLbl="node1" presStyleIdx="0" presStyleCnt="19"/>
      <dgm:spPr/>
    </dgm:pt>
    <dgm:pt modelId="{F46606AA-0B92-4641-9749-DA5B9BA46EEB}" type="pres">
      <dgm:prSet presAssocID="{104F23A8-FCF9-E24B-B3C9-FF7F63B292F7}" presName="c2" presStyleLbl="node1" presStyleIdx="1" presStyleCnt="19"/>
      <dgm:spPr/>
    </dgm:pt>
    <dgm:pt modelId="{6BAA6AFF-0E90-714A-BA0A-C3E117289D48}" type="pres">
      <dgm:prSet presAssocID="{104F23A8-FCF9-E24B-B3C9-FF7F63B292F7}" presName="c3" presStyleLbl="node1" presStyleIdx="2" presStyleCnt="19"/>
      <dgm:spPr/>
    </dgm:pt>
    <dgm:pt modelId="{B464EDE9-3496-D942-96E9-B5DAD7D865DF}" type="pres">
      <dgm:prSet presAssocID="{104F23A8-FCF9-E24B-B3C9-FF7F63B292F7}" presName="c4" presStyleLbl="node1" presStyleIdx="3" presStyleCnt="19"/>
      <dgm:spPr/>
    </dgm:pt>
    <dgm:pt modelId="{D3FC2DA9-A351-C444-8B66-95A60B1EE56C}" type="pres">
      <dgm:prSet presAssocID="{104F23A8-FCF9-E24B-B3C9-FF7F63B292F7}" presName="c5" presStyleLbl="node1" presStyleIdx="4" presStyleCnt="19"/>
      <dgm:spPr/>
    </dgm:pt>
    <dgm:pt modelId="{FD4EB19F-D12F-9D4A-9DF3-C06A30F98E77}" type="pres">
      <dgm:prSet presAssocID="{104F23A8-FCF9-E24B-B3C9-FF7F63B292F7}" presName="c6" presStyleLbl="node1" presStyleIdx="5" presStyleCnt="19"/>
      <dgm:spPr/>
    </dgm:pt>
    <dgm:pt modelId="{42682305-20B4-6848-8313-5D7ED93043E7}" type="pres">
      <dgm:prSet presAssocID="{104F23A8-FCF9-E24B-B3C9-FF7F63B292F7}" presName="c7" presStyleLbl="node1" presStyleIdx="6" presStyleCnt="19"/>
      <dgm:spPr/>
    </dgm:pt>
    <dgm:pt modelId="{2E38794E-4944-A844-A88E-E5A846FB630F}" type="pres">
      <dgm:prSet presAssocID="{104F23A8-FCF9-E24B-B3C9-FF7F63B292F7}" presName="c8" presStyleLbl="node1" presStyleIdx="7" presStyleCnt="19"/>
      <dgm:spPr/>
    </dgm:pt>
    <dgm:pt modelId="{3D228FFF-D984-8145-9353-3FE293C34548}" type="pres">
      <dgm:prSet presAssocID="{104F23A8-FCF9-E24B-B3C9-FF7F63B292F7}" presName="c9" presStyleLbl="node1" presStyleIdx="8" presStyleCnt="19"/>
      <dgm:spPr/>
    </dgm:pt>
    <dgm:pt modelId="{EA6C5A37-76DE-FF4E-BA13-1470D22A24C9}" type="pres">
      <dgm:prSet presAssocID="{104F23A8-FCF9-E24B-B3C9-FF7F63B292F7}" presName="c10" presStyleLbl="node1" presStyleIdx="9" presStyleCnt="19"/>
      <dgm:spPr/>
    </dgm:pt>
    <dgm:pt modelId="{73139CAC-5290-4744-88F7-ADD9EA83FFA3}" type="pres">
      <dgm:prSet presAssocID="{104F23A8-FCF9-E24B-B3C9-FF7F63B292F7}" presName="c11" presStyleLbl="node1" presStyleIdx="10" presStyleCnt="19"/>
      <dgm:spPr/>
    </dgm:pt>
    <dgm:pt modelId="{A33B9AB9-8219-584C-8641-3637BAF0A5A6}" type="pres">
      <dgm:prSet presAssocID="{104F23A8-FCF9-E24B-B3C9-FF7F63B292F7}" presName="c12" presStyleLbl="node1" presStyleIdx="11" presStyleCnt="19"/>
      <dgm:spPr/>
    </dgm:pt>
    <dgm:pt modelId="{ED582C68-BA94-3543-841D-67F3D6597DF3}" type="pres">
      <dgm:prSet presAssocID="{104F23A8-FCF9-E24B-B3C9-FF7F63B292F7}" presName="c13" presStyleLbl="node1" presStyleIdx="12" presStyleCnt="19"/>
      <dgm:spPr/>
    </dgm:pt>
    <dgm:pt modelId="{38C2AA3A-CF26-7E4E-91F4-85CBE2177A9E}" type="pres">
      <dgm:prSet presAssocID="{104F23A8-FCF9-E24B-B3C9-FF7F63B292F7}" presName="c14" presStyleLbl="node1" presStyleIdx="13" presStyleCnt="19"/>
      <dgm:spPr/>
    </dgm:pt>
    <dgm:pt modelId="{701BA101-9D98-834C-BDB4-AFBEB0F3B2EA}" type="pres">
      <dgm:prSet presAssocID="{104F23A8-FCF9-E24B-B3C9-FF7F63B292F7}" presName="c15" presStyleLbl="node1" presStyleIdx="14" presStyleCnt="19"/>
      <dgm:spPr/>
    </dgm:pt>
    <dgm:pt modelId="{B15CF2D0-E05A-EB41-A0F3-EDDBB917F097}" type="pres">
      <dgm:prSet presAssocID="{104F23A8-FCF9-E24B-B3C9-FF7F63B292F7}" presName="c16" presStyleLbl="node1" presStyleIdx="15" presStyleCnt="19"/>
      <dgm:spPr/>
    </dgm:pt>
    <dgm:pt modelId="{2DDEE665-3471-FD44-8C6A-67366D1BB802}" type="pres">
      <dgm:prSet presAssocID="{104F23A8-FCF9-E24B-B3C9-FF7F63B292F7}" presName="c17" presStyleLbl="node1" presStyleIdx="16" presStyleCnt="19"/>
      <dgm:spPr/>
    </dgm:pt>
    <dgm:pt modelId="{3638DFCA-A5DB-EB4B-81E8-F2431054B0CA}" type="pres">
      <dgm:prSet presAssocID="{104F23A8-FCF9-E24B-B3C9-FF7F63B292F7}" presName="c18" presStyleLbl="node1" presStyleIdx="17" presStyleCnt="19"/>
      <dgm:spPr/>
    </dgm:pt>
    <dgm:pt modelId="{1711DB33-4743-5C4D-993C-249AA352C4B8}" type="pres">
      <dgm:prSet presAssocID="{990BD9DB-ADF4-6545-A509-F05B1340DEE9}" presName="chevronComposite1" presStyleCnt="0"/>
      <dgm:spPr/>
    </dgm:pt>
    <dgm:pt modelId="{7C72FE5B-54DC-0D4C-81A9-FEACC54406B5}" type="pres">
      <dgm:prSet presAssocID="{990BD9DB-ADF4-6545-A509-F05B1340DEE9}" presName="chevron1" presStyleLbl="sibTrans2D1" presStyleIdx="0" presStyleCnt="3"/>
      <dgm:spPr/>
    </dgm:pt>
    <dgm:pt modelId="{689FC0FE-B994-1145-98C7-626E5A0D4871}" type="pres">
      <dgm:prSet presAssocID="{990BD9DB-ADF4-6545-A509-F05B1340DEE9}" presName="spChevron1" presStyleCnt="0"/>
      <dgm:spPr/>
    </dgm:pt>
    <dgm:pt modelId="{7D7F8416-242A-DE4A-940E-0D614090D19F}" type="pres">
      <dgm:prSet presAssocID="{8CCE231A-FFA7-8D45-A113-C4269C449F95}" presName="middle" presStyleCnt="0"/>
      <dgm:spPr/>
    </dgm:pt>
    <dgm:pt modelId="{44D9EF74-69E1-5843-AFE6-00351485849E}" type="pres">
      <dgm:prSet presAssocID="{8CCE231A-FFA7-8D45-A113-C4269C449F95}" presName="parTxMid" presStyleLbl="revTx" presStyleIdx="1" presStyleCnt="3"/>
      <dgm:spPr/>
    </dgm:pt>
    <dgm:pt modelId="{17AAB93D-16BF-C941-9527-FD93DD4E0F57}" type="pres">
      <dgm:prSet presAssocID="{8CCE231A-FFA7-8D45-A113-C4269C449F95}" presName="spMid" presStyleCnt="0"/>
      <dgm:spPr/>
    </dgm:pt>
    <dgm:pt modelId="{15B1C951-29DB-FF46-849A-D55B55C58A4D}" type="pres">
      <dgm:prSet presAssocID="{844B86B4-C3E8-8D49-B5FE-3322F80BAC76}" presName="chevronComposite1" presStyleCnt="0"/>
      <dgm:spPr/>
    </dgm:pt>
    <dgm:pt modelId="{E83F6A16-0275-A34C-90BD-2C12BD3FB3BC}" type="pres">
      <dgm:prSet presAssocID="{844B86B4-C3E8-8D49-B5FE-3322F80BAC76}" presName="chevron1" presStyleLbl="sibTrans2D1" presStyleIdx="1" presStyleCnt="3"/>
      <dgm:spPr/>
    </dgm:pt>
    <dgm:pt modelId="{339F2BF9-5FE8-6F48-860C-C1222AE87DD6}" type="pres">
      <dgm:prSet presAssocID="{844B86B4-C3E8-8D49-B5FE-3322F80BAC76}" presName="spChevron1" presStyleCnt="0"/>
      <dgm:spPr/>
    </dgm:pt>
    <dgm:pt modelId="{9808DC4F-3634-1F4D-9E95-C4A2486340EF}" type="pres">
      <dgm:prSet presAssocID="{D7F471AB-3F76-B240-BF3B-DD33AB72A76D}" presName="middle" presStyleCnt="0"/>
      <dgm:spPr/>
    </dgm:pt>
    <dgm:pt modelId="{8C5D531F-CC88-784B-B646-B85A8AFAF012}" type="pres">
      <dgm:prSet presAssocID="{D7F471AB-3F76-B240-BF3B-DD33AB72A76D}" presName="parTxMid" presStyleLbl="revTx" presStyleIdx="2" presStyleCnt="3"/>
      <dgm:spPr/>
    </dgm:pt>
    <dgm:pt modelId="{D0DDD7C8-4B96-B74A-BD05-5FF062FC620B}" type="pres">
      <dgm:prSet presAssocID="{D7F471AB-3F76-B240-BF3B-DD33AB72A76D}" presName="spMid" presStyleCnt="0"/>
      <dgm:spPr/>
    </dgm:pt>
    <dgm:pt modelId="{E3D43116-0C7C-EC49-BDB1-015800DBB75C}" type="pres">
      <dgm:prSet presAssocID="{C093A103-1862-124B-A2D8-96C65B7A5BB4}" presName="chevronComposite1" presStyleCnt="0"/>
      <dgm:spPr/>
    </dgm:pt>
    <dgm:pt modelId="{D236CD8F-CA32-194D-81E1-F420C8707EAD}" type="pres">
      <dgm:prSet presAssocID="{C093A103-1862-124B-A2D8-96C65B7A5BB4}" presName="chevron1" presStyleLbl="sibTrans2D1" presStyleIdx="2" presStyleCnt="3"/>
      <dgm:spPr/>
    </dgm:pt>
    <dgm:pt modelId="{B8ECA337-50DB-4844-86EC-3D3E7F49D0AA}" type="pres">
      <dgm:prSet presAssocID="{C093A103-1862-124B-A2D8-96C65B7A5BB4}" presName="spChevron1" presStyleCnt="0"/>
      <dgm:spPr/>
    </dgm:pt>
    <dgm:pt modelId="{ECBBE855-AB21-5342-821D-ED90373DBF74}" type="pres">
      <dgm:prSet presAssocID="{237B09A4-AF26-8A40-A501-15836CB9CCD1}" presName="last" presStyleCnt="0"/>
      <dgm:spPr/>
    </dgm:pt>
    <dgm:pt modelId="{7A6ADD22-975D-F54B-8D0F-4F282518621A}" type="pres">
      <dgm:prSet presAssocID="{237B09A4-AF26-8A40-A501-15836CB9CCD1}" presName="circleTx" presStyleLbl="node1" presStyleIdx="18" presStyleCnt="19"/>
      <dgm:spPr/>
    </dgm:pt>
    <dgm:pt modelId="{2B6BEAB5-3962-624C-979B-BFDF544C52F4}" type="pres">
      <dgm:prSet presAssocID="{237B09A4-AF26-8A40-A501-15836CB9CCD1}" presName="spN" presStyleCnt="0"/>
      <dgm:spPr/>
    </dgm:pt>
  </dgm:ptLst>
  <dgm:cxnLst>
    <dgm:cxn modelId="{DAE96619-CD46-8247-9ACC-17A24983864D}" type="presOf" srcId="{8CCE231A-FFA7-8D45-A113-C4269C449F95}" destId="{44D9EF74-69E1-5843-AFE6-00351485849E}" srcOrd="0" destOrd="0" presId="urn:microsoft.com/office/officeart/2009/3/layout/RandomtoResultProcess"/>
    <dgm:cxn modelId="{C2BDDB76-62CD-2449-B541-EB4D754750DC}" type="presOf" srcId="{237B09A4-AF26-8A40-A501-15836CB9CCD1}" destId="{7A6ADD22-975D-F54B-8D0F-4F282518621A}" srcOrd="0" destOrd="0" presId="urn:microsoft.com/office/officeart/2009/3/layout/RandomtoResultProcess"/>
    <dgm:cxn modelId="{E6DC5884-CCC9-CE4D-85AC-083C6DA23211}" srcId="{34B829EB-358E-2247-8B01-06FC2849A02D}" destId="{8CCE231A-FFA7-8D45-A113-C4269C449F95}" srcOrd="1" destOrd="0" parTransId="{D023B61E-7709-734A-853C-DDF7F51F9426}" sibTransId="{844B86B4-C3E8-8D49-B5FE-3322F80BAC76}"/>
    <dgm:cxn modelId="{B33C2686-E4B2-DA4B-885A-44DB811A2E14}" type="presOf" srcId="{34B829EB-358E-2247-8B01-06FC2849A02D}" destId="{70FF1D6B-1087-5940-A52B-2797B5078761}" srcOrd="0" destOrd="0" presId="urn:microsoft.com/office/officeart/2009/3/layout/RandomtoResultProcess"/>
    <dgm:cxn modelId="{6EC58F88-8208-144B-8D86-336626DCCE1A}" srcId="{34B829EB-358E-2247-8B01-06FC2849A02D}" destId="{104F23A8-FCF9-E24B-B3C9-FF7F63B292F7}" srcOrd="0" destOrd="0" parTransId="{54FF0D23-2921-624A-A32E-76F3A1D3D063}" sibTransId="{990BD9DB-ADF4-6545-A509-F05B1340DEE9}"/>
    <dgm:cxn modelId="{76A4D5A1-1CDB-024B-8FE3-63B1E3DD9A2E}" type="presOf" srcId="{D7F471AB-3F76-B240-BF3B-DD33AB72A76D}" destId="{8C5D531F-CC88-784B-B646-B85A8AFAF012}" srcOrd="0" destOrd="0" presId="urn:microsoft.com/office/officeart/2009/3/layout/RandomtoResultProcess"/>
    <dgm:cxn modelId="{ED7F8CB4-F4F3-CE40-A09E-80D6595962E2}" srcId="{34B829EB-358E-2247-8B01-06FC2849A02D}" destId="{D7F471AB-3F76-B240-BF3B-DD33AB72A76D}" srcOrd="2" destOrd="0" parTransId="{87A1745C-1E85-A246-B9DF-97A8505D34C4}" sibTransId="{C093A103-1862-124B-A2D8-96C65B7A5BB4}"/>
    <dgm:cxn modelId="{EE9090E2-85AD-764D-9E8B-EDFCBB3EAD6E}" type="presOf" srcId="{104F23A8-FCF9-E24B-B3C9-FF7F63B292F7}" destId="{7BE88FC2-579C-8B41-8AB8-F57F8254FEFC}" srcOrd="0" destOrd="0" presId="urn:microsoft.com/office/officeart/2009/3/layout/RandomtoResultProcess"/>
    <dgm:cxn modelId="{626485F8-89A5-D348-9A28-5A66F61A4B36}" srcId="{34B829EB-358E-2247-8B01-06FC2849A02D}" destId="{237B09A4-AF26-8A40-A501-15836CB9CCD1}" srcOrd="3" destOrd="0" parTransId="{2A43A5D2-D535-A64B-9A13-181EDBADD071}" sibTransId="{3167957A-76FE-CF47-8AF4-D89A96DC655F}"/>
    <dgm:cxn modelId="{307F01AC-063B-EC44-9B6C-F964C5DE9342}" type="presParOf" srcId="{70FF1D6B-1087-5940-A52B-2797B5078761}" destId="{7A7A2239-940A-174E-880B-4B492D040F9F}" srcOrd="0" destOrd="0" presId="urn:microsoft.com/office/officeart/2009/3/layout/RandomtoResultProcess"/>
    <dgm:cxn modelId="{FA764962-7921-0640-8A5B-71185F0FD883}" type="presParOf" srcId="{7A7A2239-940A-174E-880B-4B492D040F9F}" destId="{7BE88FC2-579C-8B41-8AB8-F57F8254FEFC}" srcOrd="0" destOrd="0" presId="urn:microsoft.com/office/officeart/2009/3/layout/RandomtoResultProcess"/>
    <dgm:cxn modelId="{CC32D349-09CB-8F49-9113-096666DA3CF2}" type="presParOf" srcId="{7A7A2239-940A-174E-880B-4B492D040F9F}" destId="{C693A6A1-5E96-544D-AB20-A04C0581B43B}" srcOrd="1" destOrd="0" presId="urn:microsoft.com/office/officeart/2009/3/layout/RandomtoResultProcess"/>
    <dgm:cxn modelId="{4CD9367E-A747-314A-90F5-BAECFD5C3A33}" type="presParOf" srcId="{7A7A2239-940A-174E-880B-4B492D040F9F}" destId="{F46606AA-0B92-4641-9749-DA5B9BA46EEB}" srcOrd="2" destOrd="0" presId="urn:microsoft.com/office/officeart/2009/3/layout/RandomtoResultProcess"/>
    <dgm:cxn modelId="{FA5ADB51-C0C6-F744-985D-1FA5911F1E79}" type="presParOf" srcId="{7A7A2239-940A-174E-880B-4B492D040F9F}" destId="{6BAA6AFF-0E90-714A-BA0A-C3E117289D48}" srcOrd="3" destOrd="0" presId="urn:microsoft.com/office/officeart/2009/3/layout/RandomtoResultProcess"/>
    <dgm:cxn modelId="{F1B2E565-038D-0747-96FA-5CDB14503382}" type="presParOf" srcId="{7A7A2239-940A-174E-880B-4B492D040F9F}" destId="{B464EDE9-3496-D942-96E9-B5DAD7D865DF}" srcOrd="4" destOrd="0" presId="urn:microsoft.com/office/officeart/2009/3/layout/RandomtoResultProcess"/>
    <dgm:cxn modelId="{C78AD8D3-EA03-C742-BA3E-DFE6F81C2DE9}" type="presParOf" srcId="{7A7A2239-940A-174E-880B-4B492D040F9F}" destId="{D3FC2DA9-A351-C444-8B66-95A60B1EE56C}" srcOrd="5" destOrd="0" presId="urn:microsoft.com/office/officeart/2009/3/layout/RandomtoResultProcess"/>
    <dgm:cxn modelId="{349EA1A5-8867-4E4A-8880-6302AD17BAE0}" type="presParOf" srcId="{7A7A2239-940A-174E-880B-4B492D040F9F}" destId="{FD4EB19F-D12F-9D4A-9DF3-C06A30F98E77}" srcOrd="6" destOrd="0" presId="urn:microsoft.com/office/officeart/2009/3/layout/RandomtoResultProcess"/>
    <dgm:cxn modelId="{65862BB6-4ED8-9542-BFE7-E5FA7F0A1ABF}" type="presParOf" srcId="{7A7A2239-940A-174E-880B-4B492D040F9F}" destId="{42682305-20B4-6848-8313-5D7ED93043E7}" srcOrd="7" destOrd="0" presId="urn:microsoft.com/office/officeart/2009/3/layout/RandomtoResultProcess"/>
    <dgm:cxn modelId="{D1DF5E63-99CA-D44D-B26E-D1EE220FB186}" type="presParOf" srcId="{7A7A2239-940A-174E-880B-4B492D040F9F}" destId="{2E38794E-4944-A844-A88E-E5A846FB630F}" srcOrd="8" destOrd="0" presId="urn:microsoft.com/office/officeart/2009/3/layout/RandomtoResultProcess"/>
    <dgm:cxn modelId="{D6F4132E-C677-0249-B7DC-1D99D6817B82}" type="presParOf" srcId="{7A7A2239-940A-174E-880B-4B492D040F9F}" destId="{3D228FFF-D984-8145-9353-3FE293C34548}" srcOrd="9" destOrd="0" presId="urn:microsoft.com/office/officeart/2009/3/layout/RandomtoResultProcess"/>
    <dgm:cxn modelId="{A65E2E21-248C-064A-BDEF-CB02FA88DB3F}" type="presParOf" srcId="{7A7A2239-940A-174E-880B-4B492D040F9F}" destId="{EA6C5A37-76DE-FF4E-BA13-1470D22A24C9}" srcOrd="10" destOrd="0" presId="urn:microsoft.com/office/officeart/2009/3/layout/RandomtoResultProcess"/>
    <dgm:cxn modelId="{3A83B36E-F5A7-824F-90BF-7B27214EE2D0}" type="presParOf" srcId="{7A7A2239-940A-174E-880B-4B492D040F9F}" destId="{73139CAC-5290-4744-88F7-ADD9EA83FFA3}" srcOrd="11" destOrd="0" presId="urn:microsoft.com/office/officeart/2009/3/layout/RandomtoResultProcess"/>
    <dgm:cxn modelId="{738E591A-316B-3F44-9888-06E17CD95363}" type="presParOf" srcId="{7A7A2239-940A-174E-880B-4B492D040F9F}" destId="{A33B9AB9-8219-584C-8641-3637BAF0A5A6}" srcOrd="12" destOrd="0" presId="urn:microsoft.com/office/officeart/2009/3/layout/RandomtoResultProcess"/>
    <dgm:cxn modelId="{D43B6C5A-DDFE-FD40-BAF8-3BA254C1F934}" type="presParOf" srcId="{7A7A2239-940A-174E-880B-4B492D040F9F}" destId="{ED582C68-BA94-3543-841D-67F3D6597DF3}" srcOrd="13" destOrd="0" presId="urn:microsoft.com/office/officeart/2009/3/layout/RandomtoResultProcess"/>
    <dgm:cxn modelId="{4B0A0AAF-7CED-3F47-8259-D5F302D2827C}" type="presParOf" srcId="{7A7A2239-940A-174E-880B-4B492D040F9F}" destId="{38C2AA3A-CF26-7E4E-91F4-85CBE2177A9E}" srcOrd="14" destOrd="0" presId="urn:microsoft.com/office/officeart/2009/3/layout/RandomtoResultProcess"/>
    <dgm:cxn modelId="{8AE40207-7898-7D42-8BD0-4F226F441813}" type="presParOf" srcId="{7A7A2239-940A-174E-880B-4B492D040F9F}" destId="{701BA101-9D98-834C-BDB4-AFBEB0F3B2EA}" srcOrd="15" destOrd="0" presId="urn:microsoft.com/office/officeart/2009/3/layout/RandomtoResultProcess"/>
    <dgm:cxn modelId="{CA40B555-1169-8A49-904D-EBD4D6E94F35}" type="presParOf" srcId="{7A7A2239-940A-174E-880B-4B492D040F9F}" destId="{B15CF2D0-E05A-EB41-A0F3-EDDBB917F097}" srcOrd="16" destOrd="0" presId="urn:microsoft.com/office/officeart/2009/3/layout/RandomtoResultProcess"/>
    <dgm:cxn modelId="{3AA19743-BE68-494B-8FC7-4C300190CDA6}" type="presParOf" srcId="{7A7A2239-940A-174E-880B-4B492D040F9F}" destId="{2DDEE665-3471-FD44-8C6A-67366D1BB802}" srcOrd="17" destOrd="0" presId="urn:microsoft.com/office/officeart/2009/3/layout/RandomtoResultProcess"/>
    <dgm:cxn modelId="{15242DA1-B362-BF42-B30B-459348625225}" type="presParOf" srcId="{7A7A2239-940A-174E-880B-4B492D040F9F}" destId="{3638DFCA-A5DB-EB4B-81E8-F2431054B0CA}" srcOrd="18" destOrd="0" presId="urn:microsoft.com/office/officeart/2009/3/layout/RandomtoResultProcess"/>
    <dgm:cxn modelId="{63027BD9-DC50-E54B-AEAD-3C88CD645611}" type="presParOf" srcId="{70FF1D6B-1087-5940-A52B-2797B5078761}" destId="{1711DB33-4743-5C4D-993C-249AA352C4B8}" srcOrd="1" destOrd="0" presId="urn:microsoft.com/office/officeart/2009/3/layout/RandomtoResultProcess"/>
    <dgm:cxn modelId="{B0B2D731-03A8-D14B-996D-40B6E2131A92}" type="presParOf" srcId="{1711DB33-4743-5C4D-993C-249AA352C4B8}" destId="{7C72FE5B-54DC-0D4C-81A9-FEACC54406B5}" srcOrd="0" destOrd="0" presId="urn:microsoft.com/office/officeart/2009/3/layout/RandomtoResultProcess"/>
    <dgm:cxn modelId="{D265F2B7-F117-3344-956C-087084FA3877}" type="presParOf" srcId="{1711DB33-4743-5C4D-993C-249AA352C4B8}" destId="{689FC0FE-B994-1145-98C7-626E5A0D4871}" srcOrd="1" destOrd="0" presId="urn:microsoft.com/office/officeart/2009/3/layout/RandomtoResultProcess"/>
    <dgm:cxn modelId="{1F8E90E1-7ADA-1347-878A-D09834EAACBB}" type="presParOf" srcId="{70FF1D6B-1087-5940-A52B-2797B5078761}" destId="{7D7F8416-242A-DE4A-940E-0D614090D19F}" srcOrd="2" destOrd="0" presId="urn:microsoft.com/office/officeart/2009/3/layout/RandomtoResultProcess"/>
    <dgm:cxn modelId="{F309D1A4-6AD8-5D4E-90ED-6F717E20BB9F}" type="presParOf" srcId="{7D7F8416-242A-DE4A-940E-0D614090D19F}" destId="{44D9EF74-69E1-5843-AFE6-00351485849E}" srcOrd="0" destOrd="0" presId="urn:microsoft.com/office/officeart/2009/3/layout/RandomtoResultProcess"/>
    <dgm:cxn modelId="{664423DC-3D0C-D141-90F3-13292FC02F28}" type="presParOf" srcId="{7D7F8416-242A-DE4A-940E-0D614090D19F}" destId="{17AAB93D-16BF-C941-9527-FD93DD4E0F57}" srcOrd="1" destOrd="0" presId="urn:microsoft.com/office/officeart/2009/3/layout/RandomtoResultProcess"/>
    <dgm:cxn modelId="{BCDCD6C1-74B1-6145-BA78-CDB08F3EF59E}" type="presParOf" srcId="{70FF1D6B-1087-5940-A52B-2797B5078761}" destId="{15B1C951-29DB-FF46-849A-D55B55C58A4D}" srcOrd="3" destOrd="0" presId="urn:microsoft.com/office/officeart/2009/3/layout/RandomtoResultProcess"/>
    <dgm:cxn modelId="{DEE306DE-47D3-C84A-8749-C4E87BA3DF60}" type="presParOf" srcId="{15B1C951-29DB-FF46-849A-D55B55C58A4D}" destId="{E83F6A16-0275-A34C-90BD-2C12BD3FB3BC}" srcOrd="0" destOrd="0" presId="urn:microsoft.com/office/officeart/2009/3/layout/RandomtoResultProcess"/>
    <dgm:cxn modelId="{449077F3-31B2-7441-9C0F-0FE20588AB2A}" type="presParOf" srcId="{15B1C951-29DB-FF46-849A-D55B55C58A4D}" destId="{339F2BF9-5FE8-6F48-860C-C1222AE87DD6}" srcOrd="1" destOrd="0" presId="urn:microsoft.com/office/officeart/2009/3/layout/RandomtoResultProcess"/>
    <dgm:cxn modelId="{5FDDAB83-4737-6144-9BC8-312E2D45FDA1}" type="presParOf" srcId="{70FF1D6B-1087-5940-A52B-2797B5078761}" destId="{9808DC4F-3634-1F4D-9E95-C4A2486340EF}" srcOrd="4" destOrd="0" presId="urn:microsoft.com/office/officeart/2009/3/layout/RandomtoResultProcess"/>
    <dgm:cxn modelId="{06C9624A-3C3E-2146-833E-67608ADFAC45}" type="presParOf" srcId="{9808DC4F-3634-1F4D-9E95-C4A2486340EF}" destId="{8C5D531F-CC88-784B-B646-B85A8AFAF012}" srcOrd="0" destOrd="0" presId="urn:microsoft.com/office/officeart/2009/3/layout/RandomtoResultProcess"/>
    <dgm:cxn modelId="{8BD29787-A322-FC41-9488-2257E5E86CCA}" type="presParOf" srcId="{9808DC4F-3634-1F4D-9E95-C4A2486340EF}" destId="{D0DDD7C8-4B96-B74A-BD05-5FF062FC620B}" srcOrd="1" destOrd="0" presId="urn:microsoft.com/office/officeart/2009/3/layout/RandomtoResultProcess"/>
    <dgm:cxn modelId="{8A79FE8B-3042-8A47-8489-F050ECF61227}" type="presParOf" srcId="{70FF1D6B-1087-5940-A52B-2797B5078761}" destId="{E3D43116-0C7C-EC49-BDB1-015800DBB75C}" srcOrd="5" destOrd="0" presId="urn:microsoft.com/office/officeart/2009/3/layout/RandomtoResultProcess"/>
    <dgm:cxn modelId="{65BF94BC-2C92-384A-BAC3-5AB38D9D5E80}" type="presParOf" srcId="{E3D43116-0C7C-EC49-BDB1-015800DBB75C}" destId="{D236CD8F-CA32-194D-81E1-F420C8707EAD}" srcOrd="0" destOrd="0" presId="urn:microsoft.com/office/officeart/2009/3/layout/RandomtoResultProcess"/>
    <dgm:cxn modelId="{824B63BA-CDF7-3F4E-B5E2-7684511A6997}" type="presParOf" srcId="{E3D43116-0C7C-EC49-BDB1-015800DBB75C}" destId="{B8ECA337-50DB-4844-86EC-3D3E7F49D0AA}" srcOrd="1" destOrd="0" presId="urn:microsoft.com/office/officeart/2009/3/layout/RandomtoResultProcess"/>
    <dgm:cxn modelId="{07AA2056-6A7E-B34F-AFA9-5002796F5557}" type="presParOf" srcId="{70FF1D6B-1087-5940-A52B-2797B5078761}" destId="{ECBBE855-AB21-5342-821D-ED90373DBF74}" srcOrd="6" destOrd="0" presId="urn:microsoft.com/office/officeart/2009/3/layout/RandomtoResultProcess"/>
    <dgm:cxn modelId="{BFD484E7-53FB-A741-849D-CB2B7A2D2638}" type="presParOf" srcId="{ECBBE855-AB21-5342-821D-ED90373DBF74}" destId="{7A6ADD22-975D-F54B-8D0F-4F282518621A}" srcOrd="0" destOrd="0" presId="urn:microsoft.com/office/officeart/2009/3/layout/RandomtoResultProcess"/>
    <dgm:cxn modelId="{A289226E-9CA1-8A47-9DF1-6DDB0E2CD52E}" type="presParOf" srcId="{ECBBE855-AB21-5342-821D-ED90373DBF74}" destId="{2B6BEAB5-3962-624C-979B-BFDF544C52F4}" srcOrd="1"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36710A1-E7A1-6448-929C-00BA8FDFF468}" type="doc">
      <dgm:prSet loTypeId="urn:microsoft.com/office/officeart/2009/3/layout/FramedTextPicture" loCatId="" qsTypeId="urn:microsoft.com/office/officeart/2005/8/quickstyle/simple1" qsCatId="simple" csTypeId="urn:microsoft.com/office/officeart/2005/8/colors/accent1_2" csCatId="accent1" phldr="1"/>
      <dgm:spPr/>
      <dgm:t>
        <a:bodyPr/>
        <a:lstStyle/>
        <a:p>
          <a:endParaRPr lang="es-ES"/>
        </a:p>
      </dgm:t>
    </dgm:pt>
    <dgm:pt modelId="{39BD9BCA-FB2E-4044-BB6C-FA5218B8FE43}">
      <dgm:prSet phldrT="[Texto]" custT="1"/>
      <dgm:spPr/>
      <dgm:t>
        <a:bodyPr/>
        <a:lstStyle/>
        <a:p>
          <a:pPr>
            <a:buNone/>
          </a:pPr>
          <a:endParaRPr lang="es-ES" sz="1400" dirty="0"/>
        </a:p>
      </dgm:t>
    </dgm:pt>
    <dgm:pt modelId="{9ADDD40D-1FCA-364A-9F59-FE8883AE2895}" type="parTrans" cxnId="{1E8D9874-BA8E-3544-AA53-B573A135EB51}">
      <dgm:prSet/>
      <dgm:spPr/>
      <dgm:t>
        <a:bodyPr/>
        <a:lstStyle/>
        <a:p>
          <a:endParaRPr lang="es-ES"/>
        </a:p>
      </dgm:t>
    </dgm:pt>
    <dgm:pt modelId="{C0276281-7A16-4342-BA72-3FDFAD249622}" type="sibTrans" cxnId="{1E8D9874-BA8E-3544-AA53-B573A135EB51}">
      <dgm:prSet/>
      <dgm:spPr/>
      <dgm:t>
        <a:bodyPr/>
        <a:lstStyle/>
        <a:p>
          <a:endParaRPr lang="es-ES"/>
        </a:p>
      </dgm:t>
    </dgm:pt>
    <dgm:pt modelId="{D30C4E4F-9DA6-FF43-8718-940AE639863B}">
      <dgm:prSet custT="1"/>
      <dgm:spPr/>
      <dgm:t>
        <a:bodyPr/>
        <a:lstStyle/>
        <a:p>
          <a:pPr>
            <a:buFont typeface="+mj-lt"/>
            <a:buAutoNum type="arabicPeriod"/>
          </a:pPr>
          <a:r>
            <a:rPr lang="es-CO" sz="1400" dirty="0"/>
            <a:t>Razón social o apellidos y nombres del prestador de servicios de salud</a:t>
          </a:r>
          <a:endParaRPr lang="es-ES" altLang="es-CO" sz="1400" dirty="0">
            <a:latin typeface="Verdana" panose="020B0604030504040204" pitchFamily="34" charset="0"/>
          </a:endParaRPr>
        </a:p>
      </dgm:t>
    </dgm:pt>
    <dgm:pt modelId="{BF824BA9-CAAD-F045-A5C2-7B8656E02C1B}" type="sibTrans" cxnId="{90DA73E5-4B5C-F04F-8AD2-EED01708AA21}">
      <dgm:prSet/>
      <dgm:spPr/>
      <dgm:t>
        <a:bodyPr/>
        <a:lstStyle/>
        <a:p>
          <a:endParaRPr lang="es-ES"/>
        </a:p>
      </dgm:t>
    </dgm:pt>
    <dgm:pt modelId="{01AA1D15-CA27-094D-9E90-7974781C1349}" type="parTrans" cxnId="{90DA73E5-4B5C-F04F-8AD2-EED01708AA21}">
      <dgm:prSet/>
      <dgm:spPr/>
      <dgm:t>
        <a:bodyPr/>
        <a:lstStyle/>
        <a:p>
          <a:endParaRPr lang="es-ES"/>
        </a:p>
      </dgm:t>
    </dgm:pt>
    <dgm:pt modelId="{F7568806-FC33-8D4D-A613-0D6F2D77C0CA}">
      <dgm:prSet custT="1"/>
      <dgm:spPr/>
      <dgm:t>
        <a:bodyPr/>
        <a:lstStyle/>
        <a:p>
          <a:pPr>
            <a:buFont typeface="+mj-lt"/>
            <a:buAutoNum type="arabicPeriod"/>
          </a:pPr>
          <a:r>
            <a:rPr lang="es-CO" sz="1400" dirty="0"/>
            <a:t>Código del prestador de servicios de salud asignado en el (REPS) </a:t>
          </a:r>
        </a:p>
      </dgm:t>
    </dgm:pt>
    <dgm:pt modelId="{EA9443C7-A7F8-BE46-BE23-051DDB79CC45}" type="parTrans" cxnId="{F6AD3950-9728-8047-91C8-07062AED3316}">
      <dgm:prSet/>
      <dgm:spPr/>
      <dgm:t>
        <a:bodyPr/>
        <a:lstStyle/>
        <a:p>
          <a:endParaRPr lang="es-ES"/>
        </a:p>
      </dgm:t>
    </dgm:pt>
    <dgm:pt modelId="{D12E8BC0-702A-7843-AA8C-9DE44D04B376}" type="sibTrans" cxnId="{F6AD3950-9728-8047-91C8-07062AED3316}">
      <dgm:prSet/>
      <dgm:spPr/>
      <dgm:t>
        <a:bodyPr/>
        <a:lstStyle/>
        <a:p>
          <a:endParaRPr lang="es-ES"/>
        </a:p>
      </dgm:t>
    </dgm:pt>
    <dgm:pt modelId="{C54F9DE5-19D3-9F4D-86BE-8F65062D37E0}">
      <dgm:prSet custT="1"/>
      <dgm:spPr/>
      <dgm:t>
        <a:bodyPr/>
        <a:lstStyle/>
        <a:p>
          <a:pPr>
            <a:buFont typeface="+mj-lt"/>
            <a:buAutoNum type="arabicPeriod"/>
          </a:pPr>
          <a:r>
            <a:rPr lang="es-CO" sz="1400" dirty="0"/>
            <a:t>Nombre de la EPS o EA</a:t>
          </a:r>
        </a:p>
      </dgm:t>
    </dgm:pt>
    <dgm:pt modelId="{0B7FFA13-7F15-C14C-A507-F8CCC74EFB97}" type="parTrans" cxnId="{87A4035F-12F3-484D-ADEB-A622E44CDE45}">
      <dgm:prSet/>
      <dgm:spPr/>
      <dgm:t>
        <a:bodyPr/>
        <a:lstStyle/>
        <a:p>
          <a:endParaRPr lang="es-ES"/>
        </a:p>
      </dgm:t>
    </dgm:pt>
    <dgm:pt modelId="{4F8660FE-E2F6-3F45-B332-B70BF97A1DE1}" type="sibTrans" cxnId="{87A4035F-12F3-484D-ADEB-A622E44CDE45}">
      <dgm:prSet/>
      <dgm:spPr/>
      <dgm:t>
        <a:bodyPr/>
        <a:lstStyle/>
        <a:p>
          <a:endParaRPr lang="es-ES"/>
        </a:p>
      </dgm:t>
    </dgm:pt>
    <dgm:pt modelId="{EC05F422-DC79-774E-AEE4-4FAD6DDAD955}">
      <dgm:prSet custT="1"/>
      <dgm:spPr/>
      <dgm:t>
        <a:bodyPr/>
        <a:lstStyle/>
        <a:p>
          <a:pPr>
            <a:buFont typeface="+mj-lt"/>
            <a:buAutoNum type="arabicPeriod"/>
          </a:pPr>
          <a:r>
            <a:rPr lang="es-CO" sz="1400"/>
            <a:t>Lugar y fecha de expedición </a:t>
          </a:r>
        </a:p>
      </dgm:t>
    </dgm:pt>
    <dgm:pt modelId="{A0C0026B-FF32-434A-8DED-02CDF21D5F57}" type="parTrans" cxnId="{2B74FA8E-4493-5449-8CC5-5A759A7A90C6}">
      <dgm:prSet/>
      <dgm:spPr/>
      <dgm:t>
        <a:bodyPr/>
        <a:lstStyle/>
        <a:p>
          <a:endParaRPr lang="es-ES"/>
        </a:p>
      </dgm:t>
    </dgm:pt>
    <dgm:pt modelId="{FD0C3906-C576-AC43-8641-1C413D02B768}" type="sibTrans" cxnId="{2B74FA8E-4493-5449-8CC5-5A759A7A90C6}">
      <dgm:prSet/>
      <dgm:spPr/>
      <dgm:t>
        <a:bodyPr/>
        <a:lstStyle/>
        <a:p>
          <a:endParaRPr lang="es-ES"/>
        </a:p>
      </dgm:t>
    </dgm:pt>
    <dgm:pt modelId="{20EEEA48-5AE5-D741-9189-96E97A71F679}">
      <dgm:prSet custT="1"/>
      <dgm:spPr/>
      <dgm:t>
        <a:bodyPr/>
        <a:lstStyle/>
        <a:p>
          <a:pPr>
            <a:buFont typeface="+mj-lt"/>
            <a:buAutoNum type="arabicPeriod"/>
          </a:pPr>
          <a:r>
            <a:rPr lang="es-CO" sz="1400"/>
            <a:t>Nombre del afiliado, tipo y número de su documento de identidad. </a:t>
          </a:r>
        </a:p>
      </dgm:t>
    </dgm:pt>
    <dgm:pt modelId="{6278BAEC-3D05-C14B-89C3-40DACA5E5F52}" type="parTrans" cxnId="{71BF3A72-9709-C544-8573-A142ACDC7109}">
      <dgm:prSet/>
      <dgm:spPr/>
      <dgm:t>
        <a:bodyPr/>
        <a:lstStyle/>
        <a:p>
          <a:endParaRPr lang="es-ES"/>
        </a:p>
      </dgm:t>
    </dgm:pt>
    <dgm:pt modelId="{ECD2A8AF-4899-4B4E-BE25-90472F5C5032}" type="sibTrans" cxnId="{71BF3A72-9709-C544-8573-A142ACDC7109}">
      <dgm:prSet/>
      <dgm:spPr/>
      <dgm:t>
        <a:bodyPr/>
        <a:lstStyle/>
        <a:p>
          <a:endParaRPr lang="es-ES"/>
        </a:p>
      </dgm:t>
    </dgm:pt>
    <dgm:pt modelId="{F015AE2F-F828-DA42-B39A-AD7241FB55C6}">
      <dgm:prSet custT="1"/>
      <dgm:spPr/>
      <dgm:t>
        <a:bodyPr/>
        <a:lstStyle/>
        <a:p>
          <a:pPr>
            <a:buFont typeface="+mj-lt"/>
            <a:buAutoNum type="arabicPeriod"/>
          </a:pPr>
          <a:r>
            <a:rPr lang="es-CO" sz="1400" dirty="0"/>
            <a:t>Grupo de servicios: 01. Consulta externa 02. Apoyo diagnóstico clínico y complementación terapéutica 03. Internación . 04. Quirúrgico 05. Atención inmediata </a:t>
          </a:r>
        </a:p>
      </dgm:t>
    </dgm:pt>
    <dgm:pt modelId="{970FB8D2-3774-2D4A-A559-FBED19706C7F}" type="parTrans" cxnId="{4CE95700-AC7E-004A-AB46-CE5751DF27CC}">
      <dgm:prSet/>
      <dgm:spPr/>
      <dgm:t>
        <a:bodyPr/>
        <a:lstStyle/>
        <a:p>
          <a:endParaRPr lang="es-ES"/>
        </a:p>
      </dgm:t>
    </dgm:pt>
    <dgm:pt modelId="{1961C93E-1B12-DA45-B93E-3BA4154F6B5F}" type="sibTrans" cxnId="{4CE95700-AC7E-004A-AB46-CE5751DF27CC}">
      <dgm:prSet/>
      <dgm:spPr/>
      <dgm:t>
        <a:bodyPr/>
        <a:lstStyle/>
        <a:p>
          <a:endParaRPr lang="es-ES"/>
        </a:p>
      </dgm:t>
    </dgm:pt>
    <dgm:pt modelId="{8C882390-CED6-F84D-93D1-95274CB6ECBA}">
      <dgm:prSet custT="1"/>
      <dgm:spPr/>
      <dgm:t>
        <a:bodyPr/>
        <a:lstStyle/>
        <a:p>
          <a:pPr>
            <a:buFont typeface="+mj-lt"/>
            <a:buAutoNum type="arabicPeriod"/>
          </a:pPr>
          <a:r>
            <a:rPr lang="es-CO" sz="1400" dirty="0"/>
            <a:t>Modalidad de la prestación del servicio: 01: </a:t>
          </a:r>
          <a:r>
            <a:rPr lang="es-CO" sz="1400" dirty="0" err="1"/>
            <a:t>Intramural</a:t>
          </a:r>
          <a:r>
            <a:rPr lang="es-CO" sz="1400" dirty="0"/>
            <a:t> 02: Extramural unidad móvil 03: Extramural domiciliaria 04: Extramural jornada de salud 06: Telemedicina interactiva 07: Telemedicina no interactiva 08: Telemedicina </a:t>
          </a:r>
          <a:r>
            <a:rPr lang="es-CO" sz="1400" dirty="0" err="1"/>
            <a:t>telexperticia</a:t>
          </a:r>
          <a:r>
            <a:rPr lang="es-CO" sz="1400" dirty="0"/>
            <a:t> 09: Telemedicina </a:t>
          </a:r>
          <a:r>
            <a:rPr lang="es-CO" sz="1400" dirty="0" err="1"/>
            <a:t>telemonitoreo</a:t>
          </a:r>
          <a:r>
            <a:rPr lang="es-CO" sz="1400" dirty="0"/>
            <a:t> </a:t>
          </a:r>
        </a:p>
      </dgm:t>
    </dgm:pt>
    <dgm:pt modelId="{A681694B-62DE-C348-AD12-C1B653EE575F}" type="parTrans" cxnId="{3992F248-6857-8545-81E2-006584C15D29}">
      <dgm:prSet/>
      <dgm:spPr/>
      <dgm:t>
        <a:bodyPr/>
        <a:lstStyle/>
        <a:p>
          <a:endParaRPr lang="es-ES"/>
        </a:p>
      </dgm:t>
    </dgm:pt>
    <dgm:pt modelId="{FC0A627B-07C0-5E44-9FF8-BA42E8F3560E}" type="sibTrans" cxnId="{3992F248-6857-8545-81E2-006584C15D29}">
      <dgm:prSet/>
      <dgm:spPr/>
      <dgm:t>
        <a:bodyPr/>
        <a:lstStyle/>
        <a:p>
          <a:endParaRPr lang="es-ES"/>
        </a:p>
      </dgm:t>
    </dgm:pt>
    <dgm:pt modelId="{4A2FDB1E-F6D1-A84E-917E-1A580C6A63E1}">
      <dgm:prSet custT="1"/>
      <dgm:spPr/>
      <dgm:t>
        <a:bodyPr/>
        <a:lstStyle/>
        <a:p>
          <a:pPr>
            <a:buFont typeface="+mj-lt"/>
            <a:buAutoNum type="arabicPeriod"/>
          </a:pPr>
          <a:r>
            <a:rPr lang="es-CO" sz="1400" dirty="0"/>
            <a:t>Código de diagnóstico principal, utilizando la  CIE, vigente</a:t>
          </a:r>
        </a:p>
      </dgm:t>
    </dgm:pt>
    <dgm:pt modelId="{8E4A13B8-7D1B-C64D-AE89-96C6D873B70C}" type="parTrans" cxnId="{BE5A1302-BDE4-E046-A35C-1187F4A44C1F}">
      <dgm:prSet/>
      <dgm:spPr/>
      <dgm:t>
        <a:bodyPr/>
        <a:lstStyle/>
        <a:p>
          <a:endParaRPr lang="es-ES"/>
        </a:p>
      </dgm:t>
    </dgm:pt>
    <dgm:pt modelId="{D69A65F8-3579-8441-80D7-B076BEB91953}" type="sibTrans" cxnId="{BE5A1302-BDE4-E046-A35C-1187F4A44C1F}">
      <dgm:prSet/>
      <dgm:spPr/>
      <dgm:t>
        <a:bodyPr/>
        <a:lstStyle/>
        <a:p>
          <a:endParaRPr lang="es-ES"/>
        </a:p>
      </dgm:t>
    </dgm:pt>
    <dgm:pt modelId="{7C2F9E0B-7A8D-1142-B255-462209883705}">
      <dgm:prSet custT="1"/>
      <dgm:spPr/>
      <dgm:t>
        <a:bodyPr/>
        <a:lstStyle/>
        <a:p>
          <a:pPr>
            <a:buFont typeface="+mj-lt"/>
            <a:buAutoNum type="arabicPeriod"/>
          </a:pPr>
          <a:r>
            <a:rPr lang="es-CO" sz="1400"/>
            <a:t>Presunto origen de la incapacidad (común o laboral) </a:t>
          </a:r>
        </a:p>
      </dgm:t>
    </dgm:pt>
    <dgm:pt modelId="{EC94792B-F107-3449-937E-2A08D3FBD10A}" type="parTrans" cxnId="{7C6B612F-BD44-9640-97CD-5FBE293F2F06}">
      <dgm:prSet/>
      <dgm:spPr/>
      <dgm:t>
        <a:bodyPr/>
        <a:lstStyle/>
        <a:p>
          <a:endParaRPr lang="es-ES"/>
        </a:p>
      </dgm:t>
    </dgm:pt>
    <dgm:pt modelId="{31212197-A117-8C49-A1E6-A23F859B7712}" type="sibTrans" cxnId="{7C6B612F-BD44-9640-97CD-5FBE293F2F06}">
      <dgm:prSet/>
      <dgm:spPr/>
      <dgm:t>
        <a:bodyPr/>
        <a:lstStyle/>
        <a:p>
          <a:endParaRPr lang="es-ES"/>
        </a:p>
      </dgm:t>
    </dgm:pt>
    <dgm:pt modelId="{33C0CBFF-30F6-134A-8482-97196DAD0CCF}">
      <dgm:prSet custT="1"/>
      <dgm:spPr/>
      <dgm:t>
        <a:bodyPr/>
        <a:lstStyle/>
        <a:p>
          <a:pPr>
            <a:buFont typeface="+mj-lt"/>
            <a:buAutoNum type="arabicPeriod"/>
          </a:pPr>
          <a:r>
            <a:rPr lang="es-CO" sz="1400" dirty="0"/>
            <a:t>Causa que motiva la atención. </a:t>
          </a:r>
        </a:p>
      </dgm:t>
    </dgm:pt>
    <dgm:pt modelId="{B8AC2DCE-022D-1740-9DCD-D465AE5B6E1B}" type="parTrans" cxnId="{3C5487C7-18A5-B54A-978C-43902AC71EF7}">
      <dgm:prSet/>
      <dgm:spPr/>
      <dgm:t>
        <a:bodyPr/>
        <a:lstStyle/>
        <a:p>
          <a:endParaRPr lang="es-ES"/>
        </a:p>
      </dgm:t>
    </dgm:pt>
    <dgm:pt modelId="{5D5EF0C8-2538-6E42-AEDA-D874F730E4DD}" type="sibTrans" cxnId="{3C5487C7-18A5-B54A-978C-43902AC71EF7}">
      <dgm:prSet/>
      <dgm:spPr/>
      <dgm:t>
        <a:bodyPr/>
        <a:lstStyle/>
        <a:p>
          <a:endParaRPr lang="es-ES"/>
        </a:p>
      </dgm:t>
    </dgm:pt>
    <dgm:pt modelId="{919F907E-08A5-664A-AFC3-5203E123A901}">
      <dgm:prSet custT="1"/>
      <dgm:spPr/>
      <dgm:t>
        <a:bodyPr/>
        <a:lstStyle/>
        <a:p>
          <a:pPr>
            <a:buFont typeface="+mj-lt"/>
            <a:buAutoNum type="arabicPeriod"/>
          </a:pPr>
          <a:r>
            <a:rPr lang="es-CO" sz="1400"/>
            <a:t>Fecha de inicio y terminación de la incapacidad; </a:t>
          </a:r>
        </a:p>
      </dgm:t>
    </dgm:pt>
    <dgm:pt modelId="{E814BADE-7A48-B646-9BB0-B2DC563A1FAD}" type="parTrans" cxnId="{08CB8455-5A35-B646-99D7-8F90985F515C}">
      <dgm:prSet/>
      <dgm:spPr/>
      <dgm:t>
        <a:bodyPr/>
        <a:lstStyle/>
        <a:p>
          <a:endParaRPr lang="es-ES"/>
        </a:p>
      </dgm:t>
    </dgm:pt>
    <dgm:pt modelId="{C8003394-691B-F144-9C27-6D217B528478}" type="sibTrans" cxnId="{08CB8455-5A35-B646-99D7-8F90985F515C}">
      <dgm:prSet/>
      <dgm:spPr/>
      <dgm:t>
        <a:bodyPr/>
        <a:lstStyle/>
        <a:p>
          <a:endParaRPr lang="es-ES"/>
        </a:p>
      </dgm:t>
    </dgm:pt>
    <dgm:pt modelId="{CF839A2D-1D35-3D44-B44D-62CFB9B09EA5}">
      <dgm:prSet custT="1"/>
      <dgm:spPr/>
      <dgm:t>
        <a:bodyPr/>
        <a:lstStyle/>
        <a:p>
          <a:pPr>
            <a:buFont typeface="+mj-lt"/>
            <a:buAutoNum type="arabicPeriod"/>
          </a:pPr>
          <a:r>
            <a:rPr lang="es-CO" sz="1400"/>
            <a:t>Prorroga: Si o No </a:t>
          </a:r>
        </a:p>
      </dgm:t>
    </dgm:pt>
    <dgm:pt modelId="{779E2811-8245-4441-8DD8-43853DE25796}" type="parTrans" cxnId="{9F780628-D320-BC49-867F-748C3B674EEB}">
      <dgm:prSet/>
      <dgm:spPr/>
      <dgm:t>
        <a:bodyPr/>
        <a:lstStyle/>
        <a:p>
          <a:endParaRPr lang="es-ES"/>
        </a:p>
      </dgm:t>
    </dgm:pt>
    <dgm:pt modelId="{1596BF6E-05FC-B249-A907-44B928212C97}" type="sibTrans" cxnId="{9F780628-D320-BC49-867F-748C3B674EEB}">
      <dgm:prSet/>
      <dgm:spPr/>
      <dgm:t>
        <a:bodyPr/>
        <a:lstStyle/>
        <a:p>
          <a:endParaRPr lang="es-ES"/>
        </a:p>
      </dgm:t>
    </dgm:pt>
    <dgm:pt modelId="{08737A13-6D26-444B-B80B-C2D06A45990C}">
      <dgm:prSet custT="1"/>
      <dgm:spPr/>
      <dgm:t>
        <a:bodyPr/>
        <a:lstStyle/>
        <a:p>
          <a:pPr>
            <a:buFont typeface="+mj-lt"/>
            <a:buAutoNum type="arabicPeriod"/>
          </a:pPr>
          <a:r>
            <a:rPr lang="es-CO" sz="1400"/>
            <a:t>Incapacidad retroactiva: 01. Urgencias o internación del paciente 02. Trastorno de memoria, confusión mental, desorientación en persona tiempo y lugar, otras alteraciones de la esfera psíquica, orgánica o funcional según criterio médico u odontólogo 03. Evento catastrófico y terrorista. </a:t>
          </a:r>
        </a:p>
      </dgm:t>
    </dgm:pt>
    <dgm:pt modelId="{E0D5C35F-B481-C94E-A92F-04BBCCAA214A}" type="parTrans" cxnId="{171F48C2-0DBC-0F4D-99FA-8F9767883453}">
      <dgm:prSet/>
      <dgm:spPr/>
      <dgm:t>
        <a:bodyPr/>
        <a:lstStyle/>
        <a:p>
          <a:endParaRPr lang="es-ES"/>
        </a:p>
      </dgm:t>
    </dgm:pt>
    <dgm:pt modelId="{1CA4EB79-8C68-AD4C-A9A2-DC26B207E4CC}" type="sibTrans" cxnId="{171F48C2-0DBC-0F4D-99FA-8F9767883453}">
      <dgm:prSet/>
      <dgm:spPr/>
      <dgm:t>
        <a:bodyPr/>
        <a:lstStyle/>
        <a:p>
          <a:endParaRPr lang="es-ES"/>
        </a:p>
      </dgm:t>
    </dgm:pt>
    <dgm:pt modelId="{9D7D60A5-E615-3445-9C06-66C5099EDD6A}">
      <dgm:prSet custT="1"/>
      <dgm:spPr/>
      <dgm:t>
        <a:bodyPr/>
        <a:lstStyle/>
        <a:p>
          <a:pPr>
            <a:buFont typeface="+mj-lt"/>
            <a:buAutoNum type="arabicPeriod"/>
          </a:pPr>
          <a:r>
            <a:rPr lang="es-CO" sz="1400"/>
            <a:t>Nombres y apellidos, tipo y número de identificación y firma del médico u odontólogo que lo expide. </a:t>
          </a:r>
        </a:p>
      </dgm:t>
    </dgm:pt>
    <dgm:pt modelId="{C35FD16B-D569-8F42-9FC9-8D9C84084FE9}" type="parTrans" cxnId="{A9E72069-D41C-8D4C-9832-BC21559EB145}">
      <dgm:prSet/>
      <dgm:spPr/>
      <dgm:t>
        <a:bodyPr/>
        <a:lstStyle/>
        <a:p>
          <a:endParaRPr lang="es-ES"/>
        </a:p>
      </dgm:t>
    </dgm:pt>
    <dgm:pt modelId="{6BF7DC8C-5622-E24C-B810-F96F20C25043}" type="sibTrans" cxnId="{A9E72069-D41C-8D4C-9832-BC21559EB145}">
      <dgm:prSet/>
      <dgm:spPr/>
      <dgm:t>
        <a:bodyPr/>
        <a:lstStyle/>
        <a:p>
          <a:endParaRPr lang="es-ES"/>
        </a:p>
      </dgm:t>
    </dgm:pt>
    <dgm:pt modelId="{C98F42D1-3F60-AF40-B3C7-653743505FDD}">
      <dgm:prSet custT="1"/>
      <dgm:spPr/>
      <dgm:t>
        <a:bodyPr/>
        <a:lstStyle/>
        <a:p>
          <a:endParaRPr lang="es-CO" sz="1400" dirty="0"/>
        </a:p>
      </dgm:t>
    </dgm:pt>
    <dgm:pt modelId="{B7A24B23-FA57-5B44-A458-5E67CE3EF6E7}" type="parTrans" cxnId="{26594640-5D96-2F40-B01E-EA0FA16E48FE}">
      <dgm:prSet/>
      <dgm:spPr/>
      <dgm:t>
        <a:bodyPr/>
        <a:lstStyle/>
        <a:p>
          <a:endParaRPr lang="es-ES"/>
        </a:p>
      </dgm:t>
    </dgm:pt>
    <dgm:pt modelId="{01A25683-ED7A-DE43-AF19-437528DBA59C}" type="sibTrans" cxnId="{26594640-5D96-2F40-B01E-EA0FA16E48FE}">
      <dgm:prSet/>
      <dgm:spPr/>
      <dgm:t>
        <a:bodyPr/>
        <a:lstStyle/>
        <a:p>
          <a:endParaRPr lang="es-ES"/>
        </a:p>
      </dgm:t>
    </dgm:pt>
    <dgm:pt modelId="{96449BF8-EF5D-3641-A869-A02A4EEF48E3}">
      <dgm:prSet custT="1"/>
      <dgm:spPr/>
      <dgm:t>
        <a:bodyPr/>
        <a:lstStyle/>
        <a:p>
          <a:pPr>
            <a:buFont typeface="+mj-lt"/>
            <a:buAutoNum type="arabicPeriod"/>
          </a:pPr>
          <a:r>
            <a:rPr lang="es-CO" sz="1400" dirty="0"/>
            <a:t>NIT del prestador de servicios de salud </a:t>
          </a:r>
          <a:endParaRPr lang="es-ES" altLang="es-CO" sz="1400" dirty="0">
            <a:latin typeface="Verdana" panose="020B0604030504040204" pitchFamily="34" charset="0"/>
          </a:endParaRPr>
        </a:p>
      </dgm:t>
    </dgm:pt>
    <dgm:pt modelId="{CF0F182B-33D8-A745-998B-1F37F32D5797}" type="parTrans" cxnId="{BF9BF238-0C71-EB4E-91B4-A915549CC515}">
      <dgm:prSet/>
      <dgm:spPr/>
      <dgm:t>
        <a:bodyPr/>
        <a:lstStyle/>
        <a:p>
          <a:endParaRPr lang="es-ES"/>
        </a:p>
      </dgm:t>
    </dgm:pt>
    <dgm:pt modelId="{E3D0DD80-D996-3844-BE5C-348620508DBA}" type="sibTrans" cxnId="{BF9BF238-0C71-EB4E-91B4-A915549CC515}">
      <dgm:prSet/>
      <dgm:spPr/>
      <dgm:t>
        <a:bodyPr/>
        <a:lstStyle/>
        <a:p>
          <a:endParaRPr lang="es-ES"/>
        </a:p>
      </dgm:t>
    </dgm:pt>
    <dgm:pt modelId="{93B04B5A-8D6B-254F-894D-480673757A7E}" type="pres">
      <dgm:prSet presAssocID="{936710A1-E7A1-6448-929C-00BA8FDFF468}" presName="Name0" presStyleCnt="0">
        <dgm:presLayoutVars>
          <dgm:chMax/>
          <dgm:chPref/>
          <dgm:dir/>
        </dgm:presLayoutVars>
      </dgm:prSet>
      <dgm:spPr/>
    </dgm:pt>
    <dgm:pt modelId="{B5D2139A-5637-4345-B184-8FE57A43A3E1}" type="pres">
      <dgm:prSet presAssocID="{39BD9BCA-FB2E-4044-BB6C-FA5218B8FE43}" presName="composite" presStyleCnt="0">
        <dgm:presLayoutVars>
          <dgm:chMax/>
          <dgm:chPref/>
        </dgm:presLayoutVars>
      </dgm:prSet>
      <dgm:spPr/>
    </dgm:pt>
    <dgm:pt modelId="{BB02F320-6982-3148-939B-43EFD7D0EE5E}" type="pres">
      <dgm:prSet presAssocID="{39BD9BCA-FB2E-4044-BB6C-FA5218B8FE43}" presName="Image" presStyleLbl="bgImgPlace1" presStyleIdx="0" presStyleCnt="1"/>
      <dgm:spPr>
        <a:blipFill rotWithShape="1">
          <a:blip xmlns:r="http://schemas.openxmlformats.org/officeDocument/2006/relationships" r:embed="rId1"/>
          <a:srcRect/>
          <a:stretch>
            <a:fillRect t="-21000" b="-21000"/>
          </a:stretch>
        </a:blipFill>
      </dgm:spPr>
    </dgm:pt>
    <dgm:pt modelId="{077AED25-517E-E44D-99C4-6909EABC032B}" type="pres">
      <dgm:prSet presAssocID="{39BD9BCA-FB2E-4044-BB6C-FA5218B8FE43}" presName="ParentText" presStyleLbl="revTx" presStyleIdx="0" presStyleCnt="1" custScaleX="117310" custScaleY="139789" custLinFactNeighborX="3640" custLinFactNeighborY="-50088">
        <dgm:presLayoutVars>
          <dgm:chMax val="0"/>
          <dgm:chPref val="0"/>
          <dgm:bulletEnabled val="1"/>
        </dgm:presLayoutVars>
      </dgm:prSet>
      <dgm:spPr/>
    </dgm:pt>
    <dgm:pt modelId="{B7764266-4D1B-A743-BACF-8CAF23D0A73C}" type="pres">
      <dgm:prSet presAssocID="{39BD9BCA-FB2E-4044-BB6C-FA5218B8FE43}" presName="tlFrame" presStyleLbl="node1" presStyleIdx="0" presStyleCnt="4" custLinFactY="-49908" custLinFactNeighborX="-26455" custLinFactNeighborY="-100000"/>
      <dgm:spPr/>
    </dgm:pt>
    <dgm:pt modelId="{75B7B5B8-27D4-9545-9D7B-B3959DA73AFE}" type="pres">
      <dgm:prSet presAssocID="{39BD9BCA-FB2E-4044-BB6C-FA5218B8FE43}" presName="trFrame" presStyleLbl="node1" presStyleIdx="1" presStyleCnt="4" custLinFactY="-53791" custLinFactNeighborX="33578" custLinFactNeighborY="-100000"/>
      <dgm:spPr/>
    </dgm:pt>
    <dgm:pt modelId="{04BF4173-E994-5045-B641-8B20AEC9A6E2}" type="pres">
      <dgm:prSet presAssocID="{39BD9BCA-FB2E-4044-BB6C-FA5218B8FE43}" presName="blFrame" presStyleLbl="node1" presStyleIdx="2" presStyleCnt="4" custLinFactNeighborX="-19596" custLinFactNeighborY="-2650"/>
      <dgm:spPr/>
    </dgm:pt>
    <dgm:pt modelId="{3F8A018D-1627-9D4E-9C5C-F6C84D01C77F}" type="pres">
      <dgm:prSet presAssocID="{39BD9BCA-FB2E-4044-BB6C-FA5218B8FE43}" presName="brFrame" presStyleLbl="node1" presStyleIdx="3" presStyleCnt="4" custLinFactNeighborX="25475" custLinFactNeighborY="1959"/>
      <dgm:spPr/>
    </dgm:pt>
  </dgm:ptLst>
  <dgm:cxnLst>
    <dgm:cxn modelId="{4CE95700-AC7E-004A-AB46-CE5751DF27CC}" srcId="{39BD9BCA-FB2E-4044-BB6C-FA5218B8FE43}" destId="{F015AE2F-F828-DA42-B39A-AD7241FB55C6}" srcOrd="6" destOrd="0" parTransId="{970FB8D2-3774-2D4A-A559-FBED19706C7F}" sibTransId="{1961C93E-1B12-DA45-B93E-3BA4154F6B5F}"/>
    <dgm:cxn modelId="{BE5A1302-BDE4-E046-A35C-1187F4A44C1F}" srcId="{39BD9BCA-FB2E-4044-BB6C-FA5218B8FE43}" destId="{4A2FDB1E-F6D1-A84E-917E-1A580C6A63E1}" srcOrd="8" destOrd="0" parTransId="{8E4A13B8-7D1B-C64D-AE89-96C6D873B70C}" sibTransId="{D69A65F8-3579-8441-80D7-B076BEB91953}"/>
    <dgm:cxn modelId="{4014191A-2958-E64F-8D97-E864DEE32F36}" type="presOf" srcId="{4A2FDB1E-F6D1-A84E-917E-1A580C6A63E1}" destId="{077AED25-517E-E44D-99C4-6909EABC032B}" srcOrd="0" destOrd="9" presId="urn:microsoft.com/office/officeart/2009/3/layout/FramedTextPicture"/>
    <dgm:cxn modelId="{050DF71B-D145-824C-94C0-68FD54DC85B5}" type="presOf" srcId="{CF839A2D-1D35-3D44-B44D-62CFB9B09EA5}" destId="{077AED25-517E-E44D-99C4-6909EABC032B}" srcOrd="0" destOrd="13" presId="urn:microsoft.com/office/officeart/2009/3/layout/FramedTextPicture"/>
    <dgm:cxn modelId="{9F780628-D320-BC49-867F-748C3B674EEB}" srcId="{39BD9BCA-FB2E-4044-BB6C-FA5218B8FE43}" destId="{CF839A2D-1D35-3D44-B44D-62CFB9B09EA5}" srcOrd="12" destOrd="0" parTransId="{779E2811-8245-4441-8DD8-43853DE25796}" sibTransId="{1596BF6E-05FC-B249-A907-44B928212C97}"/>
    <dgm:cxn modelId="{AF490D2B-C028-9E42-90F8-BE7223C636F1}" type="presOf" srcId="{33C0CBFF-30F6-134A-8482-97196DAD0CCF}" destId="{077AED25-517E-E44D-99C4-6909EABC032B}" srcOrd="0" destOrd="11" presId="urn:microsoft.com/office/officeart/2009/3/layout/FramedTextPicture"/>
    <dgm:cxn modelId="{7C6B612F-BD44-9640-97CD-5FBE293F2F06}" srcId="{39BD9BCA-FB2E-4044-BB6C-FA5218B8FE43}" destId="{7C2F9E0B-7A8D-1142-B255-462209883705}" srcOrd="9" destOrd="0" parTransId="{EC94792B-F107-3449-937E-2A08D3FBD10A}" sibTransId="{31212197-A117-8C49-A1E6-A23F859B7712}"/>
    <dgm:cxn modelId="{BF9BF238-0C71-EB4E-91B4-A915549CC515}" srcId="{39BD9BCA-FB2E-4044-BB6C-FA5218B8FE43}" destId="{96449BF8-EF5D-3641-A869-A02A4EEF48E3}" srcOrd="1" destOrd="0" parTransId="{CF0F182B-33D8-A745-998B-1F37F32D5797}" sibTransId="{E3D0DD80-D996-3844-BE5C-348620508DBA}"/>
    <dgm:cxn modelId="{26594640-5D96-2F40-B01E-EA0FA16E48FE}" srcId="{39BD9BCA-FB2E-4044-BB6C-FA5218B8FE43}" destId="{C98F42D1-3F60-AF40-B3C7-653743505FDD}" srcOrd="15" destOrd="0" parTransId="{B7A24B23-FA57-5B44-A458-5E67CE3EF6E7}" sibTransId="{01A25683-ED7A-DE43-AF19-437528DBA59C}"/>
    <dgm:cxn modelId="{3992F248-6857-8545-81E2-006584C15D29}" srcId="{39BD9BCA-FB2E-4044-BB6C-FA5218B8FE43}" destId="{8C882390-CED6-F84D-93D1-95274CB6ECBA}" srcOrd="7" destOrd="0" parTransId="{A681694B-62DE-C348-AD12-C1B653EE575F}" sibTransId="{FC0A627B-07C0-5E44-9FF8-BA42E8F3560E}"/>
    <dgm:cxn modelId="{F6AD3950-9728-8047-91C8-07062AED3316}" srcId="{39BD9BCA-FB2E-4044-BB6C-FA5218B8FE43}" destId="{F7568806-FC33-8D4D-A613-0D6F2D77C0CA}" srcOrd="2" destOrd="0" parTransId="{EA9443C7-A7F8-BE46-BE23-051DDB79CC45}" sibTransId="{D12E8BC0-702A-7843-AA8C-9DE44D04B376}"/>
    <dgm:cxn modelId="{08CB8455-5A35-B646-99D7-8F90985F515C}" srcId="{39BD9BCA-FB2E-4044-BB6C-FA5218B8FE43}" destId="{919F907E-08A5-664A-AFC3-5203E123A901}" srcOrd="11" destOrd="0" parTransId="{E814BADE-7A48-B646-9BB0-B2DC563A1FAD}" sibTransId="{C8003394-691B-F144-9C27-6D217B528478}"/>
    <dgm:cxn modelId="{87A4035F-12F3-484D-ADEB-A622E44CDE45}" srcId="{39BD9BCA-FB2E-4044-BB6C-FA5218B8FE43}" destId="{C54F9DE5-19D3-9F4D-86BE-8F65062D37E0}" srcOrd="3" destOrd="0" parTransId="{0B7FFA13-7F15-C14C-A507-F8CCC74EFB97}" sibTransId="{4F8660FE-E2F6-3F45-B332-B70BF97A1DE1}"/>
    <dgm:cxn modelId="{A9E72069-D41C-8D4C-9832-BC21559EB145}" srcId="{39BD9BCA-FB2E-4044-BB6C-FA5218B8FE43}" destId="{9D7D60A5-E615-3445-9C06-66C5099EDD6A}" srcOrd="14" destOrd="0" parTransId="{C35FD16B-D569-8F42-9FC9-8D9C84084FE9}" sibTransId="{6BF7DC8C-5622-E24C-B810-F96F20C25043}"/>
    <dgm:cxn modelId="{A1474569-1DA0-AF4B-9727-7AE219269786}" type="presOf" srcId="{96449BF8-EF5D-3641-A869-A02A4EEF48E3}" destId="{077AED25-517E-E44D-99C4-6909EABC032B}" srcOrd="0" destOrd="2" presId="urn:microsoft.com/office/officeart/2009/3/layout/FramedTextPicture"/>
    <dgm:cxn modelId="{F00C646C-B102-CF4F-AC15-423B816BDCBA}" type="presOf" srcId="{919F907E-08A5-664A-AFC3-5203E123A901}" destId="{077AED25-517E-E44D-99C4-6909EABC032B}" srcOrd="0" destOrd="12" presId="urn:microsoft.com/office/officeart/2009/3/layout/FramedTextPicture"/>
    <dgm:cxn modelId="{71BF3A72-9709-C544-8573-A142ACDC7109}" srcId="{39BD9BCA-FB2E-4044-BB6C-FA5218B8FE43}" destId="{20EEEA48-5AE5-D741-9189-96E97A71F679}" srcOrd="5" destOrd="0" parTransId="{6278BAEC-3D05-C14B-89C3-40DACA5E5F52}" sibTransId="{ECD2A8AF-4899-4B4E-BE25-90472F5C5032}"/>
    <dgm:cxn modelId="{1E8D9874-BA8E-3544-AA53-B573A135EB51}" srcId="{936710A1-E7A1-6448-929C-00BA8FDFF468}" destId="{39BD9BCA-FB2E-4044-BB6C-FA5218B8FE43}" srcOrd="0" destOrd="0" parTransId="{9ADDD40D-1FCA-364A-9F59-FE8883AE2895}" sibTransId="{C0276281-7A16-4342-BA72-3FDFAD249622}"/>
    <dgm:cxn modelId="{AD17D878-27B5-5F47-99B7-00143A12AAC4}" type="presOf" srcId="{F015AE2F-F828-DA42-B39A-AD7241FB55C6}" destId="{077AED25-517E-E44D-99C4-6909EABC032B}" srcOrd="0" destOrd="7" presId="urn:microsoft.com/office/officeart/2009/3/layout/FramedTextPicture"/>
    <dgm:cxn modelId="{B1EA7279-C322-2D4D-BA25-ECFD8A17FCBA}" type="presOf" srcId="{F7568806-FC33-8D4D-A613-0D6F2D77C0CA}" destId="{077AED25-517E-E44D-99C4-6909EABC032B}" srcOrd="0" destOrd="3" presId="urn:microsoft.com/office/officeart/2009/3/layout/FramedTextPicture"/>
    <dgm:cxn modelId="{E02E527F-11EC-2E46-A1F2-FB8B8DF67171}" type="presOf" srcId="{39BD9BCA-FB2E-4044-BB6C-FA5218B8FE43}" destId="{077AED25-517E-E44D-99C4-6909EABC032B}" srcOrd="0" destOrd="0" presId="urn:microsoft.com/office/officeart/2009/3/layout/FramedTextPicture"/>
    <dgm:cxn modelId="{26065786-8A47-5E4E-A9F6-C78F4134FD5A}" type="presOf" srcId="{8C882390-CED6-F84D-93D1-95274CB6ECBA}" destId="{077AED25-517E-E44D-99C4-6909EABC032B}" srcOrd="0" destOrd="8" presId="urn:microsoft.com/office/officeart/2009/3/layout/FramedTextPicture"/>
    <dgm:cxn modelId="{BFEB5788-8393-A848-8F4A-4E5449E53FDF}" type="presOf" srcId="{C54F9DE5-19D3-9F4D-86BE-8F65062D37E0}" destId="{077AED25-517E-E44D-99C4-6909EABC032B}" srcOrd="0" destOrd="4" presId="urn:microsoft.com/office/officeart/2009/3/layout/FramedTextPicture"/>
    <dgm:cxn modelId="{2B74FA8E-4493-5449-8CC5-5A759A7A90C6}" srcId="{39BD9BCA-FB2E-4044-BB6C-FA5218B8FE43}" destId="{EC05F422-DC79-774E-AEE4-4FAD6DDAD955}" srcOrd="4" destOrd="0" parTransId="{A0C0026B-FF32-434A-8DED-02CDF21D5F57}" sibTransId="{FD0C3906-C576-AC43-8641-1C413D02B768}"/>
    <dgm:cxn modelId="{89899596-B7D0-7341-8BC0-ED9C42357742}" type="presOf" srcId="{D30C4E4F-9DA6-FF43-8718-940AE639863B}" destId="{077AED25-517E-E44D-99C4-6909EABC032B}" srcOrd="0" destOrd="1" presId="urn:microsoft.com/office/officeart/2009/3/layout/FramedTextPicture"/>
    <dgm:cxn modelId="{CF8D0AAE-F861-F742-A8F2-4A2350564FDD}" type="presOf" srcId="{936710A1-E7A1-6448-929C-00BA8FDFF468}" destId="{93B04B5A-8D6B-254F-894D-480673757A7E}" srcOrd="0" destOrd="0" presId="urn:microsoft.com/office/officeart/2009/3/layout/FramedTextPicture"/>
    <dgm:cxn modelId="{3F4ECCB3-55F1-CA41-A0AE-130379F568BD}" type="presOf" srcId="{20EEEA48-5AE5-D741-9189-96E97A71F679}" destId="{077AED25-517E-E44D-99C4-6909EABC032B}" srcOrd="0" destOrd="6" presId="urn:microsoft.com/office/officeart/2009/3/layout/FramedTextPicture"/>
    <dgm:cxn modelId="{171F48C2-0DBC-0F4D-99FA-8F9767883453}" srcId="{39BD9BCA-FB2E-4044-BB6C-FA5218B8FE43}" destId="{08737A13-6D26-444B-B80B-C2D06A45990C}" srcOrd="13" destOrd="0" parTransId="{E0D5C35F-B481-C94E-A92F-04BBCCAA214A}" sibTransId="{1CA4EB79-8C68-AD4C-A9A2-DC26B207E4CC}"/>
    <dgm:cxn modelId="{DD2025C3-668E-D94C-A394-950615E4A55E}" type="presOf" srcId="{9D7D60A5-E615-3445-9C06-66C5099EDD6A}" destId="{077AED25-517E-E44D-99C4-6909EABC032B}" srcOrd="0" destOrd="15" presId="urn:microsoft.com/office/officeart/2009/3/layout/FramedTextPicture"/>
    <dgm:cxn modelId="{3C5487C7-18A5-B54A-978C-43902AC71EF7}" srcId="{39BD9BCA-FB2E-4044-BB6C-FA5218B8FE43}" destId="{33C0CBFF-30F6-134A-8482-97196DAD0CCF}" srcOrd="10" destOrd="0" parTransId="{B8AC2DCE-022D-1740-9DCD-D465AE5B6E1B}" sibTransId="{5D5EF0C8-2538-6E42-AEDA-D874F730E4DD}"/>
    <dgm:cxn modelId="{DA1AA7D7-AC20-754C-B607-4432EA8EDD34}" type="presOf" srcId="{C98F42D1-3F60-AF40-B3C7-653743505FDD}" destId="{077AED25-517E-E44D-99C4-6909EABC032B}" srcOrd="0" destOrd="16" presId="urn:microsoft.com/office/officeart/2009/3/layout/FramedTextPicture"/>
    <dgm:cxn modelId="{AC0254D8-F9F9-6449-A8A2-7599A6C991BE}" type="presOf" srcId="{08737A13-6D26-444B-B80B-C2D06A45990C}" destId="{077AED25-517E-E44D-99C4-6909EABC032B}" srcOrd="0" destOrd="14" presId="urn:microsoft.com/office/officeart/2009/3/layout/FramedTextPicture"/>
    <dgm:cxn modelId="{880FF2DB-7F71-5A4B-A54C-355A6BA90554}" type="presOf" srcId="{EC05F422-DC79-774E-AEE4-4FAD6DDAD955}" destId="{077AED25-517E-E44D-99C4-6909EABC032B}" srcOrd="0" destOrd="5" presId="urn:microsoft.com/office/officeart/2009/3/layout/FramedTextPicture"/>
    <dgm:cxn modelId="{B12DADDC-6EB8-E645-949B-13245CED7AC0}" type="presOf" srcId="{7C2F9E0B-7A8D-1142-B255-462209883705}" destId="{077AED25-517E-E44D-99C4-6909EABC032B}" srcOrd="0" destOrd="10" presId="urn:microsoft.com/office/officeart/2009/3/layout/FramedTextPicture"/>
    <dgm:cxn modelId="{90DA73E5-4B5C-F04F-8AD2-EED01708AA21}" srcId="{39BD9BCA-FB2E-4044-BB6C-FA5218B8FE43}" destId="{D30C4E4F-9DA6-FF43-8718-940AE639863B}" srcOrd="0" destOrd="0" parTransId="{01AA1D15-CA27-094D-9E90-7974781C1349}" sibTransId="{BF824BA9-CAAD-F045-A5C2-7B8656E02C1B}"/>
    <dgm:cxn modelId="{49CCDB6F-50C0-6848-9277-58254CBC90D8}" type="presParOf" srcId="{93B04B5A-8D6B-254F-894D-480673757A7E}" destId="{B5D2139A-5637-4345-B184-8FE57A43A3E1}" srcOrd="0" destOrd="0" presId="urn:microsoft.com/office/officeart/2009/3/layout/FramedTextPicture"/>
    <dgm:cxn modelId="{307D79B3-E586-C549-8139-470E4D79DCCE}" type="presParOf" srcId="{B5D2139A-5637-4345-B184-8FE57A43A3E1}" destId="{BB02F320-6982-3148-939B-43EFD7D0EE5E}" srcOrd="0" destOrd="0" presId="urn:microsoft.com/office/officeart/2009/3/layout/FramedTextPicture"/>
    <dgm:cxn modelId="{470DA94F-1BCB-B441-950F-2FA5E7EAF4F7}" type="presParOf" srcId="{B5D2139A-5637-4345-B184-8FE57A43A3E1}" destId="{077AED25-517E-E44D-99C4-6909EABC032B}" srcOrd="1" destOrd="0" presId="urn:microsoft.com/office/officeart/2009/3/layout/FramedTextPicture"/>
    <dgm:cxn modelId="{B1765099-BE64-4D47-8DC5-737EB1573F94}" type="presParOf" srcId="{B5D2139A-5637-4345-B184-8FE57A43A3E1}" destId="{B7764266-4D1B-A743-BACF-8CAF23D0A73C}" srcOrd="2" destOrd="0" presId="urn:microsoft.com/office/officeart/2009/3/layout/FramedTextPicture"/>
    <dgm:cxn modelId="{E0985F78-B1C4-0C44-8D8D-6AB317F6A959}" type="presParOf" srcId="{B5D2139A-5637-4345-B184-8FE57A43A3E1}" destId="{75B7B5B8-27D4-9545-9D7B-B3959DA73AFE}" srcOrd="3" destOrd="0" presId="urn:microsoft.com/office/officeart/2009/3/layout/FramedTextPicture"/>
    <dgm:cxn modelId="{59035CD6-E103-B14C-8575-AE71FDE907FA}" type="presParOf" srcId="{B5D2139A-5637-4345-B184-8FE57A43A3E1}" destId="{04BF4173-E994-5045-B641-8B20AEC9A6E2}" srcOrd="4" destOrd="0" presId="urn:microsoft.com/office/officeart/2009/3/layout/FramedTextPicture"/>
    <dgm:cxn modelId="{BD54091C-9879-9C4E-ADCA-04C9A0ABB827}" type="presParOf" srcId="{B5D2139A-5637-4345-B184-8FE57A43A3E1}" destId="{3F8A018D-1627-9D4E-9C5C-F6C84D01C77F}"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81C2048-F391-4E97-A641-098FC652B4F3}" type="doc">
      <dgm:prSet loTypeId="urn:microsoft.com/office/officeart/2005/8/layout/process3" loCatId="process" qsTypeId="urn:microsoft.com/office/officeart/2005/8/quickstyle/simple1" qsCatId="simple" csTypeId="urn:microsoft.com/office/officeart/2005/8/colors/accent1_4" csCatId="accent1" phldr="1"/>
      <dgm:spPr/>
    </dgm:pt>
    <dgm:pt modelId="{A66AD033-ABCE-4450-961B-EDF63DBAAF7B}">
      <dgm:prSet phldrT="[Texto]" custT="1"/>
      <dgm:spPr/>
      <dgm:t>
        <a:bodyPr/>
        <a:lstStyle/>
        <a:p>
          <a:pPr algn="ctr"/>
          <a:r>
            <a:rPr lang="es-ES" sz="2800" dirty="0"/>
            <a:t>1-90</a:t>
          </a:r>
          <a:endParaRPr lang="es-CO" sz="2800" dirty="0"/>
        </a:p>
      </dgm:t>
    </dgm:pt>
    <dgm:pt modelId="{4BE12297-D779-4B52-8076-D3C383C70DB7}" type="parTrans" cxnId="{4CEE1580-923C-4B40-92AE-DDFCCEEFBE70}">
      <dgm:prSet/>
      <dgm:spPr/>
      <dgm:t>
        <a:bodyPr/>
        <a:lstStyle/>
        <a:p>
          <a:endParaRPr lang="es-CO" sz="2000"/>
        </a:p>
      </dgm:t>
    </dgm:pt>
    <dgm:pt modelId="{172AD19D-EAB2-43DC-BD0C-987A38997AAF}" type="sibTrans" cxnId="{4CEE1580-923C-4B40-92AE-DDFCCEEFBE70}">
      <dgm:prSet custT="1"/>
      <dgm:spPr/>
      <dgm:t>
        <a:bodyPr/>
        <a:lstStyle/>
        <a:p>
          <a:endParaRPr lang="es-CO" sz="1400"/>
        </a:p>
      </dgm:t>
    </dgm:pt>
    <dgm:pt modelId="{A957DED9-F44F-48CF-8A71-ECD0F422F20F}">
      <dgm:prSet phldrT="[Texto]" custT="1"/>
      <dgm:spPr/>
      <dgm:t>
        <a:bodyPr/>
        <a:lstStyle/>
        <a:p>
          <a:pPr algn="ctr"/>
          <a:r>
            <a:rPr lang="es-ES" sz="2800" dirty="0"/>
            <a:t>91-180</a:t>
          </a:r>
          <a:endParaRPr lang="es-CO" sz="2800" dirty="0"/>
        </a:p>
      </dgm:t>
    </dgm:pt>
    <dgm:pt modelId="{D26CB64D-D611-4B67-B636-67C336434BC6}" type="parTrans" cxnId="{52324C77-6361-467B-B08C-507E76B29D1C}">
      <dgm:prSet/>
      <dgm:spPr/>
      <dgm:t>
        <a:bodyPr/>
        <a:lstStyle/>
        <a:p>
          <a:endParaRPr lang="es-CO" sz="2000"/>
        </a:p>
      </dgm:t>
    </dgm:pt>
    <dgm:pt modelId="{8D00C4E1-96A5-4F4F-B4DF-A9B1D25E02A8}" type="sibTrans" cxnId="{52324C77-6361-467B-B08C-507E76B29D1C}">
      <dgm:prSet custT="1"/>
      <dgm:spPr/>
      <dgm:t>
        <a:bodyPr/>
        <a:lstStyle/>
        <a:p>
          <a:endParaRPr lang="es-CO" sz="1400"/>
        </a:p>
      </dgm:t>
    </dgm:pt>
    <dgm:pt modelId="{4F750BA4-9CB2-4AB6-A4F4-6DE8F8B5F3C0}">
      <dgm:prSet phldrT="[Texto]" custT="1"/>
      <dgm:spPr/>
      <dgm:t>
        <a:bodyPr/>
        <a:lstStyle/>
        <a:p>
          <a:pPr algn="ctr"/>
          <a:r>
            <a:rPr lang="es-ES" sz="2800" dirty="0"/>
            <a:t>181- 540</a:t>
          </a:r>
          <a:endParaRPr lang="es-CO" sz="2800" dirty="0"/>
        </a:p>
      </dgm:t>
    </dgm:pt>
    <dgm:pt modelId="{B37ABBCD-2CBF-4353-BF63-A83DDC1E6D0F}" type="parTrans" cxnId="{A9E6938D-177D-400B-A08A-A9C68EBD6BE2}">
      <dgm:prSet/>
      <dgm:spPr/>
      <dgm:t>
        <a:bodyPr/>
        <a:lstStyle/>
        <a:p>
          <a:endParaRPr lang="es-CO" sz="2000"/>
        </a:p>
      </dgm:t>
    </dgm:pt>
    <dgm:pt modelId="{354F9714-A34D-4A04-A031-8F5CBB1E4594}" type="sibTrans" cxnId="{A9E6938D-177D-400B-A08A-A9C68EBD6BE2}">
      <dgm:prSet/>
      <dgm:spPr/>
      <dgm:t>
        <a:bodyPr/>
        <a:lstStyle/>
        <a:p>
          <a:endParaRPr lang="es-CO" sz="2000"/>
        </a:p>
      </dgm:t>
    </dgm:pt>
    <dgm:pt modelId="{475AA00A-CAD0-4A11-9CA0-6F9F34AC7414}">
      <dgm:prSet custT="1"/>
      <dgm:spPr/>
      <dgm:t>
        <a:bodyPr/>
        <a:lstStyle/>
        <a:p>
          <a:pPr algn="ctr"/>
          <a:r>
            <a:rPr lang="es-CO" sz="2400" dirty="0"/>
            <a:t>66% EPS</a:t>
          </a:r>
        </a:p>
      </dgm:t>
    </dgm:pt>
    <dgm:pt modelId="{0D4BD38E-8746-4CFE-BCB2-08D2F0326270}" type="parTrans" cxnId="{91D82F1E-7C67-4680-943E-DD08DF03ED33}">
      <dgm:prSet/>
      <dgm:spPr/>
      <dgm:t>
        <a:bodyPr/>
        <a:lstStyle/>
        <a:p>
          <a:endParaRPr lang="es-CO" sz="2000"/>
        </a:p>
      </dgm:t>
    </dgm:pt>
    <dgm:pt modelId="{7A514091-DBD8-4C93-80ED-59C8D895FB2D}" type="sibTrans" cxnId="{91D82F1E-7C67-4680-943E-DD08DF03ED33}">
      <dgm:prSet/>
      <dgm:spPr/>
      <dgm:t>
        <a:bodyPr/>
        <a:lstStyle/>
        <a:p>
          <a:endParaRPr lang="es-CO" sz="2000"/>
        </a:p>
      </dgm:t>
    </dgm:pt>
    <dgm:pt modelId="{F29EF47B-0D1E-4515-A516-94E8F07944D2}">
      <dgm:prSet custT="1"/>
      <dgm:spPr/>
      <dgm:t>
        <a:bodyPr/>
        <a:lstStyle/>
        <a:p>
          <a:pPr algn="ctr"/>
          <a:r>
            <a:rPr lang="es-CO" sz="2400" dirty="0"/>
            <a:t>50% EPS</a:t>
          </a:r>
        </a:p>
      </dgm:t>
    </dgm:pt>
    <dgm:pt modelId="{230745AB-7C5F-4C59-ABBC-C3757B49E136}" type="parTrans" cxnId="{5AF64984-A424-4539-933E-8CC46496C50E}">
      <dgm:prSet/>
      <dgm:spPr/>
      <dgm:t>
        <a:bodyPr/>
        <a:lstStyle/>
        <a:p>
          <a:endParaRPr lang="es-CO" sz="2000"/>
        </a:p>
      </dgm:t>
    </dgm:pt>
    <dgm:pt modelId="{B86A387B-ACCC-48FE-97A8-B06D86B23CC1}" type="sibTrans" cxnId="{5AF64984-A424-4539-933E-8CC46496C50E}">
      <dgm:prSet/>
      <dgm:spPr/>
      <dgm:t>
        <a:bodyPr/>
        <a:lstStyle/>
        <a:p>
          <a:endParaRPr lang="es-CO" sz="2000"/>
        </a:p>
      </dgm:t>
    </dgm:pt>
    <dgm:pt modelId="{9FBA66A0-9E5D-4A41-8F00-CA01A11B6B53}">
      <dgm:prSet custT="1"/>
      <dgm:spPr/>
      <dgm:t>
        <a:bodyPr/>
        <a:lstStyle/>
        <a:p>
          <a:pPr algn="ctr"/>
          <a:r>
            <a:rPr lang="es-CO" sz="2400" dirty="0"/>
            <a:t>EPS</a:t>
          </a:r>
        </a:p>
      </dgm:t>
    </dgm:pt>
    <dgm:pt modelId="{C67A3772-C513-4457-933B-2B6E0652DAD3}" type="parTrans" cxnId="{5FB61085-451A-418D-86E1-0C39A52A1A01}">
      <dgm:prSet/>
      <dgm:spPr/>
      <dgm:t>
        <a:bodyPr/>
        <a:lstStyle/>
        <a:p>
          <a:endParaRPr lang="es-CO" sz="2000"/>
        </a:p>
      </dgm:t>
    </dgm:pt>
    <dgm:pt modelId="{74C88232-0066-4E94-B015-7326F9E96224}" type="sibTrans" cxnId="{5FB61085-451A-418D-86E1-0C39A52A1A01}">
      <dgm:prSet/>
      <dgm:spPr/>
      <dgm:t>
        <a:bodyPr/>
        <a:lstStyle/>
        <a:p>
          <a:endParaRPr lang="es-CO" sz="2000"/>
        </a:p>
      </dgm:t>
    </dgm:pt>
    <dgm:pt modelId="{BE9295D2-6792-4676-9E3E-E59555A51922}">
      <dgm:prSet phldrT="[Texto]" custT="1"/>
      <dgm:spPr/>
      <dgm:t>
        <a:bodyPr/>
        <a:lstStyle/>
        <a:p>
          <a:pPr algn="ctr"/>
          <a:r>
            <a:rPr lang="es-CO" sz="2800" dirty="0"/>
            <a:t>541</a:t>
          </a:r>
        </a:p>
      </dgm:t>
    </dgm:pt>
    <dgm:pt modelId="{B931B69F-D459-46FC-8CC1-E6C62E9843A2}" type="parTrans" cxnId="{9F90A9C1-0E78-41E9-AD48-736B6B1122E9}">
      <dgm:prSet/>
      <dgm:spPr/>
      <dgm:t>
        <a:bodyPr/>
        <a:lstStyle/>
        <a:p>
          <a:endParaRPr lang="es-CO"/>
        </a:p>
      </dgm:t>
    </dgm:pt>
    <dgm:pt modelId="{0653EFE2-CCF3-486C-B60A-CDBBC46BC7A2}" type="sibTrans" cxnId="{9F90A9C1-0E78-41E9-AD48-736B6B1122E9}">
      <dgm:prSet/>
      <dgm:spPr/>
      <dgm:t>
        <a:bodyPr/>
        <a:lstStyle/>
        <a:p>
          <a:endParaRPr lang="es-CO"/>
        </a:p>
      </dgm:t>
    </dgm:pt>
    <dgm:pt modelId="{BFAA6FA3-CDEB-4F10-B988-9489EB3EBF15}">
      <dgm:prSet custT="1"/>
      <dgm:spPr/>
      <dgm:t>
        <a:bodyPr/>
        <a:lstStyle/>
        <a:p>
          <a:pPr algn="ctr"/>
          <a:r>
            <a:rPr lang="es-CO" sz="2800" dirty="0"/>
            <a:t>AFP</a:t>
          </a:r>
        </a:p>
      </dgm:t>
    </dgm:pt>
    <dgm:pt modelId="{759D86CF-18EF-45B5-B0ED-6AE8F97782D3}" type="parTrans" cxnId="{233D3A63-C5E8-4F19-9A38-6197CAEC7915}">
      <dgm:prSet/>
      <dgm:spPr/>
      <dgm:t>
        <a:bodyPr/>
        <a:lstStyle/>
        <a:p>
          <a:endParaRPr lang="es-CO"/>
        </a:p>
      </dgm:t>
    </dgm:pt>
    <dgm:pt modelId="{26F1D33F-EC90-443B-A8CA-945EBB01A40A}" type="sibTrans" cxnId="{233D3A63-C5E8-4F19-9A38-6197CAEC7915}">
      <dgm:prSet/>
      <dgm:spPr/>
      <dgm:t>
        <a:bodyPr/>
        <a:lstStyle/>
        <a:p>
          <a:endParaRPr lang="es-CO"/>
        </a:p>
      </dgm:t>
    </dgm:pt>
    <dgm:pt modelId="{347FC470-8E23-439F-9FC7-ACA8FFBCF507}" type="pres">
      <dgm:prSet presAssocID="{B81C2048-F391-4E97-A641-098FC652B4F3}" presName="linearFlow" presStyleCnt="0">
        <dgm:presLayoutVars>
          <dgm:dir/>
          <dgm:animLvl val="lvl"/>
          <dgm:resizeHandles val="exact"/>
        </dgm:presLayoutVars>
      </dgm:prSet>
      <dgm:spPr/>
    </dgm:pt>
    <dgm:pt modelId="{22755AAB-57C4-4DD3-9E81-0173115E8E83}" type="pres">
      <dgm:prSet presAssocID="{A66AD033-ABCE-4450-961B-EDF63DBAAF7B}" presName="composite" presStyleCnt="0"/>
      <dgm:spPr/>
    </dgm:pt>
    <dgm:pt modelId="{ABEC4192-2D70-4743-91B2-043C4353F1B2}" type="pres">
      <dgm:prSet presAssocID="{A66AD033-ABCE-4450-961B-EDF63DBAAF7B}" presName="parTx" presStyleLbl="node1" presStyleIdx="0" presStyleCnt="4">
        <dgm:presLayoutVars>
          <dgm:chMax val="0"/>
          <dgm:chPref val="0"/>
          <dgm:bulletEnabled val="1"/>
        </dgm:presLayoutVars>
      </dgm:prSet>
      <dgm:spPr/>
    </dgm:pt>
    <dgm:pt modelId="{5513A32C-524F-44E2-95A1-57B3934D132A}" type="pres">
      <dgm:prSet presAssocID="{A66AD033-ABCE-4450-961B-EDF63DBAAF7B}" presName="parSh" presStyleLbl="node1" presStyleIdx="0" presStyleCnt="4"/>
      <dgm:spPr/>
    </dgm:pt>
    <dgm:pt modelId="{CE549095-06CC-408F-B655-8B67F1BDE2A6}" type="pres">
      <dgm:prSet presAssocID="{A66AD033-ABCE-4450-961B-EDF63DBAAF7B}" presName="desTx" presStyleLbl="fgAcc1" presStyleIdx="0" presStyleCnt="4">
        <dgm:presLayoutVars>
          <dgm:bulletEnabled val="1"/>
        </dgm:presLayoutVars>
      </dgm:prSet>
      <dgm:spPr/>
    </dgm:pt>
    <dgm:pt modelId="{175D146E-3AE7-4DE2-A71E-B298D0F2C832}" type="pres">
      <dgm:prSet presAssocID="{172AD19D-EAB2-43DC-BD0C-987A38997AAF}" presName="sibTrans" presStyleLbl="sibTrans2D1" presStyleIdx="0" presStyleCnt="3"/>
      <dgm:spPr/>
    </dgm:pt>
    <dgm:pt modelId="{59750C1B-5D9E-494D-A2F5-C3ACF45AC290}" type="pres">
      <dgm:prSet presAssocID="{172AD19D-EAB2-43DC-BD0C-987A38997AAF}" presName="connTx" presStyleLbl="sibTrans2D1" presStyleIdx="0" presStyleCnt="3"/>
      <dgm:spPr/>
    </dgm:pt>
    <dgm:pt modelId="{D4D8D83E-8B2C-473A-80DE-C8245C63963A}" type="pres">
      <dgm:prSet presAssocID="{A957DED9-F44F-48CF-8A71-ECD0F422F20F}" presName="composite" presStyleCnt="0"/>
      <dgm:spPr/>
    </dgm:pt>
    <dgm:pt modelId="{8A0C37A8-9661-4E58-ABF1-28C268F19B6D}" type="pres">
      <dgm:prSet presAssocID="{A957DED9-F44F-48CF-8A71-ECD0F422F20F}" presName="parTx" presStyleLbl="node1" presStyleIdx="0" presStyleCnt="4">
        <dgm:presLayoutVars>
          <dgm:chMax val="0"/>
          <dgm:chPref val="0"/>
          <dgm:bulletEnabled val="1"/>
        </dgm:presLayoutVars>
      </dgm:prSet>
      <dgm:spPr/>
    </dgm:pt>
    <dgm:pt modelId="{2BA897C9-7F1F-4832-8A5E-682B0B34B00F}" type="pres">
      <dgm:prSet presAssocID="{A957DED9-F44F-48CF-8A71-ECD0F422F20F}" presName="parSh" presStyleLbl="node1" presStyleIdx="1" presStyleCnt="4"/>
      <dgm:spPr/>
    </dgm:pt>
    <dgm:pt modelId="{840BCFF5-AEFE-481F-8E18-672870AF59D4}" type="pres">
      <dgm:prSet presAssocID="{A957DED9-F44F-48CF-8A71-ECD0F422F20F}" presName="desTx" presStyleLbl="fgAcc1" presStyleIdx="1" presStyleCnt="4">
        <dgm:presLayoutVars>
          <dgm:bulletEnabled val="1"/>
        </dgm:presLayoutVars>
      </dgm:prSet>
      <dgm:spPr/>
    </dgm:pt>
    <dgm:pt modelId="{42B91564-32B1-44C2-8828-015E247B8729}" type="pres">
      <dgm:prSet presAssocID="{8D00C4E1-96A5-4F4F-B4DF-A9B1D25E02A8}" presName="sibTrans" presStyleLbl="sibTrans2D1" presStyleIdx="1" presStyleCnt="3"/>
      <dgm:spPr/>
    </dgm:pt>
    <dgm:pt modelId="{D9ABF891-F098-4DFD-A752-EAA416FDA932}" type="pres">
      <dgm:prSet presAssocID="{8D00C4E1-96A5-4F4F-B4DF-A9B1D25E02A8}" presName="connTx" presStyleLbl="sibTrans2D1" presStyleIdx="1" presStyleCnt="3"/>
      <dgm:spPr/>
    </dgm:pt>
    <dgm:pt modelId="{608946F0-509E-4801-A564-C2EB3CCFAC18}" type="pres">
      <dgm:prSet presAssocID="{4F750BA4-9CB2-4AB6-A4F4-6DE8F8B5F3C0}" presName="composite" presStyleCnt="0"/>
      <dgm:spPr/>
    </dgm:pt>
    <dgm:pt modelId="{11C7C54E-EFD4-4CC9-A1A3-FE5D77B8F676}" type="pres">
      <dgm:prSet presAssocID="{4F750BA4-9CB2-4AB6-A4F4-6DE8F8B5F3C0}" presName="parTx" presStyleLbl="node1" presStyleIdx="1" presStyleCnt="4">
        <dgm:presLayoutVars>
          <dgm:chMax val="0"/>
          <dgm:chPref val="0"/>
          <dgm:bulletEnabled val="1"/>
        </dgm:presLayoutVars>
      </dgm:prSet>
      <dgm:spPr/>
    </dgm:pt>
    <dgm:pt modelId="{0DF77790-C317-4A14-B654-984C7C620185}" type="pres">
      <dgm:prSet presAssocID="{4F750BA4-9CB2-4AB6-A4F4-6DE8F8B5F3C0}" presName="parSh" presStyleLbl="node1" presStyleIdx="2" presStyleCnt="4"/>
      <dgm:spPr/>
    </dgm:pt>
    <dgm:pt modelId="{DCB24210-FBA0-4AFA-ABF7-EE8407684B96}" type="pres">
      <dgm:prSet presAssocID="{4F750BA4-9CB2-4AB6-A4F4-6DE8F8B5F3C0}" presName="desTx" presStyleLbl="fgAcc1" presStyleIdx="2" presStyleCnt="4">
        <dgm:presLayoutVars>
          <dgm:bulletEnabled val="1"/>
        </dgm:presLayoutVars>
      </dgm:prSet>
      <dgm:spPr/>
    </dgm:pt>
    <dgm:pt modelId="{D8624B2A-F7C8-46D2-BE15-CFC3628228A8}" type="pres">
      <dgm:prSet presAssocID="{354F9714-A34D-4A04-A031-8F5CBB1E4594}" presName="sibTrans" presStyleLbl="sibTrans2D1" presStyleIdx="2" presStyleCnt="3"/>
      <dgm:spPr/>
    </dgm:pt>
    <dgm:pt modelId="{ABAE0929-E0B9-4E14-A185-2A2D5DC8D8C8}" type="pres">
      <dgm:prSet presAssocID="{354F9714-A34D-4A04-A031-8F5CBB1E4594}" presName="connTx" presStyleLbl="sibTrans2D1" presStyleIdx="2" presStyleCnt="3"/>
      <dgm:spPr/>
    </dgm:pt>
    <dgm:pt modelId="{50BDD486-7020-4080-AE7E-C7164AF15651}" type="pres">
      <dgm:prSet presAssocID="{BE9295D2-6792-4676-9E3E-E59555A51922}" presName="composite" presStyleCnt="0"/>
      <dgm:spPr/>
    </dgm:pt>
    <dgm:pt modelId="{A7930580-157C-4A42-B02A-79DF4BE5E8C7}" type="pres">
      <dgm:prSet presAssocID="{BE9295D2-6792-4676-9E3E-E59555A51922}" presName="parTx" presStyleLbl="node1" presStyleIdx="2" presStyleCnt="4">
        <dgm:presLayoutVars>
          <dgm:chMax val="0"/>
          <dgm:chPref val="0"/>
          <dgm:bulletEnabled val="1"/>
        </dgm:presLayoutVars>
      </dgm:prSet>
      <dgm:spPr/>
    </dgm:pt>
    <dgm:pt modelId="{5D00DF47-82DA-41B4-A377-EAF542B88AB8}" type="pres">
      <dgm:prSet presAssocID="{BE9295D2-6792-4676-9E3E-E59555A51922}" presName="parSh" presStyleLbl="node1" presStyleIdx="3" presStyleCnt="4"/>
      <dgm:spPr/>
    </dgm:pt>
    <dgm:pt modelId="{9B324A90-7F89-4E75-825A-02CEC6B31C4E}" type="pres">
      <dgm:prSet presAssocID="{BE9295D2-6792-4676-9E3E-E59555A51922}" presName="desTx" presStyleLbl="fgAcc1" presStyleIdx="3" presStyleCnt="4">
        <dgm:presLayoutVars>
          <dgm:bulletEnabled val="1"/>
        </dgm:presLayoutVars>
      </dgm:prSet>
      <dgm:spPr/>
    </dgm:pt>
  </dgm:ptLst>
  <dgm:cxnLst>
    <dgm:cxn modelId="{C9202509-3A58-485C-A6C3-A9B094572AE5}" type="presOf" srcId="{8D00C4E1-96A5-4F4F-B4DF-A9B1D25E02A8}" destId="{42B91564-32B1-44C2-8828-015E247B8729}" srcOrd="0" destOrd="0" presId="urn:microsoft.com/office/officeart/2005/8/layout/process3"/>
    <dgm:cxn modelId="{1FD5BD13-861A-4D13-9268-1C73D1496CA3}" type="presOf" srcId="{172AD19D-EAB2-43DC-BD0C-987A38997AAF}" destId="{175D146E-3AE7-4DE2-A71E-B298D0F2C832}" srcOrd="0" destOrd="0" presId="urn:microsoft.com/office/officeart/2005/8/layout/process3"/>
    <dgm:cxn modelId="{91D82F1E-7C67-4680-943E-DD08DF03ED33}" srcId="{A66AD033-ABCE-4450-961B-EDF63DBAAF7B}" destId="{475AA00A-CAD0-4A11-9CA0-6F9F34AC7414}" srcOrd="0" destOrd="0" parTransId="{0D4BD38E-8746-4CFE-BCB2-08D2F0326270}" sibTransId="{7A514091-DBD8-4C93-80ED-59C8D895FB2D}"/>
    <dgm:cxn modelId="{1BD52D22-45F5-471D-9C34-7CB874268354}" type="presOf" srcId="{A66AD033-ABCE-4450-961B-EDF63DBAAF7B}" destId="{5513A32C-524F-44E2-95A1-57B3934D132A}" srcOrd="1" destOrd="0" presId="urn:microsoft.com/office/officeart/2005/8/layout/process3"/>
    <dgm:cxn modelId="{54051327-571A-4831-925F-466AAD1C2A56}" type="presOf" srcId="{BE9295D2-6792-4676-9E3E-E59555A51922}" destId="{5D00DF47-82DA-41B4-A377-EAF542B88AB8}" srcOrd="1" destOrd="0" presId="urn:microsoft.com/office/officeart/2005/8/layout/process3"/>
    <dgm:cxn modelId="{5CDD912D-F454-4BDE-B6A0-BBBBBAD8ACAE}" type="presOf" srcId="{475AA00A-CAD0-4A11-9CA0-6F9F34AC7414}" destId="{CE549095-06CC-408F-B655-8B67F1BDE2A6}" srcOrd="0" destOrd="0" presId="urn:microsoft.com/office/officeart/2005/8/layout/process3"/>
    <dgm:cxn modelId="{E7901538-649A-484C-AF5E-19F69B607AA5}" type="presOf" srcId="{8D00C4E1-96A5-4F4F-B4DF-A9B1D25E02A8}" destId="{D9ABF891-F098-4DFD-A752-EAA416FDA932}" srcOrd="1" destOrd="0" presId="urn:microsoft.com/office/officeart/2005/8/layout/process3"/>
    <dgm:cxn modelId="{C5121B44-C8E9-4EE2-9592-E44C8F5FC549}" type="presOf" srcId="{A66AD033-ABCE-4450-961B-EDF63DBAAF7B}" destId="{ABEC4192-2D70-4743-91B2-043C4353F1B2}" srcOrd="0" destOrd="0" presId="urn:microsoft.com/office/officeart/2005/8/layout/process3"/>
    <dgm:cxn modelId="{61B0C449-FBA0-4DEE-85FD-6ED7A473A151}" type="presOf" srcId="{172AD19D-EAB2-43DC-BD0C-987A38997AAF}" destId="{59750C1B-5D9E-494D-A2F5-C3ACF45AC290}" srcOrd="1" destOrd="0" presId="urn:microsoft.com/office/officeart/2005/8/layout/process3"/>
    <dgm:cxn modelId="{B2F4BD5C-1C91-4725-AD98-B5ACF218066C}" type="presOf" srcId="{BE9295D2-6792-4676-9E3E-E59555A51922}" destId="{A7930580-157C-4A42-B02A-79DF4BE5E8C7}" srcOrd="0" destOrd="0" presId="urn:microsoft.com/office/officeart/2005/8/layout/process3"/>
    <dgm:cxn modelId="{AB451963-D238-4887-B27E-A5A72F132A78}" type="presOf" srcId="{A957DED9-F44F-48CF-8A71-ECD0F422F20F}" destId="{8A0C37A8-9661-4E58-ABF1-28C268F19B6D}" srcOrd="0" destOrd="0" presId="urn:microsoft.com/office/officeart/2005/8/layout/process3"/>
    <dgm:cxn modelId="{233D3A63-C5E8-4F19-9A38-6197CAEC7915}" srcId="{4F750BA4-9CB2-4AB6-A4F4-6DE8F8B5F3C0}" destId="{BFAA6FA3-CDEB-4F10-B988-9489EB3EBF15}" srcOrd="0" destOrd="0" parTransId="{759D86CF-18EF-45B5-B0ED-6AE8F97782D3}" sibTransId="{26F1D33F-EC90-443B-A8CA-945EBB01A40A}"/>
    <dgm:cxn modelId="{6947566E-3969-4E5D-A143-19721685FF4A}" type="presOf" srcId="{354F9714-A34D-4A04-A031-8F5CBB1E4594}" destId="{D8624B2A-F7C8-46D2-BE15-CFC3628228A8}" srcOrd="0" destOrd="0" presId="urn:microsoft.com/office/officeart/2005/8/layout/process3"/>
    <dgm:cxn modelId="{3F7C8374-2A09-435F-AA27-7C7FC4636956}" type="presOf" srcId="{B81C2048-F391-4E97-A641-098FC652B4F3}" destId="{347FC470-8E23-439F-9FC7-ACA8FFBCF507}" srcOrd="0" destOrd="0" presId="urn:microsoft.com/office/officeart/2005/8/layout/process3"/>
    <dgm:cxn modelId="{52324C77-6361-467B-B08C-507E76B29D1C}" srcId="{B81C2048-F391-4E97-A641-098FC652B4F3}" destId="{A957DED9-F44F-48CF-8A71-ECD0F422F20F}" srcOrd="1" destOrd="0" parTransId="{D26CB64D-D611-4B67-B636-67C336434BC6}" sibTransId="{8D00C4E1-96A5-4F4F-B4DF-A9B1D25E02A8}"/>
    <dgm:cxn modelId="{80AFEC79-DEC7-4031-9D7D-8ED54F4FD73B}" type="presOf" srcId="{9FBA66A0-9E5D-4A41-8F00-CA01A11B6B53}" destId="{9B324A90-7F89-4E75-825A-02CEC6B31C4E}" srcOrd="0" destOrd="0" presId="urn:microsoft.com/office/officeart/2005/8/layout/process3"/>
    <dgm:cxn modelId="{4CEE1580-923C-4B40-92AE-DDFCCEEFBE70}" srcId="{B81C2048-F391-4E97-A641-098FC652B4F3}" destId="{A66AD033-ABCE-4450-961B-EDF63DBAAF7B}" srcOrd="0" destOrd="0" parTransId="{4BE12297-D779-4B52-8076-D3C383C70DB7}" sibTransId="{172AD19D-EAB2-43DC-BD0C-987A38997AAF}"/>
    <dgm:cxn modelId="{5AF64984-A424-4539-933E-8CC46496C50E}" srcId="{A957DED9-F44F-48CF-8A71-ECD0F422F20F}" destId="{F29EF47B-0D1E-4515-A516-94E8F07944D2}" srcOrd="0" destOrd="0" parTransId="{230745AB-7C5F-4C59-ABBC-C3757B49E136}" sibTransId="{B86A387B-ACCC-48FE-97A8-B06D86B23CC1}"/>
    <dgm:cxn modelId="{5FB61085-451A-418D-86E1-0C39A52A1A01}" srcId="{BE9295D2-6792-4676-9E3E-E59555A51922}" destId="{9FBA66A0-9E5D-4A41-8F00-CA01A11B6B53}" srcOrd="0" destOrd="0" parTransId="{C67A3772-C513-4457-933B-2B6E0652DAD3}" sibTransId="{74C88232-0066-4E94-B015-7326F9E96224}"/>
    <dgm:cxn modelId="{A9E6938D-177D-400B-A08A-A9C68EBD6BE2}" srcId="{B81C2048-F391-4E97-A641-098FC652B4F3}" destId="{4F750BA4-9CB2-4AB6-A4F4-6DE8F8B5F3C0}" srcOrd="2" destOrd="0" parTransId="{B37ABBCD-2CBF-4353-BF63-A83DDC1E6D0F}" sibTransId="{354F9714-A34D-4A04-A031-8F5CBB1E4594}"/>
    <dgm:cxn modelId="{BD4DB58E-3A45-461A-B0B5-85FA0FD46E01}" type="presOf" srcId="{4F750BA4-9CB2-4AB6-A4F4-6DE8F8B5F3C0}" destId="{0DF77790-C317-4A14-B654-984C7C620185}" srcOrd="1" destOrd="0" presId="urn:microsoft.com/office/officeart/2005/8/layout/process3"/>
    <dgm:cxn modelId="{4F4DCEA4-15E3-4D1B-A464-09C4E926D0D1}" type="presOf" srcId="{A957DED9-F44F-48CF-8A71-ECD0F422F20F}" destId="{2BA897C9-7F1F-4832-8A5E-682B0B34B00F}" srcOrd="1" destOrd="0" presId="urn:microsoft.com/office/officeart/2005/8/layout/process3"/>
    <dgm:cxn modelId="{BE4A25AC-9B0A-4548-A667-235830A7937F}" type="presOf" srcId="{F29EF47B-0D1E-4515-A516-94E8F07944D2}" destId="{840BCFF5-AEFE-481F-8E18-672870AF59D4}" srcOrd="0" destOrd="0" presId="urn:microsoft.com/office/officeart/2005/8/layout/process3"/>
    <dgm:cxn modelId="{9F90A9C1-0E78-41E9-AD48-736B6B1122E9}" srcId="{B81C2048-F391-4E97-A641-098FC652B4F3}" destId="{BE9295D2-6792-4676-9E3E-E59555A51922}" srcOrd="3" destOrd="0" parTransId="{B931B69F-D459-46FC-8CC1-E6C62E9843A2}" sibTransId="{0653EFE2-CCF3-486C-B60A-CDBBC46BC7A2}"/>
    <dgm:cxn modelId="{027E61DE-C019-4041-9625-159F173C7381}" type="presOf" srcId="{4F750BA4-9CB2-4AB6-A4F4-6DE8F8B5F3C0}" destId="{11C7C54E-EFD4-4CC9-A1A3-FE5D77B8F676}" srcOrd="0" destOrd="0" presId="urn:microsoft.com/office/officeart/2005/8/layout/process3"/>
    <dgm:cxn modelId="{A7272AEA-904F-45AA-872D-C6B771FF9EAF}" type="presOf" srcId="{354F9714-A34D-4A04-A031-8F5CBB1E4594}" destId="{ABAE0929-E0B9-4E14-A185-2A2D5DC8D8C8}" srcOrd="1" destOrd="0" presId="urn:microsoft.com/office/officeart/2005/8/layout/process3"/>
    <dgm:cxn modelId="{283EB8F4-F3C7-4AD9-97BB-E8D76C29E084}" type="presOf" srcId="{BFAA6FA3-CDEB-4F10-B988-9489EB3EBF15}" destId="{DCB24210-FBA0-4AFA-ABF7-EE8407684B96}" srcOrd="0" destOrd="0" presId="urn:microsoft.com/office/officeart/2005/8/layout/process3"/>
    <dgm:cxn modelId="{66B3145B-38B8-4DD8-A2B3-AD1346D0790D}" type="presParOf" srcId="{347FC470-8E23-439F-9FC7-ACA8FFBCF507}" destId="{22755AAB-57C4-4DD3-9E81-0173115E8E83}" srcOrd="0" destOrd="0" presId="urn:microsoft.com/office/officeart/2005/8/layout/process3"/>
    <dgm:cxn modelId="{AA2B6BF3-9783-4E4C-91FD-2E5F2CE1E1C9}" type="presParOf" srcId="{22755AAB-57C4-4DD3-9E81-0173115E8E83}" destId="{ABEC4192-2D70-4743-91B2-043C4353F1B2}" srcOrd="0" destOrd="0" presId="urn:microsoft.com/office/officeart/2005/8/layout/process3"/>
    <dgm:cxn modelId="{2D34CCA4-6CDC-4FCA-A538-423E07F15388}" type="presParOf" srcId="{22755AAB-57C4-4DD3-9E81-0173115E8E83}" destId="{5513A32C-524F-44E2-95A1-57B3934D132A}" srcOrd="1" destOrd="0" presId="urn:microsoft.com/office/officeart/2005/8/layout/process3"/>
    <dgm:cxn modelId="{9B9D9A4E-524C-4081-9463-948633B1E8DA}" type="presParOf" srcId="{22755AAB-57C4-4DD3-9E81-0173115E8E83}" destId="{CE549095-06CC-408F-B655-8B67F1BDE2A6}" srcOrd="2" destOrd="0" presId="urn:microsoft.com/office/officeart/2005/8/layout/process3"/>
    <dgm:cxn modelId="{B0305158-71CD-4AA2-AD76-D2AB8CF5FF24}" type="presParOf" srcId="{347FC470-8E23-439F-9FC7-ACA8FFBCF507}" destId="{175D146E-3AE7-4DE2-A71E-B298D0F2C832}" srcOrd="1" destOrd="0" presId="urn:microsoft.com/office/officeart/2005/8/layout/process3"/>
    <dgm:cxn modelId="{60BC9652-7087-4B6F-A201-8665004F56C7}" type="presParOf" srcId="{175D146E-3AE7-4DE2-A71E-B298D0F2C832}" destId="{59750C1B-5D9E-494D-A2F5-C3ACF45AC290}" srcOrd="0" destOrd="0" presId="urn:microsoft.com/office/officeart/2005/8/layout/process3"/>
    <dgm:cxn modelId="{170A3F3E-B67F-4590-85B4-FDFB86E3AC58}" type="presParOf" srcId="{347FC470-8E23-439F-9FC7-ACA8FFBCF507}" destId="{D4D8D83E-8B2C-473A-80DE-C8245C63963A}" srcOrd="2" destOrd="0" presId="urn:microsoft.com/office/officeart/2005/8/layout/process3"/>
    <dgm:cxn modelId="{6A2996FE-5475-428E-9201-E2E87D24AA21}" type="presParOf" srcId="{D4D8D83E-8B2C-473A-80DE-C8245C63963A}" destId="{8A0C37A8-9661-4E58-ABF1-28C268F19B6D}" srcOrd="0" destOrd="0" presId="urn:microsoft.com/office/officeart/2005/8/layout/process3"/>
    <dgm:cxn modelId="{178BCA3E-7298-4350-B4A0-3D87264CE24F}" type="presParOf" srcId="{D4D8D83E-8B2C-473A-80DE-C8245C63963A}" destId="{2BA897C9-7F1F-4832-8A5E-682B0B34B00F}" srcOrd="1" destOrd="0" presId="urn:microsoft.com/office/officeart/2005/8/layout/process3"/>
    <dgm:cxn modelId="{1B3288DE-A783-46C2-8828-0EF096F6FCF4}" type="presParOf" srcId="{D4D8D83E-8B2C-473A-80DE-C8245C63963A}" destId="{840BCFF5-AEFE-481F-8E18-672870AF59D4}" srcOrd="2" destOrd="0" presId="urn:microsoft.com/office/officeart/2005/8/layout/process3"/>
    <dgm:cxn modelId="{89A395BD-3A13-481F-908B-4ECE30754F2A}" type="presParOf" srcId="{347FC470-8E23-439F-9FC7-ACA8FFBCF507}" destId="{42B91564-32B1-44C2-8828-015E247B8729}" srcOrd="3" destOrd="0" presId="urn:microsoft.com/office/officeart/2005/8/layout/process3"/>
    <dgm:cxn modelId="{9549726A-0C6F-4C9B-96A8-9CC36A6F5779}" type="presParOf" srcId="{42B91564-32B1-44C2-8828-015E247B8729}" destId="{D9ABF891-F098-4DFD-A752-EAA416FDA932}" srcOrd="0" destOrd="0" presId="urn:microsoft.com/office/officeart/2005/8/layout/process3"/>
    <dgm:cxn modelId="{869BAA78-CC6B-428B-94FC-5A80EE9A81A7}" type="presParOf" srcId="{347FC470-8E23-439F-9FC7-ACA8FFBCF507}" destId="{608946F0-509E-4801-A564-C2EB3CCFAC18}" srcOrd="4" destOrd="0" presId="urn:microsoft.com/office/officeart/2005/8/layout/process3"/>
    <dgm:cxn modelId="{D58B6C06-9796-4EB8-82D4-6C01885AE825}" type="presParOf" srcId="{608946F0-509E-4801-A564-C2EB3CCFAC18}" destId="{11C7C54E-EFD4-4CC9-A1A3-FE5D77B8F676}" srcOrd="0" destOrd="0" presId="urn:microsoft.com/office/officeart/2005/8/layout/process3"/>
    <dgm:cxn modelId="{AB6CF504-3333-4452-B398-39A10868D042}" type="presParOf" srcId="{608946F0-509E-4801-A564-C2EB3CCFAC18}" destId="{0DF77790-C317-4A14-B654-984C7C620185}" srcOrd="1" destOrd="0" presId="urn:microsoft.com/office/officeart/2005/8/layout/process3"/>
    <dgm:cxn modelId="{E01609A9-F60A-45F0-BBA4-913DCE79DD22}" type="presParOf" srcId="{608946F0-509E-4801-A564-C2EB3CCFAC18}" destId="{DCB24210-FBA0-4AFA-ABF7-EE8407684B96}" srcOrd="2" destOrd="0" presId="urn:microsoft.com/office/officeart/2005/8/layout/process3"/>
    <dgm:cxn modelId="{799AF6C4-B051-442B-9CE3-8B8EB975C349}" type="presParOf" srcId="{347FC470-8E23-439F-9FC7-ACA8FFBCF507}" destId="{D8624B2A-F7C8-46D2-BE15-CFC3628228A8}" srcOrd="5" destOrd="0" presId="urn:microsoft.com/office/officeart/2005/8/layout/process3"/>
    <dgm:cxn modelId="{7D2FC126-18AD-46E5-9CBD-4E36A0CB2200}" type="presParOf" srcId="{D8624B2A-F7C8-46D2-BE15-CFC3628228A8}" destId="{ABAE0929-E0B9-4E14-A185-2A2D5DC8D8C8}" srcOrd="0" destOrd="0" presId="urn:microsoft.com/office/officeart/2005/8/layout/process3"/>
    <dgm:cxn modelId="{480E3B63-D28D-47C1-AF89-A6D1AA4209E6}" type="presParOf" srcId="{347FC470-8E23-439F-9FC7-ACA8FFBCF507}" destId="{50BDD486-7020-4080-AE7E-C7164AF15651}" srcOrd="6" destOrd="0" presId="urn:microsoft.com/office/officeart/2005/8/layout/process3"/>
    <dgm:cxn modelId="{99B2F7CD-DA7F-4F20-A2F6-74C1768809AF}" type="presParOf" srcId="{50BDD486-7020-4080-AE7E-C7164AF15651}" destId="{A7930580-157C-4A42-B02A-79DF4BE5E8C7}" srcOrd="0" destOrd="0" presId="urn:microsoft.com/office/officeart/2005/8/layout/process3"/>
    <dgm:cxn modelId="{51054863-53D1-4B3B-98F0-632B632DCD93}" type="presParOf" srcId="{50BDD486-7020-4080-AE7E-C7164AF15651}" destId="{5D00DF47-82DA-41B4-A377-EAF542B88AB8}" srcOrd="1" destOrd="0" presId="urn:microsoft.com/office/officeart/2005/8/layout/process3"/>
    <dgm:cxn modelId="{3A03643D-61CB-4C9E-BECC-45EC22603F68}" type="presParOf" srcId="{50BDD486-7020-4080-AE7E-C7164AF15651}" destId="{9B324A90-7F89-4E75-825A-02CEC6B31C4E}"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81C2048-F391-4E97-A641-098FC652B4F3}" type="doc">
      <dgm:prSet loTypeId="urn:microsoft.com/office/officeart/2005/8/layout/chevron1" loCatId="process" qsTypeId="urn:microsoft.com/office/officeart/2005/8/quickstyle/simple2" qsCatId="simple" csTypeId="urn:microsoft.com/office/officeart/2005/8/colors/accent6_3" csCatId="accent6" phldr="1"/>
      <dgm:spPr/>
    </dgm:pt>
    <dgm:pt modelId="{A66AD033-ABCE-4450-961B-EDF63DBAAF7B}">
      <dgm:prSet phldrT="[Texto]" custT="1"/>
      <dgm:spPr/>
      <dgm:t>
        <a:bodyPr/>
        <a:lstStyle/>
        <a:p>
          <a:pPr algn="ctr"/>
          <a:r>
            <a:rPr lang="es-ES" sz="2000" dirty="0"/>
            <a:t>1-90</a:t>
          </a:r>
          <a:endParaRPr lang="es-CO" sz="2000" dirty="0"/>
        </a:p>
      </dgm:t>
    </dgm:pt>
    <dgm:pt modelId="{4BE12297-D779-4B52-8076-D3C383C70DB7}" type="parTrans" cxnId="{4CEE1580-923C-4B40-92AE-DDFCCEEFBE70}">
      <dgm:prSet/>
      <dgm:spPr/>
      <dgm:t>
        <a:bodyPr/>
        <a:lstStyle/>
        <a:p>
          <a:endParaRPr lang="es-CO" sz="2000">
            <a:solidFill>
              <a:schemeClr val="tx1"/>
            </a:solidFill>
          </a:endParaRPr>
        </a:p>
      </dgm:t>
    </dgm:pt>
    <dgm:pt modelId="{172AD19D-EAB2-43DC-BD0C-987A38997AAF}" type="sibTrans" cxnId="{4CEE1580-923C-4B40-92AE-DDFCCEEFBE70}">
      <dgm:prSet custT="1"/>
      <dgm:spPr/>
      <dgm:t>
        <a:bodyPr/>
        <a:lstStyle/>
        <a:p>
          <a:endParaRPr lang="es-CO" sz="2000">
            <a:solidFill>
              <a:schemeClr val="tx1"/>
            </a:solidFill>
          </a:endParaRPr>
        </a:p>
      </dgm:t>
    </dgm:pt>
    <dgm:pt modelId="{9FBA66A0-9E5D-4A41-8F00-CA01A11B6B53}">
      <dgm:prSet custT="1"/>
      <dgm:spPr/>
      <dgm:t>
        <a:bodyPr/>
        <a:lstStyle/>
        <a:p>
          <a:pPr algn="ctr"/>
          <a:r>
            <a:rPr lang="es-CO" sz="2000"/>
            <a:t>&gt;540</a:t>
          </a:r>
          <a:endParaRPr lang="es-CO" sz="2000" dirty="0"/>
        </a:p>
      </dgm:t>
    </dgm:pt>
    <dgm:pt modelId="{C67A3772-C513-4457-933B-2B6E0652DAD3}" type="parTrans" cxnId="{5FB61085-451A-418D-86E1-0C39A52A1A01}">
      <dgm:prSet/>
      <dgm:spPr/>
      <dgm:t>
        <a:bodyPr/>
        <a:lstStyle/>
        <a:p>
          <a:endParaRPr lang="es-CO" sz="2000">
            <a:solidFill>
              <a:schemeClr val="tx1"/>
            </a:solidFill>
          </a:endParaRPr>
        </a:p>
      </dgm:t>
    </dgm:pt>
    <dgm:pt modelId="{74C88232-0066-4E94-B015-7326F9E96224}" type="sibTrans" cxnId="{5FB61085-451A-418D-86E1-0C39A52A1A01}">
      <dgm:prSet/>
      <dgm:spPr/>
      <dgm:t>
        <a:bodyPr/>
        <a:lstStyle/>
        <a:p>
          <a:endParaRPr lang="es-CO" sz="2000">
            <a:solidFill>
              <a:schemeClr val="tx1"/>
            </a:solidFill>
          </a:endParaRPr>
        </a:p>
      </dgm:t>
    </dgm:pt>
    <dgm:pt modelId="{475AA00A-CAD0-4A11-9CA0-6F9F34AC7414}">
      <dgm:prSet custT="1"/>
      <dgm:spPr/>
      <dgm:t>
        <a:bodyPr/>
        <a:lstStyle/>
        <a:p>
          <a:pPr algn="ctr"/>
          <a:r>
            <a:rPr lang="es-ES" sz="2000"/>
            <a:t>91-120</a:t>
          </a:r>
          <a:endParaRPr lang="es-CO" sz="2000" dirty="0"/>
        </a:p>
      </dgm:t>
    </dgm:pt>
    <dgm:pt modelId="{7A514091-DBD8-4C93-80ED-59C8D895FB2D}" type="sibTrans" cxnId="{91D82F1E-7C67-4680-943E-DD08DF03ED33}">
      <dgm:prSet/>
      <dgm:spPr/>
      <dgm:t>
        <a:bodyPr/>
        <a:lstStyle/>
        <a:p>
          <a:endParaRPr lang="es-CO" sz="2000">
            <a:solidFill>
              <a:schemeClr val="tx1"/>
            </a:solidFill>
          </a:endParaRPr>
        </a:p>
      </dgm:t>
    </dgm:pt>
    <dgm:pt modelId="{0D4BD38E-8746-4CFE-BCB2-08D2F0326270}" type="parTrans" cxnId="{91D82F1E-7C67-4680-943E-DD08DF03ED33}">
      <dgm:prSet/>
      <dgm:spPr/>
      <dgm:t>
        <a:bodyPr/>
        <a:lstStyle/>
        <a:p>
          <a:endParaRPr lang="es-CO" sz="2000">
            <a:solidFill>
              <a:schemeClr val="tx1"/>
            </a:solidFill>
          </a:endParaRPr>
        </a:p>
      </dgm:t>
    </dgm:pt>
    <dgm:pt modelId="{8BC822AA-6AC0-4A14-A3DB-0E2804133045}">
      <dgm:prSet custT="1"/>
      <dgm:spPr/>
      <dgm:t>
        <a:bodyPr/>
        <a:lstStyle/>
        <a:p>
          <a:pPr algn="ctr"/>
          <a:r>
            <a:rPr lang="es-ES" sz="2000"/>
            <a:t>181 -540</a:t>
          </a:r>
          <a:endParaRPr lang="es-CO" sz="2000" dirty="0"/>
        </a:p>
      </dgm:t>
    </dgm:pt>
    <dgm:pt modelId="{949B5103-CE91-4BD7-B38B-7731B5BAE578}" type="parTrans" cxnId="{616EC116-8220-4C8C-AE31-EAE4DA6CEB93}">
      <dgm:prSet/>
      <dgm:spPr/>
      <dgm:t>
        <a:bodyPr/>
        <a:lstStyle/>
        <a:p>
          <a:endParaRPr lang="es-CO">
            <a:solidFill>
              <a:schemeClr val="tx1"/>
            </a:solidFill>
          </a:endParaRPr>
        </a:p>
      </dgm:t>
    </dgm:pt>
    <dgm:pt modelId="{CAC7B6DC-3170-4D58-B2D1-C029E77CF10F}" type="sibTrans" cxnId="{616EC116-8220-4C8C-AE31-EAE4DA6CEB93}">
      <dgm:prSet/>
      <dgm:spPr/>
      <dgm:t>
        <a:bodyPr/>
        <a:lstStyle/>
        <a:p>
          <a:endParaRPr lang="es-CO">
            <a:solidFill>
              <a:schemeClr val="tx1"/>
            </a:solidFill>
          </a:endParaRPr>
        </a:p>
      </dgm:t>
    </dgm:pt>
    <dgm:pt modelId="{814A3400-E997-492C-B8AE-EF79947B74DA}">
      <dgm:prSet custT="1"/>
      <dgm:spPr/>
      <dgm:t>
        <a:bodyPr/>
        <a:lstStyle/>
        <a:p>
          <a:pPr algn="ctr"/>
          <a:r>
            <a:rPr lang="es-CO" sz="2000"/>
            <a:t>121-150</a:t>
          </a:r>
          <a:endParaRPr lang="es-CO" sz="2000" dirty="0"/>
        </a:p>
      </dgm:t>
    </dgm:pt>
    <dgm:pt modelId="{2353A4A7-0CB5-4C75-9F09-7A1E315EB9FC}" type="parTrans" cxnId="{4ABAD7E2-3297-4669-8E40-472362333454}">
      <dgm:prSet/>
      <dgm:spPr/>
      <dgm:t>
        <a:bodyPr/>
        <a:lstStyle/>
        <a:p>
          <a:endParaRPr lang="es-CO"/>
        </a:p>
      </dgm:t>
    </dgm:pt>
    <dgm:pt modelId="{0D586CA5-A3FC-4050-A2C3-BD477B3DEF91}" type="sibTrans" cxnId="{4ABAD7E2-3297-4669-8E40-472362333454}">
      <dgm:prSet/>
      <dgm:spPr/>
      <dgm:t>
        <a:bodyPr/>
        <a:lstStyle/>
        <a:p>
          <a:endParaRPr lang="es-CO"/>
        </a:p>
      </dgm:t>
    </dgm:pt>
    <dgm:pt modelId="{DE284ADB-1ADA-42CB-995F-5B952B777CB2}">
      <dgm:prSet custT="1"/>
      <dgm:spPr/>
      <dgm:t>
        <a:bodyPr/>
        <a:lstStyle/>
        <a:p>
          <a:pPr algn="ctr"/>
          <a:r>
            <a:rPr lang="es-CO" sz="2000"/>
            <a:t>151-180</a:t>
          </a:r>
          <a:endParaRPr lang="es-CO" sz="2000" dirty="0"/>
        </a:p>
      </dgm:t>
    </dgm:pt>
    <dgm:pt modelId="{1A3D697D-28A6-4009-BA95-1B02EE722180}" type="parTrans" cxnId="{750D59CB-6F85-4F9D-975C-E92B62F77A0F}">
      <dgm:prSet/>
      <dgm:spPr/>
      <dgm:t>
        <a:bodyPr/>
        <a:lstStyle/>
        <a:p>
          <a:endParaRPr lang="es-CO"/>
        </a:p>
      </dgm:t>
    </dgm:pt>
    <dgm:pt modelId="{8359D58A-982B-41DE-B258-9BC05057C692}" type="sibTrans" cxnId="{750D59CB-6F85-4F9D-975C-E92B62F77A0F}">
      <dgm:prSet/>
      <dgm:spPr/>
      <dgm:t>
        <a:bodyPr/>
        <a:lstStyle/>
        <a:p>
          <a:endParaRPr lang="es-CO"/>
        </a:p>
      </dgm:t>
    </dgm:pt>
    <dgm:pt modelId="{A49426B9-C7AC-4BF4-A7A9-74D2CF6C3B87}" type="pres">
      <dgm:prSet presAssocID="{B81C2048-F391-4E97-A641-098FC652B4F3}" presName="Name0" presStyleCnt="0">
        <dgm:presLayoutVars>
          <dgm:dir/>
          <dgm:animLvl val="lvl"/>
          <dgm:resizeHandles val="exact"/>
        </dgm:presLayoutVars>
      </dgm:prSet>
      <dgm:spPr/>
    </dgm:pt>
    <dgm:pt modelId="{4020A4DA-E96E-4A20-B9B0-257A1E0F23E0}" type="pres">
      <dgm:prSet presAssocID="{A66AD033-ABCE-4450-961B-EDF63DBAAF7B}" presName="parTxOnly" presStyleLbl="node1" presStyleIdx="0" presStyleCnt="6" custScaleX="45695">
        <dgm:presLayoutVars>
          <dgm:chMax val="0"/>
          <dgm:chPref val="0"/>
          <dgm:bulletEnabled val="1"/>
        </dgm:presLayoutVars>
      </dgm:prSet>
      <dgm:spPr/>
    </dgm:pt>
    <dgm:pt modelId="{D04A6A8D-0D98-498E-B172-BF9346E9296D}" type="pres">
      <dgm:prSet presAssocID="{172AD19D-EAB2-43DC-BD0C-987A38997AAF}" presName="parTxOnlySpace" presStyleCnt="0"/>
      <dgm:spPr/>
    </dgm:pt>
    <dgm:pt modelId="{4BADE9B2-9FA2-426F-B311-AB66049B7B24}" type="pres">
      <dgm:prSet presAssocID="{475AA00A-CAD0-4A11-9CA0-6F9F34AC7414}" presName="parTxOnly" presStyleLbl="node1" presStyleIdx="1" presStyleCnt="6" custScaleX="45695">
        <dgm:presLayoutVars>
          <dgm:chMax val="0"/>
          <dgm:chPref val="0"/>
          <dgm:bulletEnabled val="1"/>
        </dgm:presLayoutVars>
      </dgm:prSet>
      <dgm:spPr/>
    </dgm:pt>
    <dgm:pt modelId="{1AE55AAD-A846-4533-BF1E-10CF561C56B9}" type="pres">
      <dgm:prSet presAssocID="{7A514091-DBD8-4C93-80ED-59C8D895FB2D}" presName="parTxOnlySpace" presStyleCnt="0"/>
      <dgm:spPr/>
    </dgm:pt>
    <dgm:pt modelId="{1F695822-C4BA-4739-8B42-0C6A8CBA77A1}" type="pres">
      <dgm:prSet presAssocID="{814A3400-E997-492C-B8AE-EF79947B74DA}" presName="parTxOnly" presStyleLbl="node1" presStyleIdx="2" presStyleCnt="6" custScaleX="45695">
        <dgm:presLayoutVars>
          <dgm:chMax val="0"/>
          <dgm:chPref val="0"/>
          <dgm:bulletEnabled val="1"/>
        </dgm:presLayoutVars>
      </dgm:prSet>
      <dgm:spPr/>
    </dgm:pt>
    <dgm:pt modelId="{DD91A819-C18A-4051-8021-6EF9802247C6}" type="pres">
      <dgm:prSet presAssocID="{0D586CA5-A3FC-4050-A2C3-BD477B3DEF91}" presName="parTxOnlySpace" presStyleCnt="0"/>
      <dgm:spPr/>
    </dgm:pt>
    <dgm:pt modelId="{DFFEBC41-BE35-44FA-8792-5F488AFD977F}" type="pres">
      <dgm:prSet presAssocID="{DE284ADB-1ADA-42CB-995F-5B952B777CB2}" presName="parTxOnly" presStyleLbl="node1" presStyleIdx="3" presStyleCnt="6" custScaleX="45695">
        <dgm:presLayoutVars>
          <dgm:chMax val="0"/>
          <dgm:chPref val="0"/>
          <dgm:bulletEnabled val="1"/>
        </dgm:presLayoutVars>
      </dgm:prSet>
      <dgm:spPr/>
    </dgm:pt>
    <dgm:pt modelId="{D536B2A6-FAD2-4121-8FA3-FA15A024BDFC}" type="pres">
      <dgm:prSet presAssocID="{8359D58A-982B-41DE-B258-9BC05057C692}" presName="parTxOnlySpace" presStyleCnt="0"/>
      <dgm:spPr/>
    </dgm:pt>
    <dgm:pt modelId="{4CD2F042-3E47-42F8-99F3-3CA17C058D76}" type="pres">
      <dgm:prSet presAssocID="{8BC822AA-6AC0-4A14-A3DB-0E2804133045}" presName="parTxOnly" presStyleLbl="node1" presStyleIdx="4" presStyleCnt="6">
        <dgm:presLayoutVars>
          <dgm:chMax val="0"/>
          <dgm:chPref val="0"/>
          <dgm:bulletEnabled val="1"/>
        </dgm:presLayoutVars>
      </dgm:prSet>
      <dgm:spPr/>
    </dgm:pt>
    <dgm:pt modelId="{657315E7-2A7D-455B-A0BC-37C646EDD7B6}" type="pres">
      <dgm:prSet presAssocID="{CAC7B6DC-3170-4D58-B2D1-C029E77CF10F}" presName="parTxOnlySpace" presStyleCnt="0"/>
      <dgm:spPr/>
    </dgm:pt>
    <dgm:pt modelId="{0E06D0F1-1E22-44FD-BD68-BF5B87DE2DD4}" type="pres">
      <dgm:prSet presAssocID="{9FBA66A0-9E5D-4A41-8F00-CA01A11B6B53}" presName="parTxOnly" presStyleLbl="node1" presStyleIdx="5" presStyleCnt="6">
        <dgm:presLayoutVars>
          <dgm:chMax val="0"/>
          <dgm:chPref val="0"/>
          <dgm:bulletEnabled val="1"/>
        </dgm:presLayoutVars>
      </dgm:prSet>
      <dgm:spPr/>
    </dgm:pt>
  </dgm:ptLst>
  <dgm:cxnLst>
    <dgm:cxn modelId="{616EC116-8220-4C8C-AE31-EAE4DA6CEB93}" srcId="{B81C2048-F391-4E97-A641-098FC652B4F3}" destId="{8BC822AA-6AC0-4A14-A3DB-0E2804133045}" srcOrd="4" destOrd="0" parTransId="{949B5103-CE91-4BD7-B38B-7731B5BAE578}" sibTransId="{CAC7B6DC-3170-4D58-B2D1-C029E77CF10F}"/>
    <dgm:cxn modelId="{91D82F1E-7C67-4680-943E-DD08DF03ED33}" srcId="{B81C2048-F391-4E97-A641-098FC652B4F3}" destId="{475AA00A-CAD0-4A11-9CA0-6F9F34AC7414}" srcOrd="1" destOrd="0" parTransId="{0D4BD38E-8746-4CFE-BCB2-08D2F0326270}" sibTransId="{7A514091-DBD8-4C93-80ED-59C8D895FB2D}"/>
    <dgm:cxn modelId="{80238F20-28CE-4B67-8686-45B046025B39}" type="presOf" srcId="{B81C2048-F391-4E97-A641-098FC652B4F3}" destId="{A49426B9-C7AC-4BF4-A7A9-74D2CF6C3B87}" srcOrd="0" destOrd="0" presId="urn:microsoft.com/office/officeart/2005/8/layout/chevron1"/>
    <dgm:cxn modelId="{A6E52525-4480-426E-9ED1-6C8412564649}" type="presOf" srcId="{8BC822AA-6AC0-4A14-A3DB-0E2804133045}" destId="{4CD2F042-3E47-42F8-99F3-3CA17C058D76}" srcOrd="0" destOrd="0" presId="urn:microsoft.com/office/officeart/2005/8/layout/chevron1"/>
    <dgm:cxn modelId="{75637E47-ED94-4958-A4CE-6D6624F0781E}" type="presOf" srcId="{814A3400-E997-492C-B8AE-EF79947B74DA}" destId="{1F695822-C4BA-4739-8B42-0C6A8CBA77A1}" srcOrd="0" destOrd="0" presId="urn:microsoft.com/office/officeart/2005/8/layout/chevron1"/>
    <dgm:cxn modelId="{742B8A6A-3223-421E-A53E-D8AB6C5E24C6}" type="presOf" srcId="{DE284ADB-1ADA-42CB-995F-5B952B777CB2}" destId="{DFFEBC41-BE35-44FA-8792-5F488AFD977F}" srcOrd="0" destOrd="0" presId="urn:microsoft.com/office/officeart/2005/8/layout/chevron1"/>
    <dgm:cxn modelId="{4CEE1580-923C-4B40-92AE-DDFCCEEFBE70}" srcId="{B81C2048-F391-4E97-A641-098FC652B4F3}" destId="{A66AD033-ABCE-4450-961B-EDF63DBAAF7B}" srcOrd="0" destOrd="0" parTransId="{4BE12297-D779-4B52-8076-D3C383C70DB7}" sibTransId="{172AD19D-EAB2-43DC-BD0C-987A38997AAF}"/>
    <dgm:cxn modelId="{5FB61085-451A-418D-86E1-0C39A52A1A01}" srcId="{B81C2048-F391-4E97-A641-098FC652B4F3}" destId="{9FBA66A0-9E5D-4A41-8F00-CA01A11B6B53}" srcOrd="5" destOrd="0" parTransId="{C67A3772-C513-4457-933B-2B6E0652DAD3}" sibTransId="{74C88232-0066-4E94-B015-7326F9E96224}"/>
    <dgm:cxn modelId="{2766D4C1-D198-4A9B-8268-EC66B2743231}" type="presOf" srcId="{475AA00A-CAD0-4A11-9CA0-6F9F34AC7414}" destId="{4BADE9B2-9FA2-426F-B311-AB66049B7B24}" srcOrd="0" destOrd="0" presId="urn:microsoft.com/office/officeart/2005/8/layout/chevron1"/>
    <dgm:cxn modelId="{4C3F14C7-1E7F-417D-A58F-90C94D900F7A}" type="presOf" srcId="{A66AD033-ABCE-4450-961B-EDF63DBAAF7B}" destId="{4020A4DA-E96E-4A20-B9B0-257A1E0F23E0}" srcOrd="0" destOrd="0" presId="urn:microsoft.com/office/officeart/2005/8/layout/chevron1"/>
    <dgm:cxn modelId="{750D59CB-6F85-4F9D-975C-E92B62F77A0F}" srcId="{B81C2048-F391-4E97-A641-098FC652B4F3}" destId="{DE284ADB-1ADA-42CB-995F-5B952B777CB2}" srcOrd="3" destOrd="0" parTransId="{1A3D697D-28A6-4009-BA95-1B02EE722180}" sibTransId="{8359D58A-982B-41DE-B258-9BC05057C692}"/>
    <dgm:cxn modelId="{06154FD7-B7A0-4C5D-A04A-89AD71EEBFA0}" type="presOf" srcId="{9FBA66A0-9E5D-4A41-8F00-CA01A11B6B53}" destId="{0E06D0F1-1E22-44FD-BD68-BF5B87DE2DD4}" srcOrd="0" destOrd="0" presId="urn:microsoft.com/office/officeart/2005/8/layout/chevron1"/>
    <dgm:cxn modelId="{4ABAD7E2-3297-4669-8E40-472362333454}" srcId="{B81C2048-F391-4E97-A641-098FC652B4F3}" destId="{814A3400-E997-492C-B8AE-EF79947B74DA}" srcOrd="2" destOrd="0" parTransId="{2353A4A7-0CB5-4C75-9F09-7A1E315EB9FC}" sibTransId="{0D586CA5-A3FC-4050-A2C3-BD477B3DEF91}"/>
    <dgm:cxn modelId="{4665F0D9-F69F-432D-90BF-ACDCF71EFABD}" type="presParOf" srcId="{A49426B9-C7AC-4BF4-A7A9-74D2CF6C3B87}" destId="{4020A4DA-E96E-4A20-B9B0-257A1E0F23E0}" srcOrd="0" destOrd="0" presId="urn:microsoft.com/office/officeart/2005/8/layout/chevron1"/>
    <dgm:cxn modelId="{8AE4A21A-B606-4F23-92EC-F3EC870F0689}" type="presParOf" srcId="{A49426B9-C7AC-4BF4-A7A9-74D2CF6C3B87}" destId="{D04A6A8D-0D98-498E-B172-BF9346E9296D}" srcOrd="1" destOrd="0" presId="urn:microsoft.com/office/officeart/2005/8/layout/chevron1"/>
    <dgm:cxn modelId="{930B7235-51DB-475A-B3A7-95060CCCDA7C}" type="presParOf" srcId="{A49426B9-C7AC-4BF4-A7A9-74D2CF6C3B87}" destId="{4BADE9B2-9FA2-426F-B311-AB66049B7B24}" srcOrd="2" destOrd="0" presId="urn:microsoft.com/office/officeart/2005/8/layout/chevron1"/>
    <dgm:cxn modelId="{188670BD-9A8D-4DC4-9803-B970A6C6D55F}" type="presParOf" srcId="{A49426B9-C7AC-4BF4-A7A9-74D2CF6C3B87}" destId="{1AE55AAD-A846-4533-BF1E-10CF561C56B9}" srcOrd="3" destOrd="0" presId="urn:microsoft.com/office/officeart/2005/8/layout/chevron1"/>
    <dgm:cxn modelId="{206C1A06-4E9A-4258-8424-24AEF8BE4D75}" type="presParOf" srcId="{A49426B9-C7AC-4BF4-A7A9-74D2CF6C3B87}" destId="{1F695822-C4BA-4739-8B42-0C6A8CBA77A1}" srcOrd="4" destOrd="0" presId="urn:microsoft.com/office/officeart/2005/8/layout/chevron1"/>
    <dgm:cxn modelId="{FA7721AE-A2B0-4DA4-BFE6-DC43CF7D072F}" type="presParOf" srcId="{A49426B9-C7AC-4BF4-A7A9-74D2CF6C3B87}" destId="{DD91A819-C18A-4051-8021-6EF9802247C6}" srcOrd="5" destOrd="0" presId="urn:microsoft.com/office/officeart/2005/8/layout/chevron1"/>
    <dgm:cxn modelId="{939680AF-3CEB-4597-9426-EF351BFF342D}" type="presParOf" srcId="{A49426B9-C7AC-4BF4-A7A9-74D2CF6C3B87}" destId="{DFFEBC41-BE35-44FA-8792-5F488AFD977F}" srcOrd="6" destOrd="0" presId="urn:microsoft.com/office/officeart/2005/8/layout/chevron1"/>
    <dgm:cxn modelId="{7FEA5387-EC1E-4057-B4AD-53583D98533F}" type="presParOf" srcId="{A49426B9-C7AC-4BF4-A7A9-74D2CF6C3B87}" destId="{D536B2A6-FAD2-4121-8FA3-FA15A024BDFC}" srcOrd="7" destOrd="0" presId="urn:microsoft.com/office/officeart/2005/8/layout/chevron1"/>
    <dgm:cxn modelId="{F47C1D2F-69D2-4EC1-893D-AEB8871464C7}" type="presParOf" srcId="{A49426B9-C7AC-4BF4-A7A9-74D2CF6C3B87}" destId="{4CD2F042-3E47-42F8-99F3-3CA17C058D76}" srcOrd="8" destOrd="0" presId="urn:microsoft.com/office/officeart/2005/8/layout/chevron1"/>
    <dgm:cxn modelId="{E7186B2B-C86B-4BC9-95EE-3D2586AD5CB3}" type="presParOf" srcId="{A49426B9-C7AC-4BF4-A7A9-74D2CF6C3B87}" destId="{657315E7-2A7D-455B-A0BC-37C646EDD7B6}" srcOrd="9" destOrd="0" presId="urn:microsoft.com/office/officeart/2005/8/layout/chevron1"/>
    <dgm:cxn modelId="{0663F13D-94FE-4D73-A281-AD5B79CB0EDA}" type="presParOf" srcId="{A49426B9-C7AC-4BF4-A7A9-74D2CF6C3B87}" destId="{0E06D0F1-1E22-44FD-BD68-BF5B87DE2DD4}" srcOrd="10"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DC03EB-06ED-A54A-98E8-0EEF77C8B3B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36B6F7E2-C814-4E40-B1A6-BA89E121C3BE}">
      <dgm:prSet custT="1"/>
      <dgm:spPr/>
      <dgm:t>
        <a:bodyPr/>
        <a:lstStyle/>
        <a:p>
          <a:r>
            <a:rPr lang="es-ES" sz="1800" b="1" i="1" dirty="0">
              <a:solidFill>
                <a:schemeClr val="bg1"/>
              </a:solidFill>
            </a:rPr>
            <a:t>INCAPACIDAD TEMPORAL </a:t>
          </a:r>
          <a:endParaRPr lang="es-CO" sz="1800" dirty="0">
            <a:solidFill>
              <a:schemeClr val="bg1"/>
            </a:solidFill>
          </a:endParaRPr>
        </a:p>
      </dgm:t>
    </dgm:pt>
    <dgm:pt modelId="{45B809BE-4E79-5542-90D1-6E4A0ACE401F}" type="parTrans" cxnId="{98AE8DA2-D919-734E-84B9-6B0FC1E06E5D}">
      <dgm:prSet/>
      <dgm:spPr/>
      <dgm:t>
        <a:bodyPr/>
        <a:lstStyle/>
        <a:p>
          <a:endParaRPr lang="es-ES" sz="2400">
            <a:solidFill>
              <a:schemeClr val="bg1"/>
            </a:solidFill>
          </a:endParaRPr>
        </a:p>
      </dgm:t>
    </dgm:pt>
    <dgm:pt modelId="{800A61CE-FF33-D64D-82DC-0833E4589301}" type="sibTrans" cxnId="{98AE8DA2-D919-734E-84B9-6B0FC1E06E5D}">
      <dgm:prSet/>
      <dgm:spPr/>
      <dgm:t>
        <a:bodyPr/>
        <a:lstStyle/>
        <a:p>
          <a:endParaRPr lang="es-ES" sz="2400">
            <a:solidFill>
              <a:schemeClr val="bg1"/>
            </a:solidFill>
          </a:endParaRPr>
        </a:p>
      </dgm:t>
    </dgm:pt>
    <dgm:pt modelId="{8CEE8B5E-0CF3-8546-BD32-733E42AB7C70}">
      <dgm:prSet custT="1"/>
      <dgm:spPr>
        <a:solidFill>
          <a:schemeClr val="bg1"/>
        </a:solidFill>
      </dgm:spPr>
      <dgm:t>
        <a:bodyPr/>
        <a:lstStyle/>
        <a:p>
          <a:r>
            <a:rPr lang="es-ES" sz="1800" dirty="0">
              <a:solidFill>
                <a:schemeClr val="tx1"/>
              </a:solidFill>
            </a:rPr>
            <a:t>Se entiende por incapacidad temporal, aquella que según el cuadro agudo de la enfermedad o lesión que presente el afiliado al Sistema General de Riesgos Profesionales, le impida desempeñar su </a:t>
          </a:r>
          <a:r>
            <a:rPr lang="es-ES" sz="1800" b="1" dirty="0">
              <a:solidFill>
                <a:schemeClr val="tx1"/>
              </a:solidFill>
            </a:rPr>
            <a:t>capacidad laboral </a:t>
          </a:r>
          <a:r>
            <a:rPr lang="es-ES" sz="1800" dirty="0">
              <a:solidFill>
                <a:schemeClr val="tx1"/>
              </a:solidFill>
            </a:rPr>
            <a:t>por un tiempo determinado. </a:t>
          </a:r>
        </a:p>
      </dgm:t>
    </dgm:pt>
    <dgm:pt modelId="{6DE50B4C-842A-144F-BD2E-92B3BCA89102}" type="parTrans" cxnId="{AEEF9708-26BC-8246-A45E-87D388CCF7EF}">
      <dgm:prSet/>
      <dgm:spPr/>
      <dgm:t>
        <a:bodyPr/>
        <a:lstStyle/>
        <a:p>
          <a:endParaRPr lang="es-ES" sz="2400">
            <a:solidFill>
              <a:schemeClr val="bg1"/>
            </a:solidFill>
          </a:endParaRPr>
        </a:p>
      </dgm:t>
    </dgm:pt>
    <dgm:pt modelId="{9A66D0E8-CF70-0A42-9585-27DC0E9EA93F}" type="sibTrans" cxnId="{AEEF9708-26BC-8246-A45E-87D388CCF7EF}">
      <dgm:prSet/>
      <dgm:spPr/>
      <dgm:t>
        <a:bodyPr/>
        <a:lstStyle/>
        <a:p>
          <a:endParaRPr lang="es-ES" sz="2400">
            <a:solidFill>
              <a:schemeClr val="bg1"/>
            </a:solidFill>
          </a:endParaRPr>
        </a:p>
      </dgm:t>
    </dgm:pt>
    <dgm:pt modelId="{AB7356BE-79B4-F546-9631-FF33506A5910}">
      <dgm:prSet custT="1"/>
      <dgm:spPr/>
      <dgm:t>
        <a:bodyPr/>
        <a:lstStyle/>
        <a:p>
          <a:r>
            <a:rPr lang="es-ES" sz="1800" i="1" dirty="0">
              <a:solidFill>
                <a:schemeClr val="bg1"/>
              </a:solidFill>
            </a:rPr>
            <a:t>Artículo 2 y 3 Ley 776 de 2002.</a:t>
          </a:r>
          <a:r>
            <a:rPr lang="es-ES" sz="1800" dirty="0">
              <a:solidFill>
                <a:schemeClr val="bg1"/>
              </a:solidFill>
            </a:rPr>
            <a:t> </a:t>
          </a:r>
          <a:endParaRPr lang="es-ES" sz="1800" dirty="0">
            <a:solidFill>
              <a:schemeClr val="tx1"/>
            </a:solidFill>
          </a:endParaRPr>
        </a:p>
      </dgm:t>
    </dgm:pt>
    <dgm:pt modelId="{B3F4F0C2-974D-A14B-889F-28879DEE4A5C}" type="parTrans" cxnId="{79402155-FE09-0545-8B1A-3D10D3B23D6D}">
      <dgm:prSet/>
      <dgm:spPr/>
      <dgm:t>
        <a:bodyPr/>
        <a:lstStyle/>
        <a:p>
          <a:endParaRPr lang="es-ES"/>
        </a:p>
      </dgm:t>
    </dgm:pt>
    <dgm:pt modelId="{293D62C3-9BB5-EC43-99AD-A65A8873CA77}" type="sibTrans" cxnId="{79402155-FE09-0545-8B1A-3D10D3B23D6D}">
      <dgm:prSet/>
      <dgm:spPr/>
      <dgm:t>
        <a:bodyPr/>
        <a:lstStyle/>
        <a:p>
          <a:endParaRPr lang="es-ES"/>
        </a:p>
      </dgm:t>
    </dgm:pt>
    <dgm:pt modelId="{F43C1384-1615-3042-AF09-8D4AAE112980}" type="pres">
      <dgm:prSet presAssocID="{68DC03EB-06ED-A54A-98E8-0EEF77C8B3B0}" presName="linear" presStyleCnt="0">
        <dgm:presLayoutVars>
          <dgm:animLvl val="lvl"/>
          <dgm:resizeHandles val="exact"/>
        </dgm:presLayoutVars>
      </dgm:prSet>
      <dgm:spPr/>
    </dgm:pt>
    <dgm:pt modelId="{42C3844D-7AA3-0C42-B9E4-64833192AF6B}" type="pres">
      <dgm:prSet presAssocID="{36B6F7E2-C814-4E40-B1A6-BA89E121C3BE}" presName="parentText" presStyleLbl="node1" presStyleIdx="0" presStyleCnt="2" custScaleY="52447">
        <dgm:presLayoutVars>
          <dgm:chMax val="0"/>
          <dgm:bulletEnabled val="1"/>
        </dgm:presLayoutVars>
      </dgm:prSet>
      <dgm:spPr/>
    </dgm:pt>
    <dgm:pt modelId="{226D7617-97FF-974E-BD85-B2C667907F47}" type="pres">
      <dgm:prSet presAssocID="{36B6F7E2-C814-4E40-B1A6-BA89E121C3BE}" presName="childText" presStyleLbl="revTx" presStyleIdx="0" presStyleCnt="1">
        <dgm:presLayoutVars>
          <dgm:bulletEnabled val="1"/>
        </dgm:presLayoutVars>
      </dgm:prSet>
      <dgm:spPr/>
    </dgm:pt>
    <dgm:pt modelId="{AB6BE9DE-0C5F-1B47-83D8-315AE6709F46}" type="pres">
      <dgm:prSet presAssocID="{AB7356BE-79B4-F546-9631-FF33506A5910}" presName="parentText" presStyleLbl="node1" presStyleIdx="1" presStyleCnt="2" custScaleY="52447" custLinFactNeighborX="-1511" custLinFactNeighborY="2187">
        <dgm:presLayoutVars>
          <dgm:chMax val="0"/>
          <dgm:bulletEnabled val="1"/>
        </dgm:presLayoutVars>
      </dgm:prSet>
      <dgm:spPr/>
    </dgm:pt>
  </dgm:ptLst>
  <dgm:cxnLst>
    <dgm:cxn modelId="{AEEF9708-26BC-8246-A45E-87D388CCF7EF}" srcId="{36B6F7E2-C814-4E40-B1A6-BA89E121C3BE}" destId="{8CEE8B5E-0CF3-8546-BD32-733E42AB7C70}" srcOrd="0" destOrd="0" parTransId="{6DE50B4C-842A-144F-BD2E-92B3BCA89102}" sibTransId="{9A66D0E8-CF70-0A42-9585-27DC0E9EA93F}"/>
    <dgm:cxn modelId="{F0F33A24-ED2A-EE42-9083-F5B850C157CC}" type="presOf" srcId="{36B6F7E2-C814-4E40-B1A6-BA89E121C3BE}" destId="{42C3844D-7AA3-0C42-B9E4-64833192AF6B}" srcOrd="0" destOrd="0" presId="urn:microsoft.com/office/officeart/2005/8/layout/vList2"/>
    <dgm:cxn modelId="{C5CB9930-E479-1E40-84E0-358470D0A46D}" type="presOf" srcId="{AB7356BE-79B4-F546-9631-FF33506A5910}" destId="{AB6BE9DE-0C5F-1B47-83D8-315AE6709F46}" srcOrd="0" destOrd="0" presId="urn:microsoft.com/office/officeart/2005/8/layout/vList2"/>
    <dgm:cxn modelId="{79402155-FE09-0545-8B1A-3D10D3B23D6D}" srcId="{68DC03EB-06ED-A54A-98E8-0EEF77C8B3B0}" destId="{AB7356BE-79B4-F546-9631-FF33506A5910}" srcOrd="1" destOrd="0" parTransId="{B3F4F0C2-974D-A14B-889F-28879DEE4A5C}" sibTransId="{293D62C3-9BB5-EC43-99AD-A65A8873CA77}"/>
    <dgm:cxn modelId="{DC881D87-439F-744B-BBED-94C83F468809}" type="presOf" srcId="{8CEE8B5E-0CF3-8546-BD32-733E42AB7C70}" destId="{226D7617-97FF-974E-BD85-B2C667907F47}" srcOrd="0" destOrd="0" presId="urn:microsoft.com/office/officeart/2005/8/layout/vList2"/>
    <dgm:cxn modelId="{FB47388C-F21A-8F4D-AC0E-B30A0D6DD7B4}" type="presOf" srcId="{68DC03EB-06ED-A54A-98E8-0EEF77C8B3B0}" destId="{F43C1384-1615-3042-AF09-8D4AAE112980}" srcOrd="0" destOrd="0" presId="urn:microsoft.com/office/officeart/2005/8/layout/vList2"/>
    <dgm:cxn modelId="{98AE8DA2-D919-734E-84B9-6B0FC1E06E5D}" srcId="{68DC03EB-06ED-A54A-98E8-0EEF77C8B3B0}" destId="{36B6F7E2-C814-4E40-B1A6-BA89E121C3BE}" srcOrd="0" destOrd="0" parTransId="{45B809BE-4E79-5542-90D1-6E4A0ACE401F}" sibTransId="{800A61CE-FF33-D64D-82DC-0833E4589301}"/>
    <dgm:cxn modelId="{C40949B3-CB9E-7347-9788-A6F5F53E887A}" type="presParOf" srcId="{F43C1384-1615-3042-AF09-8D4AAE112980}" destId="{42C3844D-7AA3-0C42-B9E4-64833192AF6B}" srcOrd="0" destOrd="0" presId="urn:microsoft.com/office/officeart/2005/8/layout/vList2"/>
    <dgm:cxn modelId="{FED274CF-BA90-4B48-85F2-1CBAA52CC929}" type="presParOf" srcId="{F43C1384-1615-3042-AF09-8D4AAE112980}" destId="{226D7617-97FF-974E-BD85-B2C667907F47}" srcOrd="1" destOrd="0" presId="urn:microsoft.com/office/officeart/2005/8/layout/vList2"/>
    <dgm:cxn modelId="{44B26FA9-CABE-8144-B85C-183095C90134}" type="presParOf" srcId="{F43C1384-1615-3042-AF09-8D4AAE112980}" destId="{AB6BE9DE-0C5F-1B47-83D8-315AE6709F46}"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FF5D551-A4C5-4316-939B-6DA28AAA7097}" type="doc">
      <dgm:prSet loTypeId="urn:microsoft.com/office/officeart/2005/8/layout/hierarchy2" loCatId="hierarchy" qsTypeId="urn:microsoft.com/office/officeart/2005/8/quickstyle/simple1" qsCatId="simple" csTypeId="urn:microsoft.com/office/officeart/2005/8/colors/accent2_4" csCatId="accent2" phldr="1"/>
      <dgm:spPr/>
      <dgm:t>
        <a:bodyPr/>
        <a:lstStyle/>
        <a:p>
          <a:endParaRPr lang="es-CO"/>
        </a:p>
      </dgm:t>
    </dgm:pt>
    <dgm:pt modelId="{BA6494D7-BCFB-4388-B6D1-DA70F1E2C3C8}">
      <dgm:prSet phldrT="[Texto]" custT="1"/>
      <dgm:spPr>
        <a:solidFill>
          <a:schemeClr val="bg2"/>
        </a:solidFill>
      </dgm:spPr>
      <dgm:t>
        <a:bodyPr/>
        <a:lstStyle/>
        <a:p>
          <a:r>
            <a:rPr lang="es-CO" sz="1400" dirty="0">
              <a:solidFill>
                <a:schemeClr val="tx1"/>
              </a:solidFill>
              <a:latin typeface="Tahoma" panose="020B0604030504040204" pitchFamily="34" charset="0"/>
              <a:ea typeface="Tahoma" panose="020B0604030504040204" pitchFamily="34" charset="0"/>
              <a:cs typeface="Tahoma" panose="020B0604030504040204" pitchFamily="34" charset="0"/>
            </a:rPr>
            <a:t>&gt;=50%</a:t>
          </a:r>
        </a:p>
      </dgm:t>
    </dgm:pt>
    <dgm:pt modelId="{0BDB98AD-B369-401F-A311-4B0B03E7BC0D}" type="parTrans" cxnId="{AA132A63-BD02-44F1-930B-617F3C34EE54}">
      <dgm:prSet/>
      <dgm:spPr/>
      <dgm:t>
        <a:bodyPr/>
        <a:lstStyle/>
        <a:p>
          <a:endParaRPr lang="es-CO"/>
        </a:p>
      </dgm:t>
    </dgm:pt>
    <dgm:pt modelId="{4F5915BB-F256-4BC0-BED4-B4EC0040C4FE}" type="sibTrans" cxnId="{AA132A63-BD02-44F1-930B-617F3C34EE54}">
      <dgm:prSet/>
      <dgm:spPr/>
      <dgm:t>
        <a:bodyPr/>
        <a:lstStyle/>
        <a:p>
          <a:endParaRPr lang="es-CO"/>
        </a:p>
      </dgm:t>
    </dgm:pt>
    <dgm:pt modelId="{80C94267-6892-4097-A088-D87EF1FEA65F}">
      <dgm:prSet phldrT="[Texto]" custT="1"/>
      <dgm:spPr>
        <a:solidFill>
          <a:schemeClr val="bg2"/>
        </a:solidFill>
      </dgm:spPr>
      <dgm:t>
        <a:bodyPr/>
        <a:lstStyle/>
        <a:p>
          <a:r>
            <a:rPr lang="es-CO" sz="1400" dirty="0">
              <a:solidFill>
                <a:schemeClr val="tx1"/>
              </a:solidFill>
              <a:latin typeface="Tahoma" panose="020B0604030504040204" pitchFamily="34" charset="0"/>
              <a:ea typeface="Tahoma" panose="020B0604030504040204" pitchFamily="34" charset="0"/>
              <a:cs typeface="Tahoma" panose="020B0604030504040204" pitchFamily="34" charset="0"/>
            </a:rPr>
            <a:t>Invalido </a:t>
          </a:r>
        </a:p>
      </dgm:t>
    </dgm:pt>
    <dgm:pt modelId="{4B107C58-4E7D-4AAC-8325-3744EEFD672A}" type="parTrans" cxnId="{45C80A6F-5369-41E3-A50F-C61861B46977}">
      <dgm:prSet/>
      <dgm:spPr/>
      <dgm:t>
        <a:bodyPr/>
        <a:lstStyle/>
        <a:p>
          <a:endParaRPr lang="es-CO"/>
        </a:p>
      </dgm:t>
    </dgm:pt>
    <dgm:pt modelId="{103FE764-4DC2-4838-B551-7AEBBA112DC0}" type="sibTrans" cxnId="{45C80A6F-5369-41E3-A50F-C61861B46977}">
      <dgm:prSet/>
      <dgm:spPr/>
      <dgm:t>
        <a:bodyPr/>
        <a:lstStyle/>
        <a:p>
          <a:endParaRPr lang="es-CO"/>
        </a:p>
      </dgm:t>
    </dgm:pt>
    <dgm:pt modelId="{5F3BB6F5-FFF9-4160-85FD-8D6604A09D7F}">
      <dgm:prSet phldrT="[Texto]" custT="1"/>
      <dgm:spPr>
        <a:solidFill>
          <a:schemeClr val="bg2"/>
        </a:solidFill>
      </dgm:spPr>
      <dgm:t>
        <a:bodyPr/>
        <a:lstStyle/>
        <a:p>
          <a:r>
            <a:rPr lang="es-CO" sz="1400" dirty="0">
              <a:solidFill>
                <a:schemeClr val="tx1"/>
              </a:solidFill>
              <a:latin typeface="Tahoma" panose="020B0604030504040204" pitchFamily="34" charset="0"/>
              <a:ea typeface="Tahoma" panose="020B0604030504040204" pitchFamily="34" charset="0"/>
              <a:cs typeface="Tahoma" panose="020B0604030504040204" pitchFamily="34" charset="0"/>
            </a:rPr>
            <a:t>&lt;50% </a:t>
          </a:r>
        </a:p>
      </dgm:t>
    </dgm:pt>
    <dgm:pt modelId="{3F152C09-40E5-4840-AC6C-6380AFE36265}" type="parTrans" cxnId="{929DAD82-0CFD-47A3-80E1-577B1AE647EF}">
      <dgm:prSet/>
      <dgm:spPr/>
      <dgm:t>
        <a:bodyPr/>
        <a:lstStyle/>
        <a:p>
          <a:endParaRPr lang="es-CO"/>
        </a:p>
      </dgm:t>
    </dgm:pt>
    <dgm:pt modelId="{0616BE93-8D25-48AC-AAAF-1B08D755F7FD}" type="sibTrans" cxnId="{929DAD82-0CFD-47A3-80E1-577B1AE647EF}">
      <dgm:prSet/>
      <dgm:spPr/>
      <dgm:t>
        <a:bodyPr/>
        <a:lstStyle/>
        <a:p>
          <a:endParaRPr lang="es-CO"/>
        </a:p>
      </dgm:t>
    </dgm:pt>
    <dgm:pt modelId="{C3A9790C-00DF-4536-BF08-D28B28D7027D}">
      <dgm:prSet phldrT="[Texto]" custT="1"/>
      <dgm:spPr>
        <a:solidFill>
          <a:schemeClr val="bg2"/>
        </a:solidFill>
      </dgm:spPr>
      <dgm:t>
        <a:bodyPr/>
        <a:lstStyle/>
        <a:p>
          <a:r>
            <a:rPr lang="es-CO" sz="1400" dirty="0">
              <a:solidFill>
                <a:schemeClr val="tx1"/>
              </a:solidFill>
              <a:latin typeface="Tahoma" panose="020B0604030504040204" pitchFamily="34" charset="0"/>
              <a:ea typeface="Tahoma" panose="020B0604030504040204" pitchFamily="34" charset="0"/>
              <a:cs typeface="Tahoma" panose="020B0604030504040204" pitchFamily="34" charset="0"/>
            </a:rPr>
            <a:t>?</a:t>
          </a:r>
        </a:p>
      </dgm:t>
    </dgm:pt>
    <dgm:pt modelId="{809BD893-421E-48D2-A3FB-545D3A2C7188}" type="parTrans" cxnId="{A47459D1-E8CA-475A-A999-DB7D5737E253}">
      <dgm:prSet/>
      <dgm:spPr/>
      <dgm:t>
        <a:bodyPr/>
        <a:lstStyle/>
        <a:p>
          <a:endParaRPr lang="es-CO"/>
        </a:p>
      </dgm:t>
    </dgm:pt>
    <dgm:pt modelId="{52FD0B94-EA08-441B-9B35-22832F9AC205}" type="sibTrans" cxnId="{A47459D1-E8CA-475A-A999-DB7D5737E253}">
      <dgm:prSet/>
      <dgm:spPr/>
      <dgm:t>
        <a:bodyPr/>
        <a:lstStyle/>
        <a:p>
          <a:endParaRPr lang="es-CO"/>
        </a:p>
      </dgm:t>
    </dgm:pt>
    <dgm:pt modelId="{441CC7B5-C985-4BA6-8EF2-AB55E82AB047}">
      <dgm:prSet phldrT="[Texto]" custT="1">
        <dgm:style>
          <a:lnRef idx="3">
            <a:schemeClr val="lt1"/>
          </a:lnRef>
          <a:fillRef idx="1">
            <a:schemeClr val="accent5"/>
          </a:fillRef>
          <a:effectRef idx="1">
            <a:schemeClr val="accent5"/>
          </a:effectRef>
          <a:fontRef idx="minor">
            <a:schemeClr val="lt1"/>
          </a:fontRef>
        </dgm:style>
      </dgm:prSet>
      <dgm:spPr/>
      <dgm:t>
        <a:bodyPr/>
        <a:lstStyle/>
        <a:p>
          <a:r>
            <a:rPr lang="es-CO" sz="1400" dirty="0">
              <a:solidFill>
                <a:schemeClr val="tx1"/>
              </a:solidFill>
              <a:latin typeface="Tahoma" panose="020B0604030504040204" pitchFamily="34" charset="0"/>
              <a:ea typeface="Tahoma" panose="020B0604030504040204" pitchFamily="34" charset="0"/>
              <a:cs typeface="Tahoma" panose="020B0604030504040204" pitchFamily="34" charset="0"/>
            </a:rPr>
            <a:t>Emisión del concepto de rehabilitación integral</a:t>
          </a:r>
        </a:p>
      </dgm:t>
    </dgm:pt>
    <dgm:pt modelId="{1762457B-63AD-42C3-A6A3-9C4AA97850C4}" type="parTrans" cxnId="{48EDBB7A-32F7-4DFD-A01D-37989B6DF33F}">
      <dgm:prSet/>
      <dgm:spPr/>
      <dgm:t>
        <a:bodyPr/>
        <a:lstStyle/>
        <a:p>
          <a:endParaRPr lang="es-CO"/>
        </a:p>
      </dgm:t>
    </dgm:pt>
    <dgm:pt modelId="{460A2F7A-2962-4858-9F7E-1E7C5B90A914}" type="sibTrans" cxnId="{48EDBB7A-32F7-4DFD-A01D-37989B6DF33F}">
      <dgm:prSet/>
      <dgm:spPr/>
      <dgm:t>
        <a:bodyPr/>
        <a:lstStyle/>
        <a:p>
          <a:endParaRPr lang="es-CO"/>
        </a:p>
      </dgm:t>
    </dgm:pt>
    <dgm:pt modelId="{7F894FDC-F370-4EB5-8786-7CEA3B10F3BB}">
      <dgm:prSet phldrT="[Texto]" custT="1">
        <dgm:style>
          <a:lnRef idx="3">
            <a:schemeClr val="lt1"/>
          </a:lnRef>
          <a:fillRef idx="1">
            <a:schemeClr val="accent5"/>
          </a:fillRef>
          <a:effectRef idx="1">
            <a:schemeClr val="accent5"/>
          </a:effectRef>
          <a:fontRef idx="minor">
            <a:schemeClr val="lt1"/>
          </a:fontRef>
        </dgm:style>
      </dgm:prSet>
      <dgm:spPr/>
      <dgm:t>
        <a:bodyPr/>
        <a:lstStyle/>
        <a:p>
          <a:r>
            <a:rPr lang="es-CO" sz="1400" dirty="0">
              <a:solidFill>
                <a:schemeClr val="tx1"/>
              </a:solidFill>
              <a:latin typeface="Tahoma" panose="020B0604030504040204" pitchFamily="34" charset="0"/>
              <a:ea typeface="Tahoma" panose="020B0604030504040204" pitchFamily="34" charset="0"/>
              <a:cs typeface="Tahoma" panose="020B0604030504040204" pitchFamily="34" charset="0"/>
            </a:rPr>
            <a:t>CONCEPTO FAVORABLE</a:t>
          </a:r>
        </a:p>
      </dgm:t>
    </dgm:pt>
    <dgm:pt modelId="{70F9856A-8B10-46F5-BE5C-3E5D9E1ED93C}" type="parTrans" cxnId="{9121DCAB-7860-40D2-8BC1-FF30E129FBEA}">
      <dgm:prSet/>
      <dgm:spPr/>
      <dgm:t>
        <a:bodyPr/>
        <a:lstStyle/>
        <a:p>
          <a:endParaRPr lang="es-CO"/>
        </a:p>
      </dgm:t>
    </dgm:pt>
    <dgm:pt modelId="{E2D3B18D-6260-49B3-B7E8-D86C2ABD6A53}" type="sibTrans" cxnId="{9121DCAB-7860-40D2-8BC1-FF30E129FBEA}">
      <dgm:prSet/>
      <dgm:spPr/>
      <dgm:t>
        <a:bodyPr/>
        <a:lstStyle/>
        <a:p>
          <a:endParaRPr lang="es-CO"/>
        </a:p>
      </dgm:t>
    </dgm:pt>
    <dgm:pt modelId="{FF5DE67A-1892-4B74-B927-AE7EC577CA02}">
      <dgm:prSet phldrT="[Texto]" custT="1"/>
      <dgm:spPr>
        <a:solidFill>
          <a:schemeClr val="bg2"/>
        </a:solidFill>
      </dgm:spPr>
      <dgm:t>
        <a:bodyPr/>
        <a:lstStyle/>
        <a:p>
          <a:r>
            <a:rPr lang="es-CO" sz="1400" dirty="0">
              <a:solidFill>
                <a:schemeClr val="tx1"/>
              </a:solidFill>
              <a:latin typeface="Tahoma" panose="020B0604030504040204" pitchFamily="34" charset="0"/>
              <a:ea typeface="Tahoma" panose="020B0604030504040204" pitchFamily="34" charset="0"/>
              <a:cs typeface="Tahoma" panose="020B0604030504040204" pitchFamily="34" charset="0"/>
            </a:rPr>
            <a:t>Calificación de PCL</a:t>
          </a:r>
        </a:p>
      </dgm:t>
    </dgm:pt>
    <dgm:pt modelId="{C6853170-06D2-4521-82FF-F780ACC903CB}" type="parTrans" cxnId="{A8BE97B9-24AA-474E-8541-258E8DD4AA32}">
      <dgm:prSet/>
      <dgm:spPr/>
      <dgm:t>
        <a:bodyPr/>
        <a:lstStyle/>
        <a:p>
          <a:endParaRPr lang="es-CO"/>
        </a:p>
      </dgm:t>
    </dgm:pt>
    <dgm:pt modelId="{4DF8A514-7277-4BC3-A0F6-271F05BA9E0A}" type="sibTrans" cxnId="{A8BE97B9-24AA-474E-8541-258E8DD4AA32}">
      <dgm:prSet/>
      <dgm:spPr/>
      <dgm:t>
        <a:bodyPr/>
        <a:lstStyle/>
        <a:p>
          <a:endParaRPr lang="es-CO"/>
        </a:p>
      </dgm:t>
    </dgm:pt>
    <dgm:pt modelId="{A1BA3913-9917-49E8-A4E9-978279200B44}">
      <dgm:prSet phldrT="[Texto]" custT="1"/>
      <dgm:spPr>
        <a:solidFill>
          <a:schemeClr val="bg2"/>
        </a:solidFill>
      </dgm:spPr>
      <dgm:t>
        <a:bodyPr/>
        <a:lstStyle/>
        <a:p>
          <a:r>
            <a:rPr lang="es-CO" sz="1400" dirty="0">
              <a:solidFill>
                <a:schemeClr val="tx1"/>
              </a:solidFill>
              <a:latin typeface="Tahoma" panose="020B0604030504040204" pitchFamily="34" charset="0"/>
              <a:ea typeface="Tahoma" panose="020B0604030504040204" pitchFamily="34" charset="0"/>
              <a:cs typeface="Tahoma" panose="020B0604030504040204" pitchFamily="34" charset="0"/>
            </a:rPr>
            <a:t>La AFP paga al mismo porcentaje que venia reconociendo la EPS. Lo mínimo es el SMLMV</a:t>
          </a:r>
        </a:p>
      </dgm:t>
    </dgm:pt>
    <dgm:pt modelId="{0C1F7096-CCDF-474F-BAAC-4A66136D833E}" type="parTrans" cxnId="{7F7175B0-EB86-48CF-9B9A-5557B0B6CE79}">
      <dgm:prSet/>
      <dgm:spPr/>
      <dgm:t>
        <a:bodyPr/>
        <a:lstStyle/>
        <a:p>
          <a:endParaRPr lang="es-CO"/>
        </a:p>
      </dgm:t>
    </dgm:pt>
    <dgm:pt modelId="{6B261377-5421-4973-B8F9-4DDCE8059751}" type="sibTrans" cxnId="{7F7175B0-EB86-48CF-9B9A-5557B0B6CE79}">
      <dgm:prSet/>
      <dgm:spPr/>
      <dgm:t>
        <a:bodyPr/>
        <a:lstStyle/>
        <a:p>
          <a:endParaRPr lang="es-CO"/>
        </a:p>
      </dgm:t>
    </dgm:pt>
    <dgm:pt modelId="{01C17100-EDA3-42AC-BB04-1084426A7926}">
      <dgm:prSet custT="1">
        <dgm:style>
          <a:lnRef idx="3">
            <a:schemeClr val="lt1"/>
          </a:lnRef>
          <a:fillRef idx="1">
            <a:schemeClr val="accent5"/>
          </a:fillRef>
          <a:effectRef idx="1">
            <a:schemeClr val="accent5"/>
          </a:effectRef>
          <a:fontRef idx="minor">
            <a:schemeClr val="lt1"/>
          </a:fontRef>
        </dgm:style>
      </dgm:prSet>
      <dgm:spPr/>
      <dgm:t>
        <a:bodyPr/>
        <a:lstStyle/>
        <a:p>
          <a:r>
            <a:rPr lang="es-CO" sz="1400" dirty="0">
              <a:solidFill>
                <a:schemeClr val="tx1"/>
              </a:solidFill>
              <a:latin typeface="Tahoma" panose="020B0604030504040204" pitchFamily="34" charset="0"/>
              <a:ea typeface="Tahoma" panose="020B0604030504040204" pitchFamily="34" charset="0"/>
              <a:cs typeface="Tahoma" panose="020B0604030504040204" pitchFamily="34" charset="0"/>
            </a:rPr>
            <a:t>CONCEPTO DESFAVORABLE</a:t>
          </a:r>
        </a:p>
      </dgm:t>
    </dgm:pt>
    <dgm:pt modelId="{F8A87198-D91A-47B2-B7E9-F7437E80959F}" type="parTrans" cxnId="{AA4EED38-2FC1-41D3-8096-25139A6E51DD}">
      <dgm:prSet/>
      <dgm:spPr/>
      <dgm:t>
        <a:bodyPr/>
        <a:lstStyle/>
        <a:p>
          <a:endParaRPr lang="es-CO"/>
        </a:p>
      </dgm:t>
    </dgm:pt>
    <dgm:pt modelId="{FA40DA19-A237-4373-AB62-B11407D1CDF4}" type="sibTrans" cxnId="{AA4EED38-2FC1-41D3-8096-25139A6E51DD}">
      <dgm:prSet/>
      <dgm:spPr/>
      <dgm:t>
        <a:bodyPr/>
        <a:lstStyle/>
        <a:p>
          <a:endParaRPr lang="es-CO"/>
        </a:p>
      </dgm:t>
    </dgm:pt>
    <dgm:pt modelId="{5878F327-DD92-4FB5-B87F-7705783DF588}">
      <dgm:prSet phldrT="[Texto]" custT="1"/>
      <dgm:spPr>
        <a:solidFill>
          <a:schemeClr val="bg2"/>
        </a:solidFill>
      </dgm:spPr>
      <dgm:t>
        <a:bodyPr/>
        <a:lstStyle/>
        <a:p>
          <a:r>
            <a:rPr lang="es-CO" sz="1400" dirty="0">
              <a:solidFill>
                <a:schemeClr val="tx1"/>
              </a:solidFill>
              <a:latin typeface="Tahoma" panose="020B0604030504040204" pitchFamily="34" charset="0"/>
              <a:ea typeface="Tahoma" panose="020B0604030504040204" pitchFamily="34" charset="0"/>
              <a:cs typeface="Tahoma" panose="020B0604030504040204" pitchFamily="34" charset="0"/>
            </a:rPr>
            <a:t>Reincorporar </a:t>
          </a:r>
        </a:p>
      </dgm:t>
    </dgm:pt>
    <dgm:pt modelId="{57000993-6349-421C-9B06-2D2A6F0ABE89}" type="parTrans" cxnId="{47B0CF41-545A-44A1-A164-E0E5781C669E}">
      <dgm:prSet/>
      <dgm:spPr/>
      <dgm:t>
        <a:bodyPr/>
        <a:lstStyle/>
        <a:p>
          <a:endParaRPr lang="es-CO"/>
        </a:p>
      </dgm:t>
    </dgm:pt>
    <dgm:pt modelId="{055F2A92-BAF4-4686-AAF3-037D13ED5320}" type="sibTrans" cxnId="{47B0CF41-545A-44A1-A164-E0E5781C669E}">
      <dgm:prSet/>
      <dgm:spPr/>
      <dgm:t>
        <a:bodyPr/>
        <a:lstStyle/>
        <a:p>
          <a:endParaRPr lang="es-CO"/>
        </a:p>
      </dgm:t>
    </dgm:pt>
    <dgm:pt modelId="{7BD483FE-1D7C-4B71-81DB-47A526BF418B}">
      <dgm:prSet phldrT="[Texto]" custT="1"/>
      <dgm:spPr>
        <a:solidFill>
          <a:schemeClr val="bg2"/>
        </a:solidFill>
      </dgm:spPr>
      <dgm:t>
        <a:bodyPr/>
        <a:lstStyle/>
        <a:p>
          <a:r>
            <a:rPr lang="es-CO" sz="1400" dirty="0">
              <a:solidFill>
                <a:schemeClr val="tx1"/>
              </a:solidFill>
              <a:latin typeface="Tahoma" panose="020B0604030504040204" pitchFamily="34" charset="0"/>
              <a:ea typeface="Tahoma" panose="020B0604030504040204" pitchFamily="34" charset="0"/>
              <a:cs typeface="Tahoma" panose="020B0604030504040204" pitchFamily="34" charset="0"/>
            </a:rPr>
            <a:t>Calificación Integral</a:t>
          </a:r>
        </a:p>
      </dgm:t>
    </dgm:pt>
    <dgm:pt modelId="{C4B60A66-E305-4D8B-AAD7-1269477E0FA6}" type="parTrans" cxnId="{501CB818-C98A-4418-AA02-BC17CD9F1EEE}">
      <dgm:prSet/>
      <dgm:spPr/>
      <dgm:t>
        <a:bodyPr/>
        <a:lstStyle/>
        <a:p>
          <a:endParaRPr lang="es-CO"/>
        </a:p>
      </dgm:t>
    </dgm:pt>
    <dgm:pt modelId="{227D1F38-FFAC-480E-84F4-C10795DD1D2C}" type="sibTrans" cxnId="{501CB818-C98A-4418-AA02-BC17CD9F1EEE}">
      <dgm:prSet/>
      <dgm:spPr/>
      <dgm:t>
        <a:bodyPr/>
        <a:lstStyle/>
        <a:p>
          <a:endParaRPr lang="es-CO"/>
        </a:p>
      </dgm:t>
    </dgm:pt>
    <dgm:pt modelId="{4F6BA292-95D3-46E2-A961-8D2FA465F697}" type="pres">
      <dgm:prSet presAssocID="{AFF5D551-A4C5-4316-939B-6DA28AAA7097}" presName="diagram" presStyleCnt="0">
        <dgm:presLayoutVars>
          <dgm:chPref val="1"/>
          <dgm:dir/>
          <dgm:animOne val="branch"/>
          <dgm:animLvl val="lvl"/>
          <dgm:resizeHandles val="exact"/>
        </dgm:presLayoutVars>
      </dgm:prSet>
      <dgm:spPr/>
    </dgm:pt>
    <dgm:pt modelId="{D70505E3-6391-42E7-A3C5-A1608FBBA379}" type="pres">
      <dgm:prSet presAssocID="{441CC7B5-C985-4BA6-8EF2-AB55E82AB047}" presName="root1" presStyleCnt="0"/>
      <dgm:spPr/>
    </dgm:pt>
    <dgm:pt modelId="{4EAAF1A3-12B1-4852-BA65-D7338DF716B7}" type="pres">
      <dgm:prSet presAssocID="{441CC7B5-C985-4BA6-8EF2-AB55E82AB047}" presName="LevelOneTextNode" presStyleLbl="node0" presStyleIdx="0" presStyleCnt="1" custScaleX="377022" custScaleY="269286">
        <dgm:presLayoutVars>
          <dgm:chPref val="3"/>
        </dgm:presLayoutVars>
      </dgm:prSet>
      <dgm:spPr/>
    </dgm:pt>
    <dgm:pt modelId="{F032E0D4-05A6-4DA2-A827-F059FD898722}" type="pres">
      <dgm:prSet presAssocID="{441CC7B5-C985-4BA6-8EF2-AB55E82AB047}" presName="level2hierChild" presStyleCnt="0"/>
      <dgm:spPr/>
    </dgm:pt>
    <dgm:pt modelId="{B88E8D5B-6685-44B4-9CE3-430EDC1D15A7}" type="pres">
      <dgm:prSet presAssocID="{70F9856A-8B10-46F5-BE5C-3E5D9E1ED93C}" presName="conn2-1" presStyleLbl="parChTrans1D2" presStyleIdx="0" presStyleCnt="2"/>
      <dgm:spPr/>
    </dgm:pt>
    <dgm:pt modelId="{A4A6BCCA-0A4B-478D-9093-9616D88AE305}" type="pres">
      <dgm:prSet presAssocID="{70F9856A-8B10-46F5-BE5C-3E5D9E1ED93C}" presName="connTx" presStyleLbl="parChTrans1D2" presStyleIdx="0" presStyleCnt="2"/>
      <dgm:spPr/>
    </dgm:pt>
    <dgm:pt modelId="{FE33875F-9FD7-4AD7-9CB0-AB95578327AA}" type="pres">
      <dgm:prSet presAssocID="{7F894FDC-F370-4EB5-8786-7CEA3B10F3BB}" presName="root2" presStyleCnt="0"/>
      <dgm:spPr/>
    </dgm:pt>
    <dgm:pt modelId="{3551CC36-4717-47B0-948E-76671D01318F}" type="pres">
      <dgm:prSet presAssocID="{7F894FDC-F370-4EB5-8786-7CEA3B10F3BB}" presName="LevelTwoTextNode" presStyleLbl="node2" presStyleIdx="0" presStyleCnt="2" custScaleX="233453" custScaleY="183525">
        <dgm:presLayoutVars>
          <dgm:chPref val="3"/>
        </dgm:presLayoutVars>
      </dgm:prSet>
      <dgm:spPr/>
    </dgm:pt>
    <dgm:pt modelId="{19B434F9-C93B-4440-93CC-1894C8C905B9}" type="pres">
      <dgm:prSet presAssocID="{7F894FDC-F370-4EB5-8786-7CEA3B10F3BB}" presName="level3hierChild" presStyleCnt="0"/>
      <dgm:spPr/>
    </dgm:pt>
    <dgm:pt modelId="{7C5D368A-942C-4395-A937-3FF987DA1185}" type="pres">
      <dgm:prSet presAssocID="{0C1F7096-CCDF-474F-BAAC-4A66136D833E}" presName="conn2-1" presStyleLbl="parChTrans1D3" presStyleIdx="0" presStyleCnt="2"/>
      <dgm:spPr/>
    </dgm:pt>
    <dgm:pt modelId="{D2FDD994-2AE2-43E5-A604-74B861DDE70C}" type="pres">
      <dgm:prSet presAssocID="{0C1F7096-CCDF-474F-BAAC-4A66136D833E}" presName="connTx" presStyleLbl="parChTrans1D3" presStyleIdx="0" presStyleCnt="2"/>
      <dgm:spPr/>
    </dgm:pt>
    <dgm:pt modelId="{9237F7FB-EAF8-4053-8144-665B0D0DCEF3}" type="pres">
      <dgm:prSet presAssocID="{A1BA3913-9917-49E8-A4E9-978279200B44}" presName="root2" presStyleCnt="0"/>
      <dgm:spPr/>
    </dgm:pt>
    <dgm:pt modelId="{DEB45018-2DC7-4C2C-A87B-015605793426}" type="pres">
      <dgm:prSet presAssocID="{A1BA3913-9917-49E8-A4E9-978279200B44}" presName="LevelTwoTextNode" presStyleLbl="node3" presStyleIdx="0" presStyleCnt="2" custScaleX="589264" custScaleY="204080">
        <dgm:presLayoutVars>
          <dgm:chPref val="3"/>
        </dgm:presLayoutVars>
      </dgm:prSet>
      <dgm:spPr/>
    </dgm:pt>
    <dgm:pt modelId="{6F889E16-9011-4AC5-9F79-3F69E0846473}" type="pres">
      <dgm:prSet presAssocID="{A1BA3913-9917-49E8-A4E9-978279200B44}" presName="level3hierChild" presStyleCnt="0"/>
      <dgm:spPr/>
    </dgm:pt>
    <dgm:pt modelId="{7ED401F8-0C59-4D76-9943-CB4EF46C074E}" type="pres">
      <dgm:prSet presAssocID="{F8A87198-D91A-47B2-B7E9-F7437E80959F}" presName="conn2-1" presStyleLbl="parChTrans1D2" presStyleIdx="1" presStyleCnt="2"/>
      <dgm:spPr/>
    </dgm:pt>
    <dgm:pt modelId="{95EB80D9-85ED-436A-8142-19E476A717B4}" type="pres">
      <dgm:prSet presAssocID="{F8A87198-D91A-47B2-B7E9-F7437E80959F}" presName="connTx" presStyleLbl="parChTrans1D2" presStyleIdx="1" presStyleCnt="2"/>
      <dgm:spPr/>
    </dgm:pt>
    <dgm:pt modelId="{CA36A7BB-E694-4B9C-AF24-8F20EB6F62E9}" type="pres">
      <dgm:prSet presAssocID="{01C17100-EDA3-42AC-BB04-1084426A7926}" presName="root2" presStyleCnt="0"/>
      <dgm:spPr/>
    </dgm:pt>
    <dgm:pt modelId="{F0299DBE-CDDB-43D0-A8C7-5542A8CF94E2}" type="pres">
      <dgm:prSet presAssocID="{01C17100-EDA3-42AC-BB04-1084426A7926}" presName="LevelTwoTextNode" presStyleLbl="node2" presStyleIdx="1" presStyleCnt="2" custScaleX="233453" custScaleY="183525">
        <dgm:presLayoutVars>
          <dgm:chPref val="3"/>
        </dgm:presLayoutVars>
      </dgm:prSet>
      <dgm:spPr/>
    </dgm:pt>
    <dgm:pt modelId="{99B29991-E2DA-47F6-A52A-F06AABBC3B21}" type="pres">
      <dgm:prSet presAssocID="{01C17100-EDA3-42AC-BB04-1084426A7926}" presName="level3hierChild" presStyleCnt="0"/>
      <dgm:spPr/>
    </dgm:pt>
    <dgm:pt modelId="{63C67D20-7BEE-4BF9-B1EC-19858BA0F140}" type="pres">
      <dgm:prSet presAssocID="{C6853170-06D2-4521-82FF-F780ACC903CB}" presName="conn2-1" presStyleLbl="parChTrans1D3" presStyleIdx="1" presStyleCnt="2"/>
      <dgm:spPr/>
    </dgm:pt>
    <dgm:pt modelId="{1E4BC079-5640-429F-BCD4-D5236CD62970}" type="pres">
      <dgm:prSet presAssocID="{C6853170-06D2-4521-82FF-F780ACC903CB}" presName="connTx" presStyleLbl="parChTrans1D3" presStyleIdx="1" presStyleCnt="2"/>
      <dgm:spPr/>
    </dgm:pt>
    <dgm:pt modelId="{6C88D399-5043-48A4-84C3-64EF647BF4BA}" type="pres">
      <dgm:prSet presAssocID="{FF5DE67A-1892-4B74-B927-AE7EC577CA02}" presName="root2" presStyleCnt="0"/>
      <dgm:spPr/>
    </dgm:pt>
    <dgm:pt modelId="{29E458D3-4607-4577-A172-C217BC7CB89C}" type="pres">
      <dgm:prSet presAssocID="{FF5DE67A-1892-4B74-B927-AE7EC577CA02}" presName="LevelTwoTextNode" presStyleLbl="node3" presStyleIdx="1" presStyleCnt="2" custScaleX="165363" custScaleY="216182">
        <dgm:presLayoutVars>
          <dgm:chPref val="3"/>
        </dgm:presLayoutVars>
      </dgm:prSet>
      <dgm:spPr/>
    </dgm:pt>
    <dgm:pt modelId="{8D36D94D-F102-4799-80C8-77461EE063C6}" type="pres">
      <dgm:prSet presAssocID="{FF5DE67A-1892-4B74-B927-AE7EC577CA02}" presName="level3hierChild" presStyleCnt="0"/>
      <dgm:spPr/>
    </dgm:pt>
    <dgm:pt modelId="{4493D303-8353-480A-9A4E-38449FE9AA60}" type="pres">
      <dgm:prSet presAssocID="{0BDB98AD-B369-401F-A311-4B0B03E7BC0D}" presName="conn2-1" presStyleLbl="parChTrans1D4" presStyleIdx="0" presStyleCnt="6"/>
      <dgm:spPr/>
    </dgm:pt>
    <dgm:pt modelId="{D5AAB56C-993C-44AC-BF46-4A774EFED8BC}" type="pres">
      <dgm:prSet presAssocID="{0BDB98AD-B369-401F-A311-4B0B03E7BC0D}" presName="connTx" presStyleLbl="parChTrans1D4" presStyleIdx="0" presStyleCnt="6"/>
      <dgm:spPr/>
    </dgm:pt>
    <dgm:pt modelId="{6D710540-20EA-4BFB-91B1-E98533DD08F8}" type="pres">
      <dgm:prSet presAssocID="{BA6494D7-BCFB-4388-B6D1-DA70F1E2C3C8}" presName="root2" presStyleCnt="0"/>
      <dgm:spPr/>
    </dgm:pt>
    <dgm:pt modelId="{67AAFCA7-C93A-4F3E-B4AB-20C566461720}" type="pres">
      <dgm:prSet presAssocID="{BA6494D7-BCFB-4388-B6D1-DA70F1E2C3C8}" presName="LevelTwoTextNode" presStyleLbl="node4" presStyleIdx="0" presStyleCnt="6" custScaleX="150061" custScaleY="214456">
        <dgm:presLayoutVars>
          <dgm:chPref val="3"/>
        </dgm:presLayoutVars>
      </dgm:prSet>
      <dgm:spPr/>
    </dgm:pt>
    <dgm:pt modelId="{7501F596-0B52-4CA7-9FBF-51C9B686BA98}" type="pres">
      <dgm:prSet presAssocID="{BA6494D7-BCFB-4388-B6D1-DA70F1E2C3C8}" presName="level3hierChild" presStyleCnt="0"/>
      <dgm:spPr/>
    </dgm:pt>
    <dgm:pt modelId="{35666872-8D1C-4046-832B-B86A5C6802AE}" type="pres">
      <dgm:prSet presAssocID="{4B107C58-4E7D-4AAC-8325-3744EEFD672A}" presName="conn2-1" presStyleLbl="parChTrans1D4" presStyleIdx="1" presStyleCnt="6"/>
      <dgm:spPr/>
    </dgm:pt>
    <dgm:pt modelId="{8D9601B4-41CB-46FF-A5C6-DB85F322C7FD}" type="pres">
      <dgm:prSet presAssocID="{4B107C58-4E7D-4AAC-8325-3744EEFD672A}" presName="connTx" presStyleLbl="parChTrans1D4" presStyleIdx="1" presStyleCnt="6"/>
      <dgm:spPr/>
    </dgm:pt>
    <dgm:pt modelId="{B734E3D0-7C99-4EC3-A2C8-632A32787696}" type="pres">
      <dgm:prSet presAssocID="{80C94267-6892-4097-A088-D87EF1FEA65F}" presName="root2" presStyleCnt="0"/>
      <dgm:spPr/>
    </dgm:pt>
    <dgm:pt modelId="{030E37B3-26B9-4A21-94E3-C583B5DA52D1}" type="pres">
      <dgm:prSet presAssocID="{80C94267-6892-4097-A088-D87EF1FEA65F}" presName="LevelTwoTextNode" presStyleLbl="node4" presStyleIdx="1" presStyleCnt="6" custScaleX="243579">
        <dgm:presLayoutVars>
          <dgm:chPref val="3"/>
        </dgm:presLayoutVars>
      </dgm:prSet>
      <dgm:spPr/>
    </dgm:pt>
    <dgm:pt modelId="{E2E7F42F-0DE8-413F-89C6-72896E7A04C4}" type="pres">
      <dgm:prSet presAssocID="{80C94267-6892-4097-A088-D87EF1FEA65F}" presName="level3hierChild" presStyleCnt="0"/>
      <dgm:spPr/>
    </dgm:pt>
    <dgm:pt modelId="{C36BB37F-67C3-4B63-A22E-520057AC5174}" type="pres">
      <dgm:prSet presAssocID="{3F152C09-40E5-4840-AC6C-6380AFE36265}" presName="conn2-1" presStyleLbl="parChTrans1D4" presStyleIdx="2" presStyleCnt="6"/>
      <dgm:spPr/>
    </dgm:pt>
    <dgm:pt modelId="{7E459E0C-BE64-440F-9C70-0ABF0C66FFF1}" type="pres">
      <dgm:prSet presAssocID="{3F152C09-40E5-4840-AC6C-6380AFE36265}" presName="connTx" presStyleLbl="parChTrans1D4" presStyleIdx="2" presStyleCnt="6"/>
      <dgm:spPr/>
    </dgm:pt>
    <dgm:pt modelId="{2D1257D0-8116-46C6-A872-DE6CA396BF76}" type="pres">
      <dgm:prSet presAssocID="{5F3BB6F5-FFF9-4160-85FD-8D6604A09D7F}" presName="root2" presStyleCnt="0"/>
      <dgm:spPr/>
    </dgm:pt>
    <dgm:pt modelId="{2D866E20-F8B8-41B1-88A6-A5007E18291B}" type="pres">
      <dgm:prSet presAssocID="{5F3BB6F5-FFF9-4160-85FD-8D6604A09D7F}" presName="LevelTwoTextNode" presStyleLbl="node4" presStyleIdx="2" presStyleCnt="6" custScaleX="150061" custScaleY="214456">
        <dgm:presLayoutVars>
          <dgm:chPref val="3"/>
        </dgm:presLayoutVars>
      </dgm:prSet>
      <dgm:spPr/>
    </dgm:pt>
    <dgm:pt modelId="{40E43B49-9B8D-42CD-8683-8BF168D0C4AA}" type="pres">
      <dgm:prSet presAssocID="{5F3BB6F5-FFF9-4160-85FD-8D6604A09D7F}" presName="level3hierChild" presStyleCnt="0"/>
      <dgm:spPr/>
    </dgm:pt>
    <dgm:pt modelId="{787011E5-6850-4AB4-9DB6-F62400A86FF2}" type="pres">
      <dgm:prSet presAssocID="{809BD893-421E-48D2-A3FB-545D3A2C7188}" presName="conn2-1" presStyleLbl="parChTrans1D4" presStyleIdx="3" presStyleCnt="6"/>
      <dgm:spPr/>
    </dgm:pt>
    <dgm:pt modelId="{07201EFD-0083-4750-8793-E607FF28B895}" type="pres">
      <dgm:prSet presAssocID="{809BD893-421E-48D2-A3FB-545D3A2C7188}" presName="connTx" presStyleLbl="parChTrans1D4" presStyleIdx="3" presStyleCnt="6"/>
      <dgm:spPr/>
    </dgm:pt>
    <dgm:pt modelId="{1DEB2A7E-9455-4735-AA39-4CA3EC30B949}" type="pres">
      <dgm:prSet presAssocID="{C3A9790C-00DF-4536-BF08-D28B28D7027D}" presName="root2" presStyleCnt="0"/>
      <dgm:spPr/>
    </dgm:pt>
    <dgm:pt modelId="{E321D6D2-91E7-4157-A21D-E716439DF325}" type="pres">
      <dgm:prSet presAssocID="{C3A9790C-00DF-4536-BF08-D28B28D7027D}" presName="LevelTwoTextNode" presStyleLbl="node4" presStyleIdx="3" presStyleCnt="6" custScaleX="243579">
        <dgm:presLayoutVars>
          <dgm:chPref val="3"/>
        </dgm:presLayoutVars>
      </dgm:prSet>
      <dgm:spPr/>
    </dgm:pt>
    <dgm:pt modelId="{E780D463-708B-4570-B41B-79AEC18CDC5C}" type="pres">
      <dgm:prSet presAssocID="{C3A9790C-00DF-4536-BF08-D28B28D7027D}" presName="level3hierChild" presStyleCnt="0"/>
      <dgm:spPr/>
    </dgm:pt>
    <dgm:pt modelId="{1B86D16C-4BF4-4D2B-9A75-7AAAB47A9454}" type="pres">
      <dgm:prSet presAssocID="{57000993-6349-421C-9B06-2D2A6F0ABE89}" presName="conn2-1" presStyleLbl="parChTrans1D4" presStyleIdx="4" presStyleCnt="6"/>
      <dgm:spPr/>
    </dgm:pt>
    <dgm:pt modelId="{C96C2C44-124E-469F-802D-AD06AB5E2578}" type="pres">
      <dgm:prSet presAssocID="{57000993-6349-421C-9B06-2D2A6F0ABE89}" presName="connTx" presStyleLbl="parChTrans1D4" presStyleIdx="4" presStyleCnt="6"/>
      <dgm:spPr/>
    </dgm:pt>
    <dgm:pt modelId="{9E606C34-440A-4E40-B92F-305DFA95CC3B}" type="pres">
      <dgm:prSet presAssocID="{5878F327-DD92-4FB5-B87F-7705783DF588}" presName="root2" presStyleCnt="0"/>
      <dgm:spPr/>
    </dgm:pt>
    <dgm:pt modelId="{787B59E2-402F-480C-8D26-EB2D0BE6E603}" type="pres">
      <dgm:prSet presAssocID="{5878F327-DD92-4FB5-B87F-7705783DF588}" presName="LevelTwoTextNode" presStyleLbl="node4" presStyleIdx="4" presStyleCnt="6" custScaleX="243579">
        <dgm:presLayoutVars>
          <dgm:chPref val="3"/>
        </dgm:presLayoutVars>
      </dgm:prSet>
      <dgm:spPr/>
    </dgm:pt>
    <dgm:pt modelId="{5FF9B4BB-0A5E-4752-A421-9EE9472CEC9C}" type="pres">
      <dgm:prSet presAssocID="{5878F327-DD92-4FB5-B87F-7705783DF588}" presName="level3hierChild" presStyleCnt="0"/>
      <dgm:spPr/>
    </dgm:pt>
    <dgm:pt modelId="{EEC6DB5D-FDDD-42EC-A474-389963A4AB42}" type="pres">
      <dgm:prSet presAssocID="{C4B60A66-E305-4D8B-AAD7-1269477E0FA6}" presName="conn2-1" presStyleLbl="parChTrans1D4" presStyleIdx="5" presStyleCnt="6"/>
      <dgm:spPr/>
    </dgm:pt>
    <dgm:pt modelId="{9BC0AABD-315A-4BE7-BE42-57EBDE4D90C9}" type="pres">
      <dgm:prSet presAssocID="{C4B60A66-E305-4D8B-AAD7-1269477E0FA6}" presName="connTx" presStyleLbl="parChTrans1D4" presStyleIdx="5" presStyleCnt="6"/>
      <dgm:spPr/>
    </dgm:pt>
    <dgm:pt modelId="{481E01F4-5604-4F58-A7D9-30693B09EE5D}" type="pres">
      <dgm:prSet presAssocID="{7BD483FE-1D7C-4B71-81DB-47A526BF418B}" presName="root2" presStyleCnt="0"/>
      <dgm:spPr/>
    </dgm:pt>
    <dgm:pt modelId="{780082BB-FB93-4EC5-B075-E80D5CB820B9}" type="pres">
      <dgm:prSet presAssocID="{7BD483FE-1D7C-4B71-81DB-47A526BF418B}" presName="LevelTwoTextNode" presStyleLbl="node4" presStyleIdx="5" presStyleCnt="6" custScaleX="243579">
        <dgm:presLayoutVars>
          <dgm:chPref val="3"/>
        </dgm:presLayoutVars>
      </dgm:prSet>
      <dgm:spPr/>
    </dgm:pt>
    <dgm:pt modelId="{74A180FE-600E-4A4A-951F-62D00B7D5F91}" type="pres">
      <dgm:prSet presAssocID="{7BD483FE-1D7C-4B71-81DB-47A526BF418B}" presName="level3hierChild" presStyleCnt="0"/>
      <dgm:spPr/>
    </dgm:pt>
  </dgm:ptLst>
  <dgm:cxnLst>
    <dgm:cxn modelId="{BA346304-698A-4B2F-819F-F6FA967AEFF1}" type="presOf" srcId="{AFF5D551-A4C5-4316-939B-6DA28AAA7097}" destId="{4F6BA292-95D3-46E2-A961-8D2FA465F697}" srcOrd="0" destOrd="0" presId="urn:microsoft.com/office/officeart/2005/8/layout/hierarchy2"/>
    <dgm:cxn modelId="{AF872A08-7A08-4DDD-89D1-CD5EFD9F3017}" type="presOf" srcId="{C6853170-06D2-4521-82FF-F780ACC903CB}" destId="{1E4BC079-5640-429F-BCD4-D5236CD62970}" srcOrd="1" destOrd="0" presId="urn:microsoft.com/office/officeart/2005/8/layout/hierarchy2"/>
    <dgm:cxn modelId="{9116AC08-6576-410F-B4E5-32A20F83E78F}" type="presOf" srcId="{FF5DE67A-1892-4B74-B927-AE7EC577CA02}" destId="{29E458D3-4607-4577-A172-C217BC7CB89C}" srcOrd="0" destOrd="0" presId="urn:microsoft.com/office/officeart/2005/8/layout/hierarchy2"/>
    <dgm:cxn modelId="{326C010A-8A11-4713-9F7A-17FCB79326DB}" type="presOf" srcId="{0C1F7096-CCDF-474F-BAAC-4A66136D833E}" destId="{D2FDD994-2AE2-43E5-A604-74B861DDE70C}" srcOrd="1" destOrd="0" presId="urn:microsoft.com/office/officeart/2005/8/layout/hierarchy2"/>
    <dgm:cxn modelId="{9F6F5B12-B426-4A10-938D-69101A2AA960}" type="presOf" srcId="{A1BA3913-9917-49E8-A4E9-978279200B44}" destId="{DEB45018-2DC7-4C2C-A87B-015605793426}" srcOrd="0" destOrd="0" presId="urn:microsoft.com/office/officeart/2005/8/layout/hierarchy2"/>
    <dgm:cxn modelId="{501CB818-C98A-4418-AA02-BC17CD9F1EEE}" srcId="{5F3BB6F5-FFF9-4160-85FD-8D6604A09D7F}" destId="{7BD483FE-1D7C-4B71-81DB-47A526BF418B}" srcOrd="2" destOrd="0" parTransId="{C4B60A66-E305-4D8B-AAD7-1269477E0FA6}" sibTransId="{227D1F38-FFAC-480E-84F4-C10795DD1D2C}"/>
    <dgm:cxn modelId="{FCE7131A-A4C6-4FDA-B1A6-766E0BD831EF}" type="presOf" srcId="{0BDB98AD-B369-401F-A311-4B0B03E7BC0D}" destId="{4493D303-8353-480A-9A4E-38449FE9AA60}" srcOrd="0" destOrd="0" presId="urn:microsoft.com/office/officeart/2005/8/layout/hierarchy2"/>
    <dgm:cxn modelId="{620F331C-E101-4C32-874D-6E9124CD944A}" type="presOf" srcId="{70F9856A-8B10-46F5-BE5C-3E5D9E1ED93C}" destId="{B88E8D5B-6685-44B4-9CE3-430EDC1D15A7}" srcOrd="0" destOrd="0" presId="urn:microsoft.com/office/officeart/2005/8/layout/hierarchy2"/>
    <dgm:cxn modelId="{C0229E27-D293-41EB-88B3-DDCDAAE1039D}" type="presOf" srcId="{0BDB98AD-B369-401F-A311-4B0B03E7BC0D}" destId="{D5AAB56C-993C-44AC-BF46-4A774EFED8BC}" srcOrd="1" destOrd="0" presId="urn:microsoft.com/office/officeart/2005/8/layout/hierarchy2"/>
    <dgm:cxn modelId="{E6FA582D-04F8-425C-9388-3B521AE70DAE}" type="presOf" srcId="{5878F327-DD92-4FB5-B87F-7705783DF588}" destId="{787B59E2-402F-480C-8D26-EB2D0BE6E603}" srcOrd="0" destOrd="0" presId="urn:microsoft.com/office/officeart/2005/8/layout/hierarchy2"/>
    <dgm:cxn modelId="{139ED02E-B58E-439E-BA98-FF642AF02E03}" type="presOf" srcId="{C4B60A66-E305-4D8B-AAD7-1269477E0FA6}" destId="{EEC6DB5D-FDDD-42EC-A474-389963A4AB42}" srcOrd="0" destOrd="0" presId="urn:microsoft.com/office/officeart/2005/8/layout/hierarchy2"/>
    <dgm:cxn modelId="{DB268532-C747-416B-B05D-FDBA71314A67}" type="presOf" srcId="{57000993-6349-421C-9B06-2D2A6F0ABE89}" destId="{1B86D16C-4BF4-4D2B-9A75-7AAAB47A9454}" srcOrd="0" destOrd="0" presId="urn:microsoft.com/office/officeart/2005/8/layout/hierarchy2"/>
    <dgm:cxn modelId="{AA4EED38-2FC1-41D3-8096-25139A6E51DD}" srcId="{441CC7B5-C985-4BA6-8EF2-AB55E82AB047}" destId="{01C17100-EDA3-42AC-BB04-1084426A7926}" srcOrd="1" destOrd="0" parTransId="{F8A87198-D91A-47B2-B7E9-F7437E80959F}" sibTransId="{FA40DA19-A237-4373-AB62-B11407D1CDF4}"/>
    <dgm:cxn modelId="{47B0CF41-545A-44A1-A164-E0E5781C669E}" srcId="{5F3BB6F5-FFF9-4160-85FD-8D6604A09D7F}" destId="{5878F327-DD92-4FB5-B87F-7705783DF588}" srcOrd="1" destOrd="0" parTransId="{57000993-6349-421C-9B06-2D2A6F0ABE89}" sibTransId="{055F2A92-BAF4-4686-AAF3-037D13ED5320}"/>
    <dgm:cxn modelId="{D975B749-345C-40B9-9708-DE129AE77B50}" type="presOf" srcId="{80C94267-6892-4097-A088-D87EF1FEA65F}" destId="{030E37B3-26B9-4A21-94E3-C583B5DA52D1}" srcOrd="0" destOrd="0" presId="urn:microsoft.com/office/officeart/2005/8/layout/hierarchy2"/>
    <dgm:cxn modelId="{1C03924B-7B9F-4697-B8D2-346BD718E938}" type="presOf" srcId="{7BD483FE-1D7C-4B71-81DB-47A526BF418B}" destId="{780082BB-FB93-4EC5-B075-E80D5CB820B9}" srcOrd="0" destOrd="0" presId="urn:microsoft.com/office/officeart/2005/8/layout/hierarchy2"/>
    <dgm:cxn modelId="{5D32005F-3977-450E-B774-1659FC987A69}" type="presOf" srcId="{70F9856A-8B10-46F5-BE5C-3E5D9E1ED93C}" destId="{A4A6BCCA-0A4B-478D-9093-9616D88AE305}" srcOrd="1" destOrd="0" presId="urn:microsoft.com/office/officeart/2005/8/layout/hierarchy2"/>
    <dgm:cxn modelId="{68D3455F-1C20-4266-A92C-3B8BFF24CDE9}" type="presOf" srcId="{C6853170-06D2-4521-82FF-F780ACC903CB}" destId="{63C67D20-7BEE-4BF9-B1EC-19858BA0F140}" srcOrd="0" destOrd="0" presId="urn:microsoft.com/office/officeart/2005/8/layout/hierarchy2"/>
    <dgm:cxn modelId="{AA132A63-BD02-44F1-930B-617F3C34EE54}" srcId="{FF5DE67A-1892-4B74-B927-AE7EC577CA02}" destId="{BA6494D7-BCFB-4388-B6D1-DA70F1E2C3C8}" srcOrd="0" destOrd="0" parTransId="{0BDB98AD-B369-401F-A311-4B0B03E7BC0D}" sibTransId="{4F5915BB-F256-4BC0-BED4-B4EC0040C4FE}"/>
    <dgm:cxn modelId="{4B23DF6A-7ED3-454A-A099-C1206470E715}" type="presOf" srcId="{BA6494D7-BCFB-4388-B6D1-DA70F1E2C3C8}" destId="{67AAFCA7-C93A-4F3E-B4AB-20C566461720}" srcOrd="0" destOrd="0" presId="urn:microsoft.com/office/officeart/2005/8/layout/hierarchy2"/>
    <dgm:cxn modelId="{8876396E-A776-4912-82B3-108F304C4E6F}" type="presOf" srcId="{3F152C09-40E5-4840-AC6C-6380AFE36265}" destId="{C36BB37F-67C3-4B63-A22E-520057AC5174}" srcOrd="0" destOrd="0" presId="urn:microsoft.com/office/officeart/2005/8/layout/hierarchy2"/>
    <dgm:cxn modelId="{45C80A6F-5369-41E3-A50F-C61861B46977}" srcId="{BA6494D7-BCFB-4388-B6D1-DA70F1E2C3C8}" destId="{80C94267-6892-4097-A088-D87EF1FEA65F}" srcOrd="0" destOrd="0" parTransId="{4B107C58-4E7D-4AAC-8325-3744EEFD672A}" sibTransId="{103FE764-4DC2-4838-B551-7AEBBA112DC0}"/>
    <dgm:cxn modelId="{E033A872-164F-41AA-9972-03FF85EBE96E}" type="presOf" srcId="{C4B60A66-E305-4D8B-AAD7-1269477E0FA6}" destId="{9BC0AABD-315A-4BE7-BE42-57EBDE4D90C9}" srcOrd="1" destOrd="0" presId="urn:microsoft.com/office/officeart/2005/8/layout/hierarchy2"/>
    <dgm:cxn modelId="{48EDBB7A-32F7-4DFD-A01D-37989B6DF33F}" srcId="{AFF5D551-A4C5-4316-939B-6DA28AAA7097}" destId="{441CC7B5-C985-4BA6-8EF2-AB55E82AB047}" srcOrd="0" destOrd="0" parTransId="{1762457B-63AD-42C3-A6A3-9C4AA97850C4}" sibTransId="{460A2F7A-2962-4858-9F7E-1E7C5B90A914}"/>
    <dgm:cxn modelId="{5AF4107D-B727-4E6A-A85F-C1AF03C770C8}" type="presOf" srcId="{4B107C58-4E7D-4AAC-8325-3744EEFD672A}" destId="{35666872-8D1C-4046-832B-B86A5C6802AE}" srcOrd="0" destOrd="0" presId="urn:microsoft.com/office/officeart/2005/8/layout/hierarchy2"/>
    <dgm:cxn modelId="{929DAD82-0CFD-47A3-80E1-577B1AE647EF}" srcId="{FF5DE67A-1892-4B74-B927-AE7EC577CA02}" destId="{5F3BB6F5-FFF9-4160-85FD-8D6604A09D7F}" srcOrd="1" destOrd="0" parTransId="{3F152C09-40E5-4840-AC6C-6380AFE36265}" sibTransId="{0616BE93-8D25-48AC-AAAF-1B08D755F7FD}"/>
    <dgm:cxn modelId="{334E0A8E-0B08-4BAF-85B0-5FC92B989520}" type="presOf" srcId="{F8A87198-D91A-47B2-B7E9-F7437E80959F}" destId="{95EB80D9-85ED-436A-8142-19E476A717B4}" srcOrd="1" destOrd="0" presId="urn:microsoft.com/office/officeart/2005/8/layout/hierarchy2"/>
    <dgm:cxn modelId="{3B451C96-6EB7-4313-B64C-18505FD91431}" type="presOf" srcId="{3F152C09-40E5-4840-AC6C-6380AFE36265}" destId="{7E459E0C-BE64-440F-9C70-0ABF0C66FFF1}" srcOrd="1" destOrd="0" presId="urn:microsoft.com/office/officeart/2005/8/layout/hierarchy2"/>
    <dgm:cxn modelId="{19F91B97-EBD0-44A4-8935-A43812769EB3}" type="presOf" srcId="{F8A87198-D91A-47B2-B7E9-F7437E80959F}" destId="{7ED401F8-0C59-4D76-9943-CB4EF46C074E}" srcOrd="0" destOrd="0" presId="urn:microsoft.com/office/officeart/2005/8/layout/hierarchy2"/>
    <dgm:cxn modelId="{9121DCAB-7860-40D2-8BC1-FF30E129FBEA}" srcId="{441CC7B5-C985-4BA6-8EF2-AB55E82AB047}" destId="{7F894FDC-F370-4EB5-8786-7CEA3B10F3BB}" srcOrd="0" destOrd="0" parTransId="{70F9856A-8B10-46F5-BE5C-3E5D9E1ED93C}" sibTransId="{E2D3B18D-6260-49B3-B7E8-D86C2ABD6A53}"/>
    <dgm:cxn modelId="{7F7175B0-EB86-48CF-9B9A-5557B0B6CE79}" srcId="{7F894FDC-F370-4EB5-8786-7CEA3B10F3BB}" destId="{A1BA3913-9917-49E8-A4E9-978279200B44}" srcOrd="0" destOrd="0" parTransId="{0C1F7096-CCDF-474F-BAAC-4A66136D833E}" sibTransId="{6B261377-5421-4973-B8F9-4DDCE8059751}"/>
    <dgm:cxn modelId="{1923CBB3-F3DC-4D5B-BFF9-9F65BBE55A86}" type="presOf" srcId="{7F894FDC-F370-4EB5-8786-7CEA3B10F3BB}" destId="{3551CC36-4717-47B0-948E-76671D01318F}" srcOrd="0" destOrd="0" presId="urn:microsoft.com/office/officeart/2005/8/layout/hierarchy2"/>
    <dgm:cxn modelId="{A8BE97B9-24AA-474E-8541-258E8DD4AA32}" srcId="{01C17100-EDA3-42AC-BB04-1084426A7926}" destId="{FF5DE67A-1892-4B74-B927-AE7EC577CA02}" srcOrd="0" destOrd="0" parTransId="{C6853170-06D2-4521-82FF-F780ACC903CB}" sibTransId="{4DF8A514-7277-4BC3-A0F6-271F05BA9E0A}"/>
    <dgm:cxn modelId="{B35D89BC-A307-4446-AD43-674F0BA0D09B}" type="presOf" srcId="{4B107C58-4E7D-4AAC-8325-3744EEFD672A}" destId="{8D9601B4-41CB-46FF-A5C6-DB85F322C7FD}" srcOrd="1" destOrd="0" presId="urn:microsoft.com/office/officeart/2005/8/layout/hierarchy2"/>
    <dgm:cxn modelId="{EB37CFCE-9438-46A4-A1D0-6AFFC32FCB6E}" type="presOf" srcId="{C3A9790C-00DF-4536-BF08-D28B28D7027D}" destId="{E321D6D2-91E7-4157-A21D-E716439DF325}" srcOrd="0" destOrd="0" presId="urn:microsoft.com/office/officeart/2005/8/layout/hierarchy2"/>
    <dgm:cxn modelId="{01F1F5CE-B318-4F32-BFEE-D64C93000DDE}" type="presOf" srcId="{809BD893-421E-48D2-A3FB-545D3A2C7188}" destId="{787011E5-6850-4AB4-9DB6-F62400A86FF2}" srcOrd="0" destOrd="0" presId="urn:microsoft.com/office/officeart/2005/8/layout/hierarchy2"/>
    <dgm:cxn modelId="{A47459D1-E8CA-475A-A999-DB7D5737E253}" srcId="{5F3BB6F5-FFF9-4160-85FD-8D6604A09D7F}" destId="{C3A9790C-00DF-4536-BF08-D28B28D7027D}" srcOrd="0" destOrd="0" parTransId="{809BD893-421E-48D2-A3FB-545D3A2C7188}" sibTransId="{52FD0B94-EA08-441B-9B35-22832F9AC205}"/>
    <dgm:cxn modelId="{83B17ED3-179B-43F2-A996-D762F50E72F1}" type="presOf" srcId="{5F3BB6F5-FFF9-4160-85FD-8D6604A09D7F}" destId="{2D866E20-F8B8-41B1-88A6-A5007E18291B}" srcOrd="0" destOrd="0" presId="urn:microsoft.com/office/officeart/2005/8/layout/hierarchy2"/>
    <dgm:cxn modelId="{6A461FD6-565B-45F5-B23C-7BB490F761A4}" type="presOf" srcId="{01C17100-EDA3-42AC-BB04-1084426A7926}" destId="{F0299DBE-CDDB-43D0-A8C7-5542A8CF94E2}" srcOrd="0" destOrd="0" presId="urn:microsoft.com/office/officeart/2005/8/layout/hierarchy2"/>
    <dgm:cxn modelId="{B70DA5DF-59ED-494C-A77A-4034D490F53F}" type="presOf" srcId="{0C1F7096-CCDF-474F-BAAC-4A66136D833E}" destId="{7C5D368A-942C-4395-A937-3FF987DA1185}" srcOrd="0" destOrd="0" presId="urn:microsoft.com/office/officeart/2005/8/layout/hierarchy2"/>
    <dgm:cxn modelId="{AFBE24E2-95B4-4F15-8FF3-C6DDFF8F0955}" type="presOf" srcId="{57000993-6349-421C-9B06-2D2A6F0ABE89}" destId="{C96C2C44-124E-469F-802D-AD06AB5E2578}" srcOrd="1" destOrd="0" presId="urn:microsoft.com/office/officeart/2005/8/layout/hierarchy2"/>
    <dgm:cxn modelId="{E13519E5-EFC4-4CAB-AE8F-B88F66D0F24A}" type="presOf" srcId="{809BD893-421E-48D2-A3FB-545D3A2C7188}" destId="{07201EFD-0083-4750-8793-E607FF28B895}" srcOrd="1" destOrd="0" presId="urn:microsoft.com/office/officeart/2005/8/layout/hierarchy2"/>
    <dgm:cxn modelId="{228277F1-C869-4D1B-80D2-1E876A118B40}" type="presOf" srcId="{441CC7B5-C985-4BA6-8EF2-AB55E82AB047}" destId="{4EAAF1A3-12B1-4852-BA65-D7338DF716B7}" srcOrd="0" destOrd="0" presId="urn:microsoft.com/office/officeart/2005/8/layout/hierarchy2"/>
    <dgm:cxn modelId="{BA225370-9B81-4A05-AA95-C17D1FB864A0}" type="presParOf" srcId="{4F6BA292-95D3-46E2-A961-8D2FA465F697}" destId="{D70505E3-6391-42E7-A3C5-A1608FBBA379}" srcOrd="0" destOrd="0" presId="urn:microsoft.com/office/officeart/2005/8/layout/hierarchy2"/>
    <dgm:cxn modelId="{337B3CB8-543F-45A0-876C-44AEB36973AB}" type="presParOf" srcId="{D70505E3-6391-42E7-A3C5-A1608FBBA379}" destId="{4EAAF1A3-12B1-4852-BA65-D7338DF716B7}" srcOrd="0" destOrd="0" presId="urn:microsoft.com/office/officeart/2005/8/layout/hierarchy2"/>
    <dgm:cxn modelId="{2ACED80B-8295-4728-8667-33B6D18D4999}" type="presParOf" srcId="{D70505E3-6391-42E7-A3C5-A1608FBBA379}" destId="{F032E0D4-05A6-4DA2-A827-F059FD898722}" srcOrd="1" destOrd="0" presId="urn:microsoft.com/office/officeart/2005/8/layout/hierarchy2"/>
    <dgm:cxn modelId="{7DB74474-7E3E-4412-A3D7-D4DDF88A65CA}" type="presParOf" srcId="{F032E0D4-05A6-4DA2-A827-F059FD898722}" destId="{B88E8D5B-6685-44B4-9CE3-430EDC1D15A7}" srcOrd="0" destOrd="0" presId="urn:microsoft.com/office/officeart/2005/8/layout/hierarchy2"/>
    <dgm:cxn modelId="{AB5297F0-EB0E-4904-A72C-28945035B7E9}" type="presParOf" srcId="{B88E8D5B-6685-44B4-9CE3-430EDC1D15A7}" destId="{A4A6BCCA-0A4B-478D-9093-9616D88AE305}" srcOrd="0" destOrd="0" presId="urn:microsoft.com/office/officeart/2005/8/layout/hierarchy2"/>
    <dgm:cxn modelId="{C3901198-59A9-4682-A910-1EAD170A5E02}" type="presParOf" srcId="{F032E0D4-05A6-4DA2-A827-F059FD898722}" destId="{FE33875F-9FD7-4AD7-9CB0-AB95578327AA}" srcOrd="1" destOrd="0" presId="urn:microsoft.com/office/officeart/2005/8/layout/hierarchy2"/>
    <dgm:cxn modelId="{BAB82810-4B29-49A1-BD8D-9B4F4A2DBD1F}" type="presParOf" srcId="{FE33875F-9FD7-4AD7-9CB0-AB95578327AA}" destId="{3551CC36-4717-47B0-948E-76671D01318F}" srcOrd="0" destOrd="0" presId="urn:microsoft.com/office/officeart/2005/8/layout/hierarchy2"/>
    <dgm:cxn modelId="{D673B502-3AF7-4EAD-9CDD-F11E1FE00358}" type="presParOf" srcId="{FE33875F-9FD7-4AD7-9CB0-AB95578327AA}" destId="{19B434F9-C93B-4440-93CC-1894C8C905B9}" srcOrd="1" destOrd="0" presId="urn:microsoft.com/office/officeart/2005/8/layout/hierarchy2"/>
    <dgm:cxn modelId="{05556239-1176-4C02-90C1-AC4499A56372}" type="presParOf" srcId="{19B434F9-C93B-4440-93CC-1894C8C905B9}" destId="{7C5D368A-942C-4395-A937-3FF987DA1185}" srcOrd="0" destOrd="0" presId="urn:microsoft.com/office/officeart/2005/8/layout/hierarchy2"/>
    <dgm:cxn modelId="{0F94D84D-3EC9-49FC-8EED-36C9F84572B3}" type="presParOf" srcId="{7C5D368A-942C-4395-A937-3FF987DA1185}" destId="{D2FDD994-2AE2-43E5-A604-74B861DDE70C}" srcOrd="0" destOrd="0" presId="urn:microsoft.com/office/officeart/2005/8/layout/hierarchy2"/>
    <dgm:cxn modelId="{F302A83C-9E1C-43EE-ACDE-3D333E0E108C}" type="presParOf" srcId="{19B434F9-C93B-4440-93CC-1894C8C905B9}" destId="{9237F7FB-EAF8-4053-8144-665B0D0DCEF3}" srcOrd="1" destOrd="0" presId="urn:microsoft.com/office/officeart/2005/8/layout/hierarchy2"/>
    <dgm:cxn modelId="{493CCFA3-C691-40DA-90A8-D2E952902332}" type="presParOf" srcId="{9237F7FB-EAF8-4053-8144-665B0D0DCEF3}" destId="{DEB45018-2DC7-4C2C-A87B-015605793426}" srcOrd="0" destOrd="0" presId="urn:microsoft.com/office/officeart/2005/8/layout/hierarchy2"/>
    <dgm:cxn modelId="{95819984-07F0-49E6-8A39-EECB142DDEDE}" type="presParOf" srcId="{9237F7FB-EAF8-4053-8144-665B0D0DCEF3}" destId="{6F889E16-9011-4AC5-9F79-3F69E0846473}" srcOrd="1" destOrd="0" presId="urn:microsoft.com/office/officeart/2005/8/layout/hierarchy2"/>
    <dgm:cxn modelId="{6F4CB2ED-EEAC-4FF6-A10F-4D4C6EDADE15}" type="presParOf" srcId="{F032E0D4-05A6-4DA2-A827-F059FD898722}" destId="{7ED401F8-0C59-4D76-9943-CB4EF46C074E}" srcOrd="2" destOrd="0" presId="urn:microsoft.com/office/officeart/2005/8/layout/hierarchy2"/>
    <dgm:cxn modelId="{C2D94179-97A0-4802-9FBB-94BBE482DE24}" type="presParOf" srcId="{7ED401F8-0C59-4D76-9943-CB4EF46C074E}" destId="{95EB80D9-85ED-436A-8142-19E476A717B4}" srcOrd="0" destOrd="0" presId="urn:microsoft.com/office/officeart/2005/8/layout/hierarchy2"/>
    <dgm:cxn modelId="{779F6FEE-9564-4F8C-A6F0-79940DC4A280}" type="presParOf" srcId="{F032E0D4-05A6-4DA2-A827-F059FD898722}" destId="{CA36A7BB-E694-4B9C-AF24-8F20EB6F62E9}" srcOrd="3" destOrd="0" presId="urn:microsoft.com/office/officeart/2005/8/layout/hierarchy2"/>
    <dgm:cxn modelId="{78DAF2DB-2E6D-4C23-ADEB-BA48A53C9886}" type="presParOf" srcId="{CA36A7BB-E694-4B9C-AF24-8F20EB6F62E9}" destId="{F0299DBE-CDDB-43D0-A8C7-5542A8CF94E2}" srcOrd="0" destOrd="0" presId="urn:microsoft.com/office/officeart/2005/8/layout/hierarchy2"/>
    <dgm:cxn modelId="{4B344C8A-508D-4DE2-94F3-861025D0781C}" type="presParOf" srcId="{CA36A7BB-E694-4B9C-AF24-8F20EB6F62E9}" destId="{99B29991-E2DA-47F6-A52A-F06AABBC3B21}" srcOrd="1" destOrd="0" presId="urn:microsoft.com/office/officeart/2005/8/layout/hierarchy2"/>
    <dgm:cxn modelId="{C3C3F89B-3DC6-4D4A-B51A-B1E74D260F45}" type="presParOf" srcId="{99B29991-E2DA-47F6-A52A-F06AABBC3B21}" destId="{63C67D20-7BEE-4BF9-B1EC-19858BA0F140}" srcOrd="0" destOrd="0" presId="urn:microsoft.com/office/officeart/2005/8/layout/hierarchy2"/>
    <dgm:cxn modelId="{0E8D0BF5-20E5-4724-9502-F2B63EF9B6E9}" type="presParOf" srcId="{63C67D20-7BEE-4BF9-B1EC-19858BA0F140}" destId="{1E4BC079-5640-429F-BCD4-D5236CD62970}" srcOrd="0" destOrd="0" presId="urn:microsoft.com/office/officeart/2005/8/layout/hierarchy2"/>
    <dgm:cxn modelId="{9F4B8394-E6E0-4D73-8DB7-373EB06DB7BA}" type="presParOf" srcId="{99B29991-E2DA-47F6-A52A-F06AABBC3B21}" destId="{6C88D399-5043-48A4-84C3-64EF647BF4BA}" srcOrd="1" destOrd="0" presId="urn:microsoft.com/office/officeart/2005/8/layout/hierarchy2"/>
    <dgm:cxn modelId="{540DD4ED-69DB-4DAB-8DAD-0605BDD930FD}" type="presParOf" srcId="{6C88D399-5043-48A4-84C3-64EF647BF4BA}" destId="{29E458D3-4607-4577-A172-C217BC7CB89C}" srcOrd="0" destOrd="0" presId="urn:microsoft.com/office/officeart/2005/8/layout/hierarchy2"/>
    <dgm:cxn modelId="{8F790DA5-9BC6-4387-8655-8435E001A38B}" type="presParOf" srcId="{6C88D399-5043-48A4-84C3-64EF647BF4BA}" destId="{8D36D94D-F102-4799-80C8-77461EE063C6}" srcOrd="1" destOrd="0" presId="urn:microsoft.com/office/officeart/2005/8/layout/hierarchy2"/>
    <dgm:cxn modelId="{9CC329C6-A4AB-47C4-8234-0D77D0FFDA70}" type="presParOf" srcId="{8D36D94D-F102-4799-80C8-77461EE063C6}" destId="{4493D303-8353-480A-9A4E-38449FE9AA60}" srcOrd="0" destOrd="0" presId="urn:microsoft.com/office/officeart/2005/8/layout/hierarchy2"/>
    <dgm:cxn modelId="{175FE06C-1AE3-489A-ACBC-B8F8D8B4F441}" type="presParOf" srcId="{4493D303-8353-480A-9A4E-38449FE9AA60}" destId="{D5AAB56C-993C-44AC-BF46-4A774EFED8BC}" srcOrd="0" destOrd="0" presId="urn:microsoft.com/office/officeart/2005/8/layout/hierarchy2"/>
    <dgm:cxn modelId="{BCC7FB6E-CE63-4621-AFBF-AD7F4EF13B50}" type="presParOf" srcId="{8D36D94D-F102-4799-80C8-77461EE063C6}" destId="{6D710540-20EA-4BFB-91B1-E98533DD08F8}" srcOrd="1" destOrd="0" presId="urn:microsoft.com/office/officeart/2005/8/layout/hierarchy2"/>
    <dgm:cxn modelId="{B41D40B2-45C1-4ADA-895E-CC9CDCEF4CDC}" type="presParOf" srcId="{6D710540-20EA-4BFB-91B1-E98533DD08F8}" destId="{67AAFCA7-C93A-4F3E-B4AB-20C566461720}" srcOrd="0" destOrd="0" presId="urn:microsoft.com/office/officeart/2005/8/layout/hierarchy2"/>
    <dgm:cxn modelId="{5E8D8C85-1021-4564-B0B9-4D9736D5EFA1}" type="presParOf" srcId="{6D710540-20EA-4BFB-91B1-E98533DD08F8}" destId="{7501F596-0B52-4CA7-9FBF-51C9B686BA98}" srcOrd="1" destOrd="0" presId="urn:microsoft.com/office/officeart/2005/8/layout/hierarchy2"/>
    <dgm:cxn modelId="{B2420FD2-42AE-43E0-98B7-84003DD15D62}" type="presParOf" srcId="{7501F596-0B52-4CA7-9FBF-51C9B686BA98}" destId="{35666872-8D1C-4046-832B-B86A5C6802AE}" srcOrd="0" destOrd="0" presId="urn:microsoft.com/office/officeart/2005/8/layout/hierarchy2"/>
    <dgm:cxn modelId="{E32E5700-73DB-4E9F-B31C-05476C4C0E0C}" type="presParOf" srcId="{35666872-8D1C-4046-832B-B86A5C6802AE}" destId="{8D9601B4-41CB-46FF-A5C6-DB85F322C7FD}" srcOrd="0" destOrd="0" presId="urn:microsoft.com/office/officeart/2005/8/layout/hierarchy2"/>
    <dgm:cxn modelId="{D73E9C2F-6560-45F3-9E73-C16190E87EFC}" type="presParOf" srcId="{7501F596-0B52-4CA7-9FBF-51C9B686BA98}" destId="{B734E3D0-7C99-4EC3-A2C8-632A32787696}" srcOrd="1" destOrd="0" presId="urn:microsoft.com/office/officeart/2005/8/layout/hierarchy2"/>
    <dgm:cxn modelId="{CC0D5B93-F92A-4C93-ADEF-12EF832FCA82}" type="presParOf" srcId="{B734E3D0-7C99-4EC3-A2C8-632A32787696}" destId="{030E37B3-26B9-4A21-94E3-C583B5DA52D1}" srcOrd="0" destOrd="0" presId="urn:microsoft.com/office/officeart/2005/8/layout/hierarchy2"/>
    <dgm:cxn modelId="{BEE1624D-97EA-4C90-8230-808C149971BF}" type="presParOf" srcId="{B734E3D0-7C99-4EC3-A2C8-632A32787696}" destId="{E2E7F42F-0DE8-413F-89C6-72896E7A04C4}" srcOrd="1" destOrd="0" presId="urn:microsoft.com/office/officeart/2005/8/layout/hierarchy2"/>
    <dgm:cxn modelId="{A4A9AB32-AB1A-4BEC-A3D5-B383476A05F5}" type="presParOf" srcId="{8D36D94D-F102-4799-80C8-77461EE063C6}" destId="{C36BB37F-67C3-4B63-A22E-520057AC5174}" srcOrd="2" destOrd="0" presId="urn:microsoft.com/office/officeart/2005/8/layout/hierarchy2"/>
    <dgm:cxn modelId="{415840F9-EF40-4898-922A-32F1B4744E96}" type="presParOf" srcId="{C36BB37F-67C3-4B63-A22E-520057AC5174}" destId="{7E459E0C-BE64-440F-9C70-0ABF0C66FFF1}" srcOrd="0" destOrd="0" presId="urn:microsoft.com/office/officeart/2005/8/layout/hierarchy2"/>
    <dgm:cxn modelId="{40B433BF-06C7-4077-8AD4-0AEEDC2DF9BB}" type="presParOf" srcId="{8D36D94D-F102-4799-80C8-77461EE063C6}" destId="{2D1257D0-8116-46C6-A872-DE6CA396BF76}" srcOrd="3" destOrd="0" presId="urn:microsoft.com/office/officeart/2005/8/layout/hierarchy2"/>
    <dgm:cxn modelId="{B2EA20FC-9C16-46AF-8B6D-7D752D0926BC}" type="presParOf" srcId="{2D1257D0-8116-46C6-A872-DE6CA396BF76}" destId="{2D866E20-F8B8-41B1-88A6-A5007E18291B}" srcOrd="0" destOrd="0" presId="urn:microsoft.com/office/officeart/2005/8/layout/hierarchy2"/>
    <dgm:cxn modelId="{4098D58F-7D17-4313-B520-B5C26ED3532D}" type="presParOf" srcId="{2D1257D0-8116-46C6-A872-DE6CA396BF76}" destId="{40E43B49-9B8D-42CD-8683-8BF168D0C4AA}" srcOrd="1" destOrd="0" presId="urn:microsoft.com/office/officeart/2005/8/layout/hierarchy2"/>
    <dgm:cxn modelId="{9D88A095-49A2-4FB6-929B-7ADD67AADCFB}" type="presParOf" srcId="{40E43B49-9B8D-42CD-8683-8BF168D0C4AA}" destId="{787011E5-6850-4AB4-9DB6-F62400A86FF2}" srcOrd="0" destOrd="0" presId="urn:microsoft.com/office/officeart/2005/8/layout/hierarchy2"/>
    <dgm:cxn modelId="{7951217C-25C9-4504-8188-70677D59A3B2}" type="presParOf" srcId="{787011E5-6850-4AB4-9DB6-F62400A86FF2}" destId="{07201EFD-0083-4750-8793-E607FF28B895}" srcOrd="0" destOrd="0" presId="urn:microsoft.com/office/officeart/2005/8/layout/hierarchy2"/>
    <dgm:cxn modelId="{9BAA546B-959E-4A7C-AE39-F0E8D0A464E4}" type="presParOf" srcId="{40E43B49-9B8D-42CD-8683-8BF168D0C4AA}" destId="{1DEB2A7E-9455-4735-AA39-4CA3EC30B949}" srcOrd="1" destOrd="0" presId="urn:microsoft.com/office/officeart/2005/8/layout/hierarchy2"/>
    <dgm:cxn modelId="{8195FFEC-902A-43CA-9821-76DC0CB950A2}" type="presParOf" srcId="{1DEB2A7E-9455-4735-AA39-4CA3EC30B949}" destId="{E321D6D2-91E7-4157-A21D-E716439DF325}" srcOrd="0" destOrd="0" presId="urn:microsoft.com/office/officeart/2005/8/layout/hierarchy2"/>
    <dgm:cxn modelId="{23271D92-B268-4CAD-BA77-1549BACD45CC}" type="presParOf" srcId="{1DEB2A7E-9455-4735-AA39-4CA3EC30B949}" destId="{E780D463-708B-4570-B41B-79AEC18CDC5C}" srcOrd="1" destOrd="0" presId="urn:microsoft.com/office/officeart/2005/8/layout/hierarchy2"/>
    <dgm:cxn modelId="{A84E1F34-31AD-4BF2-B823-00DF8B917EFA}" type="presParOf" srcId="{40E43B49-9B8D-42CD-8683-8BF168D0C4AA}" destId="{1B86D16C-4BF4-4D2B-9A75-7AAAB47A9454}" srcOrd="2" destOrd="0" presId="urn:microsoft.com/office/officeart/2005/8/layout/hierarchy2"/>
    <dgm:cxn modelId="{48AE6224-7BD4-40FD-B0DA-5256D7EBC55C}" type="presParOf" srcId="{1B86D16C-4BF4-4D2B-9A75-7AAAB47A9454}" destId="{C96C2C44-124E-469F-802D-AD06AB5E2578}" srcOrd="0" destOrd="0" presId="urn:microsoft.com/office/officeart/2005/8/layout/hierarchy2"/>
    <dgm:cxn modelId="{9A037E16-3E4A-4DC4-92EA-7B039FA7F843}" type="presParOf" srcId="{40E43B49-9B8D-42CD-8683-8BF168D0C4AA}" destId="{9E606C34-440A-4E40-B92F-305DFA95CC3B}" srcOrd="3" destOrd="0" presId="urn:microsoft.com/office/officeart/2005/8/layout/hierarchy2"/>
    <dgm:cxn modelId="{DF2F559A-CDB3-442F-B286-6B0B6A5C94CC}" type="presParOf" srcId="{9E606C34-440A-4E40-B92F-305DFA95CC3B}" destId="{787B59E2-402F-480C-8D26-EB2D0BE6E603}" srcOrd="0" destOrd="0" presId="urn:microsoft.com/office/officeart/2005/8/layout/hierarchy2"/>
    <dgm:cxn modelId="{2B0C4E09-8F79-4561-9052-B4D615A74D98}" type="presParOf" srcId="{9E606C34-440A-4E40-B92F-305DFA95CC3B}" destId="{5FF9B4BB-0A5E-4752-A421-9EE9472CEC9C}" srcOrd="1" destOrd="0" presId="urn:microsoft.com/office/officeart/2005/8/layout/hierarchy2"/>
    <dgm:cxn modelId="{8E3F76FC-C3F3-4B92-8722-51FA3F20CE85}" type="presParOf" srcId="{40E43B49-9B8D-42CD-8683-8BF168D0C4AA}" destId="{EEC6DB5D-FDDD-42EC-A474-389963A4AB42}" srcOrd="4" destOrd="0" presId="urn:microsoft.com/office/officeart/2005/8/layout/hierarchy2"/>
    <dgm:cxn modelId="{AC313ED6-1486-4378-BAF7-78CDA2692882}" type="presParOf" srcId="{EEC6DB5D-FDDD-42EC-A474-389963A4AB42}" destId="{9BC0AABD-315A-4BE7-BE42-57EBDE4D90C9}" srcOrd="0" destOrd="0" presId="urn:microsoft.com/office/officeart/2005/8/layout/hierarchy2"/>
    <dgm:cxn modelId="{F8A46CC9-DF0B-46FA-9931-8F1E48629586}" type="presParOf" srcId="{40E43B49-9B8D-42CD-8683-8BF168D0C4AA}" destId="{481E01F4-5604-4F58-A7D9-30693B09EE5D}" srcOrd="5" destOrd="0" presId="urn:microsoft.com/office/officeart/2005/8/layout/hierarchy2"/>
    <dgm:cxn modelId="{4D85A1B7-C829-41A7-AF9F-2EE5551052CE}" type="presParOf" srcId="{481E01F4-5604-4F58-A7D9-30693B09EE5D}" destId="{780082BB-FB93-4EC5-B075-E80D5CB820B9}" srcOrd="0" destOrd="0" presId="urn:microsoft.com/office/officeart/2005/8/layout/hierarchy2"/>
    <dgm:cxn modelId="{9AA75996-77F4-40DC-812E-DD56B13D1212}" type="presParOf" srcId="{481E01F4-5604-4F58-A7D9-30693B09EE5D}" destId="{74A180FE-600E-4A4A-951F-62D00B7D5F91}" srcOrd="1" destOrd="0" presId="urn:microsoft.com/office/officeart/2005/8/layout/hierarchy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81C2048-F391-4E97-A641-098FC652B4F3}" type="doc">
      <dgm:prSet loTypeId="urn:microsoft.com/office/officeart/2005/8/layout/chevron1" loCatId="process" qsTypeId="urn:microsoft.com/office/officeart/2005/8/quickstyle/simple2" qsCatId="simple" csTypeId="urn:microsoft.com/office/officeart/2005/8/colors/accent6_3" csCatId="accent6" phldr="1"/>
      <dgm:spPr/>
    </dgm:pt>
    <dgm:pt modelId="{A66AD033-ABCE-4450-961B-EDF63DBAAF7B}">
      <dgm:prSet phldrT="[Texto]" custT="1"/>
      <dgm:spPr/>
      <dgm:t>
        <a:bodyPr/>
        <a:lstStyle/>
        <a:p>
          <a:pPr algn="ctr"/>
          <a:r>
            <a:rPr lang="es-ES" sz="2000" dirty="0"/>
            <a:t>1-90</a:t>
          </a:r>
          <a:endParaRPr lang="es-CO" sz="2000" dirty="0"/>
        </a:p>
      </dgm:t>
    </dgm:pt>
    <dgm:pt modelId="{4BE12297-D779-4B52-8076-D3C383C70DB7}" type="parTrans" cxnId="{4CEE1580-923C-4B40-92AE-DDFCCEEFBE70}">
      <dgm:prSet/>
      <dgm:spPr/>
      <dgm:t>
        <a:bodyPr/>
        <a:lstStyle/>
        <a:p>
          <a:endParaRPr lang="es-CO" sz="2000">
            <a:solidFill>
              <a:schemeClr val="tx1"/>
            </a:solidFill>
          </a:endParaRPr>
        </a:p>
      </dgm:t>
    </dgm:pt>
    <dgm:pt modelId="{172AD19D-EAB2-43DC-BD0C-987A38997AAF}" type="sibTrans" cxnId="{4CEE1580-923C-4B40-92AE-DDFCCEEFBE70}">
      <dgm:prSet custT="1"/>
      <dgm:spPr/>
      <dgm:t>
        <a:bodyPr/>
        <a:lstStyle/>
        <a:p>
          <a:endParaRPr lang="es-CO" sz="2000">
            <a:solidFill>
              <a:schemeClr val="tx1"/>
            </a:solidFill>
          </a:endParaRPr>
        </a:p>
      </dgm:t>
    </dgm:pt>
    <dgm:pt modelId="{9FBA66A0-9E5D-4A41-8F00-CA01A11B6B53}">
      <dgm:prSet custT="1"/>
      <dgm:spPr/>
      <dgm:t>
        <a:bodyPr/>
        <a:lstStyle/>
        <a:p>
          <a:pPr algn="ctr"/>
          <a:r>
            <a:rPr lang="es-CO" sz="2000"/>
            <a:t>&gt;540</a:t>
          </a:r>
          <a:endParaRPr lang="es-CO" sz="2000" dirty="0"/>
        </a:p>
      </dgm:t>
    </dgm:pt>
    <dgm:pt modelId="{C67A3772-C513-4457-933B-2B6E0652DAD3}" type="parTrans" cxnId="{5FB61085-451A-418D-86E1-0C39A52A1A01}">
      <dgm:prSet/>
      <dgm:spPr/>
      <dgm:t>
        <a:bodyPr/>
        <a:lstStyle/>
        <a:p>
          <a:endParaRPr lang="es-CO" sz="2000">
            <a:solidFill>
              <a:schemeClr val="tx1"/>
            </a:solidFill>
          </a:endParaRPr>
        </a:p>
      </dgm:t>
    </dgm:pt>
    <dgm:pt modelId="{74C88232-0066-4E94-B015-7326F9E96224}" type="sibTrans" cxnId="{5FB61085-451A-418D-86E1-0C39A52A1A01}">
      <dgm:prSet/>
      <dgm:spPr/>
      <dgm:t>
        <a:bodyPr/>
        <a:lstStyle/>
        <a:p>
          <a:endParaRPr lang="es-CO" sz="2000">
            <a:solidFill>
              <a:schemeClr val="tx1"/>
            </a:solidFill>
          </a:endParaRPr>
        </a:p>
      </dgm:t>
    </dgm:pt>
    <dgm:pt modelId="{475AA00A-CAD0-4A11-9CA0-6F9F34AC7414}">
      <dgm:prSet custT="1"/>
      <dgm:spPr/>
      <dgm:t>
        <a:bodyPr/>
        <a:lstStyle/>
        <a:p>
          <a:pPr algn="ctr"/>
          <a:r>
            <a:rPr lang="es-ES" sz="2000"/>
            <a:t>91-120</a:t>
          </a:r>
          <a:endParaRPr lang="es-CO" sz="2000" dirty="0"/>
        </a:p>
      </dgm:t>
    </dgm:pt>
    <dgm:pt modelId="{7A514091-DBD8-4C93-80ED-59C8D895FB2D}" type="sibTrans" cxnId="{91D82F1E-7C67-4680-943E-DD08DF03ED33}">
      <dgm:prSet/>
      <dgm:spPr/>
      <dgm:t>
        <a:bodyPr/>
        <a:lstStyle/>
        <a:p>
          <a:endParaRPr lang="es-CO" sz="2000">
            <a:solidFill>
              <a:schemeClr val="tx1"/>
            </a:solidFill>
          </a:endParaRPr>
        </a:p>
      </dgm:t>
    </dgm:pt>
    <dgm:pt modelId="{0D4BD38E-8746-4CFE-BCB2-08D2F0326270}" type="parTrans" cxnId="{91D82F1E-7C67-4680-943E-DD08DF03ED33}">
      <dgm:prSet/>
      <dgm:spPr/>
      <dgm:t>
        <a:bodyPr/>
        <a:lstStyle/>
        <a:p>
          <a:endParaRPr lang="es-CO" sz="2000">
            <a:solidFill>
              <a:schemeClr val="tx1"/>
            </a:solidFill>
          </a:endParaRPr>
        </a:p>
      </dgm:t>
    </dgm:pt>
    <dgm:pt modelId="{8BC822AA-6AC0-4A14-A3DB-0E2804133045}">
      <dgm:prSet custT="1"/>
      <dgm:spPr/>
      <dgm:t>
        <a:bodyPr/>
        <a:lstStyle/>
        <a:p>
          <a:pPr algn="ctr"/>
          <a:r>
            <a:rPr lang="es-ES" sz="2000"/>
            <a:t>181 -540</a:t>
          </a:r>
          <a:endParaRPr lang="es-CO" sz="2000" dirty="0"/>
        </a:p>
      </dgm:t>
    </dgm:pt>
    <dgm:pt modelId="{949B5103-CE91-4BD7-B38B-7731B5BAE578}" type="parTrans" cxnId="{616EC116-8220-4C8C-AE31-EAE4DA6CEB93}">
      <dgm:prSet/>
      <dgm:spPr/>
      <dgm:t>
        <a:bodyPr/>
        <a:lstStyle/>
        <a:p>
          <a:endParaRPr lang="es-CO">
            <a:solidFill>
              <a:schemeClr val="tx1"/>
            </a:solidFill>
          </a:endParaRPr>
        </a:p>
      </dgm:t>
    </dgm:pt>
    <dgm:pt modelId="{CAC7B6DC-3170-4D58-B2D1-C029E77CF10F}" type="sibTrans" cxnId="{616EC116-8220-4C8C-AE31-EAE4DA6CEB93}">
      <dgm:prSet/>
      <dgm:spPr/>
      <dgm:t>
        <a:bodyPr/>
        <a:lstStyle/>
        <a:p>
          <a:endParaRPr lang="es-CO">
            <a:solidFill>
              <a:schemeClr val="tx1"/>
            </a:solidFill>
          </a:endParaRPr>
        </a:p>
      </dgm:t>
    </dgm:pt>
    <dgm:pt modelId="{814A3400-E997-492C-B8AE-EF79947B74DA}">
      <dgm:prSet custT="1"/>
      <dgm:spPr/>
      <dgm:t>
        <a:bodyPr/>
        <a:lstStyle/>
        <a:p>
          <a:pPr algn="ctr"/>
          <a:r>
            <a:rPr lang="es-CO" sz="2000"/>
            <a:t>121-150</a:t>
          </a:r>
          <a:endParaRPr lang="es-CO" sz="2000" dirty="0"/>
        </a:p>
      </dgm:t>
    </dgm:pt>
    <dgm:pt modelId="{2353A4A7-0CB5-4C75-9F09-7A1E315EB9FC}" type="parTrans" cxnId="{4ABAD7E2-3297-4669-8E40-472362333454}">
      <dgm:prSet/>
      <dgm:spPr/>
      <dgm:t>
        <a:bodyPr/>
        <a:lstStyle/>
        <a:p>
          <a:endParaRPr lang="es-CO"/>
        </a:p>
      </dgm:t>
    </dgm:pt>
    <dgm:pt modelId="{0D586CA5-A3FC-4050-A2C3-BD477B3DEF91}" type="sibTrans" cxnId="{4ABAD7E2-3297-4669-8E40-472362333454}">
      <dgm:prSet/>
      <dgm:spPr/>
      <dgm:t>
        <a:bodyPr/>
        <a:lstStyle/>
        <a:p>
          <a:endParaRPr lang="es-CO"/>
        </a:p>
      </dgm:t>
    </dgm:pt>
    <dgm:pt modelId="{DE284ADB-1ADA-42CB-995F-5B952B777CB2}">
      <dgm:prSet custT="1"/>
      <dgm:spPr/>
      <dgm:t>
        <a:bodyPr/>
        <a:lstStyle/>
        <a:p>
          <a:pPr algn="ctr"/>
          <a:r>
            <a:rPr lang="es-CO" sz="2000"/>
            <a:t>151-180</a:t>
          </a:r>
          <a:endParaRPr lang="es-CO" sz="2000" dirty="0"/>
        </a:p>
      </dgm:t>
    </dgm:pt>
    <dgm:pt modelId="{1A3D697D-28A6-4009-BA95-1B02EE722180}" type="parTrans" cxnId="{750D59CB-6F85-4F9D-975C-E92B62F77A0F}">
      <dgm:prSet/>
      <dgm:spPr/>
      <dgm:t>
        <a:bodyPr/>
        <a:lstStyle/>
        <a:p>
          <a:endParaRPr lang="es-CO"/>
        </a:p>
      </dgm:t>
    </dgm:pt>
    <dgm:pt modelId="{8359D58A-982B-41DE-B258-9BC05057C692}" type="sibTrans" cxnId="{750D59CB-6F85-4F9D-975C-E92B62F77A0F}">
      <dgm:prSet/>
      <dgm:spPr/>
      <dgm:t>
        <a:bodyPr/>
        <a:lstStyle/>
        <a:p>
          <a:endParaRPr lang="es-CO"/>
        </a:p>
      </dgm:t>
    </dgm:pt>
    <dgm:pt modelId="{A49426B9-C7AC-4BF4-A7A9-74D2CF6C3B87}" type="pres">
      <dgm:prSet presAssocID="{B81C2048-F391-4E97-A641-098FC652B4F3}" presName="Name0" presStyleCnt="0">
        <dgm:presLayoutVars>
          <dgm:dir/>
          <dgm:animLvl val="lvl"/>
          <dgm:resizeHandles val="exact"/>
        </dgm:presLayoutVars>
      </dgm:prSet>
      <dgm:spPr/>
    </dgm:pt>
    <dgm:pt modelId="{4020A4DA-E96E-4A20-B9B0-257A1E0F23E0}" type="pres">
      <dgm:prSet presAssocID="{A66AD033-ABCE-4450-961B-EDF63DBAAF7B}" presName="parTxOnly" presStyleLbl="node1" presStyleIdx="0" presStyleCnt="6" custScaleX="45695">
        <dgm:presLayoutVars>
          <dgm:chMax val="0"/>
          <dgm:chPref val="0"/>
          <dgm:bulletEnabled val="1"/>
        </dgm:presLayoutVars>
      </dgm:prSet>
      <dgm:spPr/>
    </dgm:pt>
    <dgm:pt modelId="{D04A6A8D-0D98-498E-B172-BF9346E9296D}" type="pres">
      <dgm:prSet presAssocID="{172AD19D-EAB2-43DC-BD0C-987A38997AAF}" presName="parTxOnlySpace" presStyleCnt="0"/>
      <dgm:spPr/>
    </dgm:pt>
    <dgm:pt modelId="{4BADE9B2-9FA2-426F-B311-AB66049B7B24}" type="pres">
      <dgm:prSet presAssocID="{475AA00A-CAD0-4A11-9CA0-6F9F34AC7414}" presName="parTxOnly" presStyleLbl="node1" presStyleIdx="1" presStyleCnt="6" custScaleX="45695">
        <dgm:presLayoutVars>
          <dgm:chMax val="0"/>
          <dgm:chPref val="0"/>
          <dgm:bulletEnabled val="1"/>
        </dgm:presLayoutVars>
      </dgm:prSet>
      <dgm:spPr/>
    </dgm:pt>
    <dgm:pt modelId="{1AE55AAD-A846-4533-BF1E-10CF561C56B9}" type="pres">
      <dgm:prSet presAssocID="{7A514091-DBD8-4C93-80ED-59C8D895FB2D}" presName="parTxOnlySpace" presStyleCnt="0"/>
      <dgm:spPr/>
    </dgm:pt>
    <dgm:pt modelId="{1F695822-C4BA-4739-8B42-0C6A8CBA77A1}" type="pres">
      <dgm:prSet presAssocID="{814A3400-E997-492C-B8AE-EF79947B74DA}" presName="parTxOnly" presStyleLbl="node1" presStyleIdx="2" presStyleCnt="6" custScaleX="45695">
        <dgm:presLayoutVars>
          <dgm:chMax val="0"/>
          <dgm:chPref val="0"/>
          <dgm:bulletEnabled val="1"/>
        </dgm:presLayoutVars>
      </dgm:prSet>
      <dgm:spPr/>
    </dgm:pt>
    <dgm:pt modelId="{DD91A819-C18A-4051-8021-6EF9802247C6}" type="pres">
      <dgm:prSet presAssocID="{0D586CA5-A3FC-4050-A2C3-BD477B3DEF91}" presName="parTxOnlySpace" presStyleCnt="0"/>
      <dgm:spPr/>
    </dgm:pt>
    <dgm:pt modelId="{DFFEBC41-BE35-44FA-8792-5F488AFD977F}" type="pres">
      <dgm:prSet presAssocID="{DE284ADB-1ADA-42CB-995F-5B952B777CB2}" presName="parTxOnly" presStyleLbl="node1" presStyleIdx="3" presStyleCnt="6" custScaleX="45695">
        <dgm:presLayoutVars>
          <dgm:chMax val="0"/>
          <dgm:chPref val="0"/>
          <dgm:bulletEnabled val="1"/>
        </dgm:presLayoutVars>
      </dgm:prSet>
      <dgm:spPr/>
    </dgm:pt>
    <dgm:pt modelId="{D536B2A6-FAD2-4121-8FA3-FA15A024BDFC}" type="pres">
      <dgm:prSet presAssocID="{8359D58A-982B-41DE-B258-9BC05057C692}" presName="parTxOnlySpace" presStyleCnt="0"/>
      <dgm:spPr/>
    </dgm:pt>
    <dgm:pt modelId="{4CD2F042-3E47-42F8-99F3-3CA17C058D76}" type="pres">
      <dgm:prSet presAssocID="{8BC822AA-6AC0-4A14-A3DB-0E2804133045}" presName="parTxOnly" presStyleLbl="node1" presStyleIdx="4" presStyleCnt="6">
        <dgm:presLayoutVars>
          <dgm:chMax val="0"/>
          <dgm:chPref val="0"/>
          <dgm:bulletEnabled val="1"/>
        </dgm:presLayoutVars>
      </dgm:prSet>
      <dgm:spPr/>
    </dgm:pt>
    <dgm:pt modelId="{657315E7-2A7D-455B-A0BC-37C646EDD7B6}" type="pres">
      <dgm:prSet presAssocID="{CAC7B6DC-3170-4D58-B2D1-C029E77CF10F}" presName="parTxOnlySpace" presStyleCnt="0"/>
      <dgm:spPr/>
    </dgm:pt>
    <dgm:pt modelId="{0E06D0F1-1E22-44FD-BD68-BF5B87DE2DD4}" type="pres">
      <dgm:prSet presAssocID="{9FBA66A0-9E5D-4A41-8F00-CA01A11B6B53}" presName="parTxOnly" presStyleLbl="node1" presStyleIdx="5" presStyleCnt="6">
        <dgm:presLayoutVars>
          <dgm:chMax val="0"/>
          <dgm:chPref val="0"/>
          <dgm:bulletEnabled val="1"/>
        </dgm:presLayoutVars>
      </dgm:prSet>
      <dgm:spPr/>
    </dgm:pt>
  </dgm:ptLst>
  <dgm:cxnLst>
    <dgm:cxn modelId="{616EC116-8220-4C8C-AE31-EAE4DA6CEB93}" srcId="{B81C2048-F391-4E97-A641-098FC652B4F3}" destId="{8BC822AA-6AC0-4A14-A3DB-0E2804133045}" srcOrd="4" destOrd="0" parTransId="{949B5103-CE91-4BD7-B38B-7731B5BAE578}" sibTransId="{CAC7B6DC-3170-4D58-B2D1-C029E77CF10F}"/>
    <dgm:cxn modelId="{91D82F1E-7C67-4680-943E-DD08DF03ED33}" srcId="{B81C2048-F391-4E97-A641-098FC652B4F3}" destId="{475AA00A-CAD0-4A11-9CA0-6F9F34AC7414}" srcOrd="1" destOrd="0" parTransId="{0D4BD38E-8746-4CFE-BCB2-08D2F0326270}" sibTransId="{7A514091-DBD8-4C93-80ED-59C8D895FB2D}"/>
    <dgm:cxn modelId="{80238F20-28CE-4B67-8686-45B046025B39}" type="presOf" srcId="{B81C2048-F391-4E97-A641-098FC652B4F3}" destId="{A49426B9-C7AC-4BF4-A7A9-74D2CF6C3B87}" srcOrd="0" destOrd="0" presId="urn:microsoft.com/office/officeart/2005/8/layout/chevron1"/>
    <dgm:cxn modelId="{A6E52525-4480-426E-9ED1-6C8412564649}" type="presOf" srcId="{8BC822AA-6AC0-4A14-A3DB-0E2804133045}" destId="{4CD2F042-3E47-42F8-99F3-3CA17C058D76}" srcOrd="0" destOrd="0" presId="urn:microsoft.com/office/officeart/2005/8/layout/chevron1"/>
    <dgm:cxn modelId="{75637E47-ED94-4958-A4CE-6D6624F0781E}" type="presOf" srcId="{814A3400-E997-492C-B8AE-EF79947B74DA}" destId="{1F695822-C4BA-4739-8B42-0C6A8CBA77A1}" srcOrd="0" destOrd="0" presId="urn:microsoft.com/office/officeart/2005/8/layout/chevron1"/>
    <dgm:cxn modelId="{742B8A6A-3223-421E-A53E-D8AB6C5E24C6}" type="presOf" srcId="{DE284ADB-1ADA-42CB-995F-5B952B777CB2}" destId="{DFFEBC41-BE35-44FA-8792-5F488AFD977F}" srcOrd="0" destOrd="0" presId="urn:microsoft.com/office/officeart/2005/8/layout/chevron1"/>
    <dgm:cxn modelId="{4CEE1580-923C-4B40-92AE-DDFCCEEFBE70}" srcId="{B81C2048-F391-4E97-A641-098FC652B4F3}" destId="{A66AD033-ABCE-4450-961B-EDF63DBAAF7B}" srcOrd="0" destOrd="0" parTransId="{4BE12297-D779-4B52-8076-D3C383C70DB7}" sibTransId="{172AD19D-EAB2-43DC-BD0C-987A38997AAF}"/>
    <dgm:cxn modelId="{5FB61085-451A-418D-86E1-0C39A52A1A01}" srcId="{B81C2048-F391-4E97-A641-098FC652B4F3}" destId="{9FBA66A0-9E5D-4A41-8F00-CA01A11B6B53}" srcOrd="5" destOrd="0" parTransId="{C67A3772-C513-4457-933B-2B6E0652DAD3}" sibTransId="{74C88232-0066-4E94-B015-7326F9E96224}"/>
    <dgm:cxn modelId="{2766D4C1-D198-4A9B-8268-EC66B2743231}" type="presOf" srcId="{475AA00A-CAD0-4A11-9CA0-6F9F34AC7414}" destId="{4BADE9B2-9FA2-426F-B311-AB66049B7B24}" srcOrd="0" destOrd="0" presId="urn:microsoft.com/office/officeart/2005/8/layout/chevron1"/>
    <dgm:cxn modelId="{4C3F14C7-1E7F-417D-A58F-90C94D900F7A}" type="presOf" srcId="{A66AD033-ABCE-4450-961B-EDF63DBAAF7B}" destId="{4020A4DA-E96E-4A20-B9B0-257A1E0F23E0}" srcOrd="0" destOrd="0" presId="urn:microsoft.com/office/officeart/2005/8/layout/chevron1"/>
    <dgm:cxn modelId="{750D59CB-6F85-4F9D-975C-E92B62F77A0F}" srcId="{B81C2048-F391-4E97-A641-098FC652B4F3}" destId="{DE284ADB-1ADA-42CB-995F-5B952B777CB2}" srcOrd="3" destOrd="0" parTransId="{1A3D697D-28A6-4009-BA95-1B02EE722180}" sibTransId="{8359D58A-982B-41DE-B258-9BC05057C692}"/>
    <dgm:cxn modelId="{06154FD7-B7A0-4C5D-A04A-89AD71EEBFA0}" type="presOf" srcId="{9FBA66A0-9E5D-4A41-8F00-CA01A11B6B53}" destId="{0E06D0F1-1E22-44FD-BD68-BF5B87DE2DD4}" srcOrd="0" destOrd="0" presId="urn:microsoft.com/office/officeart/2005/8/layout/chevron1"/>
    <dgm:cxn modelId="{4ABAD7E2-3297-4669-8E40-472362333454}" srcId="{B81C2048-F391-4E97-A641-098FC652B4F3}" destId="{814A3400-E997-492C-B8AE-EF79947B74DA}" srcOrd="2" destOrd="0" parTransId="{2353A4A7-0CB5-4C75-9F09-7A1E315EB9FC}" sibTransId="{0D586CA5-A3FC-4050-A2C3-BD477B3DEF91}"/>
    <dgm:cxn modelId="{4665F0D9-F69F-432D-90BF-ACDCF71EFABD}" type="presParOf" srcId="{A49426B9-C7AC-4BF4-A7A9-74D2CF6C3B87}" destId="{4020A4DA-E96E-4A20-B9B0-257A1E0F23E0}" srcOrd="0" destOrd="0" presId="urn:microsoft.com/office/officeart/2005/8/layout/chevron1"/>
    <dgm:cxn modelId="{8AE4A21A-B606-4F23-92EC-F3EC870F0689}" type="presParOf" srcId="{A49426B9-C7AC-4BF4-A7A9-74D2CF6C3B87}" destId="{D04A6A8D-0D98-498E-B172-BF9346E9296D}" srcOrd="1" destOrd="0" presId="urn:microsoft.com/office/officeart/2005/8/layout/chevron1"/>
    <dgm:cxn modelId="{930B7235-51DB-475A-B3A7-95060CCCDA7C}" type="presParOf" srcId="{A49426B9-C7AC-4BF4-A7A9-74D2CF6C3B87}" destId="{4BADE9B2-9FA2-426F-B311-AB66049B7B24}" srcOrd="2" destOrd="0" presId="urn:microsoft.com/office/officeart/2005/8/layout/chevron1"/>
    <dgm:cxn modelId="{188670BD-9A8D-4DC4-9803-B970A6C6D55F}" type="presParOf" srcId="{A49426B9-C7AC-4BF4-A7A9-74D2CF6C3B87}" destId="{1AE55AAD-A846-4533-BF1E-10CF561C56B9}" srcOrd="3" destOrd="0" presId="urn:microsoft.com/office/officeart/2005/8/layout/chevron1"/>
    <dgm:cxn modelId="{206C1A06-4E9A-4258-8424-24AEF8BE4D75}" type="presParOf" srcId="{A49426B9-C7AC-4BF4-A7A9-74D2CF6C3B87}" destId="{1F695822-C4BA-4739-8B42-0C6A8CBA77A1}" srcOrd="4" destOrd="0" presId="urn:microsoft.com/office/officeart/2005/8/layout/chevron1"/>
    <dgm:cxn modelId="{FA7721AE-A2B0-4DA4-BFE6-DC43CF7D072F}" type="presParOf" srcId="{A49426B9-C7AC-4BF4-A7A9-74D2CF6C3B87}" destId="{DD91A819-C18A-4051-8021-6EF9802247C6}" srcOrd="5" destOrd="0" presId="urn:microsoft.com/office/officeart/2005/8/layout/chevron1"/>
    <dgm:cxn modelId="{939680AF-3CEB-4597-9426-EF351BFF342D}" type="presParOf" srcId="{A49426B9-C7AC-4BF4-A7A9-74D2CF6C3B87}" destId="{DFFEBC41-BE35-44FA-8792-5F488AFD977F}" srcOrd="6" destOrd="0" presId="urn:microsoft.com/office/officeart/2005/8/layout/chevron1"/>
    <dgm:cxn modelId="{7FEA5387-EC1E-4057-B4AD-53583D98533F}" type="presParOf" srcId="{A49426B9-C7AC-4BF4-A7A9-74D2CF6C3B87}" destId="{D536B2A6-FAD2-4121-8FA3-FA15A024BDFC}" srcOrd="7" destOrd="0" presId="urn:microsoft.com/office/officeart/2005/8/layout/chevron1"/>
    <dgm:cxn modelId="{F47C1D2F-69D2-4EC1-893D-AEB8871464C7}" type="presParOf" srcId="{A49426B9-C7AC-4BF4-A7A9-74D2CF6C3B87}" destId="{4CD2F042-3E47-42F8-99F3-3CA17C058D76}" srcOrd="8" destOrd="0" presId="urn:microsoft.com/office/officeart/2005/8/layout/chevron1"/>
    <dgm:cxn modelId="{E7186B2B-C86B-4BC9-95EE-3D2586AD5CB3}" type="presParOf" srcId="{A49426B9-C7AC-4BF4-A7A9-74D2CF6C3B87}" destId="{657315E7-2A7D-455B-A0BC-37C646EDD7B6}" srcOrd="9" destOrd="0" presId="urn:microsoft.com/office/officeart/2005/8/layout/chevron1"/>
    <dgm:cxn modelId="{0663F13D-94FE-4D73-A281-AD5B79CB0EDA}" type="presParOf" srcId="{A49426B9-C7AC-4BF4-A7A9-74D2CF6C3B87}" destId="{0E06D0F1-1E22-44FD-BD68-BF5B87DE2DD4}" srcOrd="10"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FF5D551-A4C5-4316-939B-6DA28AAA7097}" type="doc">
      <dgm:prSet loTypeId="urn:microsoft.com/office/officeart/2005/8/layout/hierarchy2" loCatId="hierarchy" qsTypeId="urn:microsoft.com/office/officeart/2005/8/quickstyle/simple1" qsCatId="simple" csTypeId="urn:microsoft.com/office/officeart/2005/8/colors/accent2_4" csCatId="accent2" phldr="1"/>
      <dgm:spPr/>
      <dgm:t>
        <a:bodyPr/>
        <a:lstStyle/>
        <a:p>
          <a:endParaRPr lang="es-CO"/>
        </a:p>
      </dgm:t>
    </dgm:pt>
    <dgm:pt modelId="{BA6494D7-BCFB-4388-B6D1-DA70F1E2C3C8}">
      <dgm:prSet phldrT="[Texto]" custT="1"/>
      <dgm:spPr>
        <a:solidFill>
          <a:schemeClr val="bg2"/>
        </a:solidFill>
      </dgm:spPr>
      <dgm:t>
        <a:bodyPr/>
        <a:lstStyle/>
        <a:p>
          <a:r>
            <a:rPr lang="es-CO" sz="1400" dirty="0">
              <a:solidFill>
                <a:schemeClr val="tx1"/>
              </a:solidFill>
              <a:latin typeface="Tahoma" panose="020B0604030504040204" pitchFamily="34" charset="0"/>
              <a:ea typeface="Tahoma" panose="020B0604030504040204" pitchFamily="34" charset="0"/>
              <a:cs typeface="Tahoma" panose="020B0604030504040204" pitchFamily="34" charset="0"/>
            </a:rPr>
            <a:t>&gt;=50%</a:t>
          </a:r>
        </a:p>
      </dgm:t>
    </dgm:pt>
    <dgm:pt modelId="{0BDB98AD-B369-401F-A311-4B0B03E7BC0D}" type="parTrans" cxnId="{AA132A63-BD02-44F1-930B-617F3C34EE54}">
      <dgm:prSet/>
      <dgm:spPr/>
      <dgm:t>
        <a:bodyPr/>
        <a:lstStyle/>
        <a:p>
          <a:endParaRPr lang="es-CO"/>
        </a:p>
      </dgm:t>
    </dgm:pt>
    <dgm:pt modelId="{4F5915BB-F256-4BC0-BED4-B4EC0040C4FE}" type="sibTrans" cxnId="{AA132A63-BD02-44F1-930B-617F3C34EE54}">
      <dgm:prSet/>
      <dgm:spPr/>
      <dgm:t>
        <a:bodyPr/>
        <a:lstStyle/>
        <a:p>
          <a:endParaRPr lang="es-CO"/>
        </a:p>
      </dgm:t>
    </dgm:pt>
    <dgm:pt modelId="{80C94267-6892-4097-A088-D87EF1FEA65F}">
      <dgm:prSet phldrT="[Texto]" custT="1"/>
      <dgm:spPr>
        <a:solidFill>
          <a:schemeClr val="bg2"/>
        </a:solidFill>
      </dgm:spPr>
      <dgm:t>
        <a:bodyPr/>
        <a:lstStyle/>
        <a:p>
          <a:r>
            <a:rPr lang="es-CO" sz="1400" dirty="0">
              <a:solidFill>
                <a:schemeClr val="tx1"/>
              </a:solidFill>
              <a:latin typeface="Tahoma" panose="020B0604030504040204" pitchFamily="34" charset="0"/>
              <a:ea typeface="Tahoma" panose="020B0604030504040204" pitchFamily="34" charset="0"/>
              <a:cs typeface="Tahoma" panose="020B0604030504040204" pitchFamily="34" charset="0"/>
            </a:rPr>
            <a:t>Invalido </a:t>
          </a:r>
        </a:p>
      </dgm:t>
    </dgm:pt>
    <dgm:pt modelId="{4B107C58-4E7D-4AAC-8325-3744EEFD672A}" type="parTrans" cxnId="{45C80A6F-5369-41E3-A50F-C61861B46977}">
      <dgm:prSet/>
      <dgm:spPr/>
      <dgm:t>
        <a:bodyPr/>
        <a:lstStyle/>
        <a:p>
          <a:endParaRPr lang="es-CO"/>
        </a:p>
      </dgm:t>
    </dgm:pt>
    <dgm:pt modelId="{103FE764-4DC2-4838-B551-7AEBBA112DC0}" type="sibTrans" cxnId="{45C80A6F-5369-41E3-A50F-C61861B46977}">
      <dgm:prSet/>
      <dgm:spPr/>
      <dgm:t>
        <a:bodyPr/>
        <a:lstStyle/>
        <a:p>
          <a:endParaRPr lang="es-CO"/>
        </a:p>
      </dgm:t>
    </dgm:pt>
    <dgm:pt modelId="{5F3BB6F5-FFF9-4160-85FD-8D6604A09D7F}">
      <dgm:prSet phldrT="[Texto]" custT="1"/>
      <dgm:spPr>
        <a:solidFill>
          <a:schemeClr val="bg2"/>
        </a:solidFill>
      </dgm:spPr>
      <dgm:t>
        <a:bodyPr/>
        <a:lstStyle/>
        <a:p>
          <a:r>
            <a:rPr lang="es-CO" sz="1400" dirty="0">
              <a:solidFill>
                <a:schemeClr val="tx1"/>
              </a:solidFill>
              <a:latin typeface="Tahoma" panose="020B0604030504040204" pitchFamily="34" charset="0"/>
              <a:ea typeface="Tahoma" panose="020B0604030504040204" pitchFamily="34" charset="0"/>
              <a:cs typeface="Tahoma" panose="020B0604030504040204" pitchFamily="34" charset="0"/>
            </a:rPr>
            <a:t>&lt;50% </a:t>
          </a:r>
        </a:p>
      </dgm:t>
    </dgm:pt>
    <dgm:pt modelId="{3F152C09-40E5-4840-AC6C-6380AFE36265}" type="parTrans" cxnId="{929DAD82-0CFD-47A3-80E1-577B1AE647EF}">
      <dgm:prSet/>
      <dgm:spPr/>
      <dgm:t>
        <a:bodyPr/>
        <a:lstStyle/>
        <a:p>
          <a:endParaRPr lang="es-CO"/>
        </a:p>
      </dgm:t>
    </dgm:pt>
    <dgm:pt modelId="{0616BE93-8D25-48AC-AAAF-1B08D755F7FD}" type="sibTrans" cxnId="{929DAD82-0CFD-47A3-80E1-577B1AE647EF}">
      <dgm:prSet/>
      <dgm:spPr/>
      <dgm:t>
        <a:bodyPr/>
        <a:lstStyle/>
        <a:p>
          <a:endParaRPr lang="es-CO"/>
        </a:p>
      </dgm:t>
    </dgm:pt>
    <dgm:pt modelId="{C3A9790C-00DF-4536-BF08-D28B28D7027D}">
      <dgm:prSet phldrT="[Texto]" custT="1"/>
      <dgm:spPr>
        <a:solidFill>
          <a:schemeClr val="bg2"/>
        </a:solidFill>
      </dgm:spPr>
      <dgm:t>
        <a:bodyPr/>
        <a:lstStyle/>
        <a:p>
          <a:r>
            <a:rPr lang="es-CO" sz="1400" dirty="0">
              <a:solidFill>
                <a:schemeClr val="tx1"/>
              </a:solidFill>
              <a:latin typeface="Tahoma" panose="020B0604030504040204" pitchFamily="34" charset="0"/>
              <a:ea typeface="Tahoma" panose="020B0604030504040204" pitchFamily="34" charset="0"/>
              <a:cs typeface="Tahoma" panose="020B0604030504040204" pitchFamily="34" charset="0"/>
            </a:rPr>
            <a:t>?</a:t>
          </a:r>
        </a:p>
      </dgm:t>
    </dgm:pt>
    <dgm:pt modelId="{809BD893-421E-48D2-A3FB-545D3A2C7188}" type="parTrans" cxnId="{A47459D1-E8CA-475A-A999-DB7D5737E253}">
      <dgm:prSet/>
      <dgm:spPr/>
      <dgm:t>
        <a:bodyPr/>
        <a:lstStyle/>
        <a:p>
          <a:endParaRPr lang="es-CO"/>
        </a:p>
      </dgm:t>
    </dgm:pt>
    <dgm:pt modelId="{52FD0B94-EA08-441B-9B35-22832F9AC205}" type="sibTrans" cxnId="{A47459D1-E8CA-475A-A999-DB7D5737E253}">
      <dgm:prSet/>
      <dgm:spPr/>
      <dgm:t>
        <a:bodyPr/>
        <a:lstStyle/>
        <a:p>
          <a:endParaRPr lang="es-CO"/>
        </a:p>
      </dgm:t>
    </dgm:pt>
    <dgm:pt modelId="{441CC7B5-C985-4BA6-8EF2-AB55E82AB047}">
      <dgm:prSet phldrT="[Texto]" custT="1">
        <dgm:style>
          <a:lnRef idx="3">
            <a:schemeClr val="lt1"/>
          </a:lnRef>
          <a:fillRef idx="1">
            <a:schemeClr val="accent5"/>
          </a:fillRef>
          <a:effectRef idx="1">
            <a:schemeClr val="accent5"/>
          </a:effectRef>
          <a:fontRef idx="minor">
            <a:schemeClr val="lt1"/>
          </a:fontRef>
        </dgm:style>
      </dgm:prSet>
      <dgm:spPr/>
      <dgm:t>
        <a:bodyPr/>
        <a:lstStyle/>
        <a:p>
          <a:r>
            <a:rPr lang="es-CO" sz="1400" dirty="0">
              <a:solidFill>
                <a:schemeClr val="tx1"/>
              </a:solidFill>
              <a:latin typeface="Tahoma" panose="020B0604030504040204" pitchFamily="34" charset="0"/>
              <a:ea typeface="Tahoma" panose="020B0604030504040204" pitchFamily="34" charset="0"/>
              <a:cs typeface="Tahoma" panose="020B0604030504040204" pitchFamily="34" charset="0"/>
            </a:rPr>
            <a:t>Emisión del concepto de rehabilitación integral</a:t>
          </a:r>
        </a:p>
      </dgm:t>
    </dgm:pt>
    <dgm:pt modelId="{1762457B-63AD-42C3-A6A3-9C4AA97850C4}" type="parTrans" cxnId="{48EDBB7A-32F7-4DFD-A01D-37989B6DF33F}">
      <dgm:prSet/>
      <dgm:spPr/>
      <dgm:t>
        <a:bodyPr/>
        <a:lstStyle/>
        <a:p>
          <a:endParaRPr lang="es-CO"/>
        </a:p>
      </dgm:t>
    </dgm:pt>
    <dgm:pt modelId="{460A2F7A-2962-4858-9F7E-1E7C5B90A914}" type="sibTrans" cxnId="{48EDBB7A-32F7-4DFD-A01D-37989B6DF33F}">
      <dgm:prSet/>
      <dgm:spPr/>
      <dgm:t>
        <a:bodyPr/>
        <a:lstStyle/>
        <a:p>
          <a:endParaRPr lang="es-CO"/>
        </a:p>
      </dgm:t>
    </dgm:pt>
    <dgm:pt modelId="{7F894FDC-F370-4EB5-8786-7CEA3B10F3BB}">
      <dgm:prSet phldrT="[Texto]" custT="1">
        <dgm:style>
          <a:lnRef idx="3">
            <a:schemeClr val="lt1"/>
          </a:lnRef>
          <a:fillRef idx="1">
            <a:schemeClr val="accent5"/>
          </a:fillRef>
          <a:effectRef idx="1">
            <a:schemeClr val="accent5"/>
          </a:effectRef>
          <a:fontRef idx="minor">
            <a:schemeClr val="lt1"/>
          </a:fontRef>
        </dgm:style>
      </dgm:prSet>
      <dgm:spPr/>
      <dgm:t>
        <a:bodyPr/>
        <a:lstStyle/>
        <a:p>
          <a:r>
            <a:rPr lang="es-CO" sz="1400" dirty="0">
              <a:solidFill>
                <a:schemeClr val="tx1"/>
              </a:solidFill>
              <a:latin typeface="Tahoma" panose="020B0604030504040204" pitchFamily="34" charset="0"/>
              <a:ea typeface="Tahoma" panose="020B0604030504040204" pitchFamily="34" charset="0"/>
              <a:cs typeface="Tahoma" panose="020B0604030504040204" pitchFamily="34" charset="0"/>
            </a:rPr>
            <a:t>CONCEPTO FAVORABLE</a:t>
          </a:r>
        </a:p>
      </dgm:t>
    </dgm:pt>
    <dgm:pt modelId="{70F9856A-8B10-46F5-BE5C-3E5D9E1ED93C}" type="parTrans" cxnId="{9121DCAB-7860-40D2-8BC1-FF30E129FBEA}">
      <dgm:prSet/>
      <dgm:spPr/>
      <dgm:t>
        <a:bodyPr/>
        <a:lstStyle/>
        <a:p>
          <a:endParaRPr lang="es-CO"/>
        </a:p>
      </dgm:t>
    </dgm:pt>
    <dgm:pt modelId="{E2D3B18D-6260-49B3-B7E8-D86C2ABD6A53}" type="sibTrans" cxnId="{9121DCAB-7860-40D2-8BC1-FF30E129FBEA}">
      <dgm:prSet/>
      <dgm:spPr/>
      <dgm:t>
        <a:bodyPr/>
        <a:lstStyle/>
        <a:p>
          <a:endParaRPr lang="es-CO"/>
        </a:p>
      </dgm:t>
    </dgm:pt>
    <dgm:pt modelId="{FF5DE67A-1892-4B74-B927-AE7EC577CA02}">
      <dgm:prSet phldrT="[Texto]" custT="1"/>
      <dgm:spPr>
        <a:solidFill>
          <a:schemeClr val="bg2"/>
        </a:solidFill>
      </dgm:spPr>
      <dgm:t>
        <a:bodyPr/>
        <a:lstStyle/>
        <a:p>
          <a:r>
            <a:rPr lang="es-CO" sz="1400" dirty="0">
              <a:solidFill>
                <a:schemeClr val="tx1"/>
              </a:solidFill>
              <a:latin typeface="Tahoma" panose="020B0604030504040204" pitchFamily="34" charset="0"/>
              <a:ea typeface="Tahoma" panose="020B0604030504040204" pitchFamily="34" charset="0"/>
              <a:cs typeface="Tahoma" panose="020B0604030504040204" pitchFamily="34" charset="0"/>
            </a:rPr>
            <a:t>Calificación de PCL</a:t>
          </a:r>
        </a:p>
      </dgm:t>
    </dgm:pt>
    <dgm:pt modelId="{C6853170-06D2-4521-82FF-F780ACC903CB}" type="parTrans" cxnId="{A8BE97B9-24AA-474E-8541-258E8DD4AA32}">
      <dgm:prSet/>
      <dgm:spPr/>
      <dgm:t>
        <a:bodyPr/>
        <a:lstStyle/>
        <a:p>
          <a:endParaRPr lang="es-CO"/>
        </a:p>
      </dgm:t>
    </dgm:pt>
    <dgm:pt modelId="{4DF8A514-7277-4BC3-A0F6-271F05BA9E0A}" type="sibTrans" cxnId="{A8BE97B9-24AA-474E-8541-258E8DD4AA32}">
      <dgm:prSet/>
      <dgm:spPr/>
      <dgm:t>
        <a:bodyPr/>
        <a:lstStyle/>
        <a:p>
          <a:endParaRPr lang="es-CO"/>
        </a:p>
      </dgm:t>
    </dgm:pt>
    <dgm:pt modelId="{A1BA3913-9917-49E8-A4E9-978279200B44}">
      <dgm:prSet phldrT="[Texto]" custT="1"/>
      <dgm:spPr>
        <a:solidFill>
          <a:schemeClr val="bg2"/>
        </a:solidFill>
      </dgm:spPr>
      <dgm:t>
        <a:bodyPr/>
        <a:lstStyle/>
        <a:p>
          <a:r>
            <a:rPr lang="es-CO" sz="1400" dirty="0">
              <a:solidFill>
                <a:schemeClr val="tx1"/>
              </a:solidFill>
              <a:latin typeface="Tahoma" panose="020B0604030504040204" pitchFamily="34" charset="0"/>
              <a:ea typeface="Tahoma" panose="020B0604030504040204" pitchFamily="34" charset="0"/>
              <a:cs typeface="Tahoma" panose="020B0604030504040204" pitchFamily="34" charset="0"/>
            </a:rPr>
            <a:t>La AFP paga al mismo porcentaje que venia reconociendo la EPS. Lo mínimo es el SMLMV</a:t>
          </a:r>
        </a:p>
      </dgm:t>
    </dgm:pt>
    <dgm:pt modelId="{0C1F7096-CCDF-474F-BAAC-4A66136D833E}" type="parTrans" cxnId="{7F7175B0-EB86-48CF-9B9A-5557B0B6CE79}">
      <dgm:prSet/>
      <dgm:spPr/>
      <dgm:t>
        <a:bodyPr/>
        <a:lstStyle/>
        <a:p>
          <a:endParaRPr lang="es-CO"/>
        </a:p>
      </dgm:t>
    </dgm:pt>
    <dgm:pt modelId="{6B261377-5421-4973-B8F9-4DDCE8059751}" type="sibTrans" cxnId="{7F7175B0-EB86-48CF-9B9A-5557B0B6CE79}">
      <dgm:prSet/>
      <dgm:spPr/>
      <dgm:t>
        <a:bodyPr/>
        <a:lstStyle/>
        <a:p>
          <a:endParaRPr lang="es-CO"/>
        </a:p>
      </dgm:t>
    </dgm:pt>
    <dgm:pt modelId="{01C17100-EDA3-42AC-BB04-1084426A7926}">
      <dgm:prSet custT="1">
        <dgm:style>
          <a:lnRef idx="3">
            <a:schemeClr val="lt1"/>
          </a:lnRef>
          <a:fillRef idx="1">
            <a:schemeClr val="accent5"/>
          </a:fillRef>
          <a:effectRef idx="1">
            <a:schemeClr val="accent5"/>
          </a:effectRef>
          <a:fontRef idx="minor">
            <a:schemeClr val="lt1"/>
          </a:fontRef>
        </dgm:style>
      </dgm:prSet>
      <dgm:spPr/>
      <dgm:t>
        <a:bodyPr/>
        <a:lstStyle/>
        <a:p>
          <a:r>
            <a:rPr lang="es-CO" sz="1400" dirty="0">
              <a:solidFill>
                <a:schemeClr val="tx1"/>
              </a:solidFill>
              <a:latin typeface="Tahoma" panose="020B0604030504040204" pitchFamily="34" charset="0"/>
              <a:ea typeface="Tahoma" panose="020B0604030504040204" pitchFamily="34" charset="0"/>
              <a:cs typeface="Tahoma" panose="020B0604030504040204" pitchFamily="34" charset="0"/>
            </a:rPr>
            <a:t>CONCEPTO DESFAVORABLE</a:t>
          </a:r>
        </a:p>
      </dgm:t>
    </dgm:pt>
    <dgm:pt modelId="{F8A87198-D91A-47B2-B7E9-F7437E80959F}" type="parTrans" cxnId="{AA4EED38-2FC1-41D3-8096-25139A6E51DD}">
      <dgm:prSet/>
      <dgm:spPr/>
      <dgm:t>
        <a:bodyPr/>
        <a:lstStyle/>
        <a:p>
          <a:endParaRPr lang="es-CO"/>
        </a:p>
      </dgm:t>
    </dgm:pt>
    <dgm:pt modelId="{FA40DA19-A237-4373-AB62-B11407D1CDF4}" type="sibTrans" cxnId="{AA4EED38-2FC1-41D3-8096-25139A6E51DD}">
      <dgm:prSet/>
      <dgm:spPr/>
      <dgm:t>
        <a:bodyPr/>
        <a:lstStyle/>
        <a:p>
          <a:endParaRPr lang="es-CO"/>
        </a:p>
      </dgm:t>
    </dgm:pt>
    <dgm:pt modelId="{5878F327-DD92-4FB5-B87F-7705783DF588}">
      <dgm:prSet phldrT="[Texto]" custT="1"/>
      <dgm:spPr>
        <a:solidFill>
          <a:schemeClr val="bg2"/>
        </a:solidFill>
      </dgm:spPr>
      <dgm:t>
        <a:bodyPr/>
        <a:lstStyle/>
        <a:p>
          <a:r>
            <a:rPr lang="es-CO" sz="1400" dirty="0">
              <a:solidFill>
                <a:schemeClr val="tx1"/>
              </a:solidFill>
              <a:latin typeface="Tahoma" panose="020B0604030504040204" pitchFamily="34" charset="0"/>
              <a:ea typeface="Tahoma" panose="020B0604030504040204" pitchFamily="34" charset="0"/>
              <a:cs typeface="Tahoma" panose="020B0604030504040204" pitchFamily="34" charset="0"/>
            </a:rPr>
            <a:t>Reincorporar </a:t>
          </a:r>
        </a:p>
      </dgm:t>
    </dgm:pt>
    <dgm:pt modelId="{57000993-6349-421C-9B06-2D2A6F0ABE89}" type="parTrans" cxnId="{47B0CF41-545A-44A1-A164-E0E5781C669E}">
      <dgm:prSet/>
      <dgm:spPr/>
      <dgm:t>
        <a:bodyPr/>
        <a:lstStyle/>
        <a:p>
          <a:endParaRPr lang="es-CO"/>
        </a:p>
      </dgm:t>
    </dgm:pt>
    <dgm:pt modelId="{055F2A92-BAF4-4686-AAF3-037D13ED5320}" type="sibTrans" cxnId="{47B0CF41-545A-44A1-A164-E0E5781C669E}">
      <dgm:prSet/>
      <dgm:spPr/>
      <dgm:t>
        <a:bodyPr/>
        <a:lstStyle/>
        <a:p>
          <a:endParaRPr lang="es-CO"/>
        </a:p>
      </dgm:t>
    </dgm:pt>
    <dgm:pt modelId="{7BD483FE-1D7C-4B71-81DB-47A526BF418B}">
      <dgm:prSet phldrT="[Texto]" custT="1"/>
      <dgm:spPr>
        <a:solidFill>
          <a:schemeClr val="bg2"/>
        </a:solidFill>
      </dgm:spPr>
      <dgm:t>
        <a:bodyPr/>
        <a:lstStyle/>
        <a:p>
          <a:r>
            <a:rPr lang="es-CO" sz="1400" dirty="0">
              <a:solidFill>
                <a:schemeClr val="tx1"/>
              </a:solidFill>
              <a:latin typeface="Tahoma" panose="020B0604030504040204" pitchFamily="34" charset="0"/>
              <a:ea typeface="Tahoma" panose="020B0604030504040204" pitchFamily="34" charset="0"/>
              <a:cs typeface="Tahoma" panose="020B0604030504040204" pitchFamily="34" charset="0"/>
            </a:rPr>
            <a:t>Calificación Integral</a:t>
          </a:r>
        </a:p>
      </dgm:t>
    </dgm:pt>
    <dgm:pt modelId="{C4B60A66-E305-4D8B-AAD7-1269477E0FA6}" type="parTrans" cxnId="{501CB818-C98A-4418-AA02-BC17CD9F1EEE}">
      <dgm:prSet/>
      <dgm:spPr/>
      <dgm:t>
        <a:bodyPr/>
        <a:lstStyle/>
        <a:p>
          <a:endParaRPr lang="es-CO"/>
        </a:p>
      </dgm:t>
    </dgm:pt>
    <dgm:pt modelId="{227D1F38-FFAC-480E-84F4-C10795DD1D2C}" type="sibTrans" cxnId="{501CB818-C98A-4418-AA02-BC17CD9F1EEE}">
      <dgm:prSet/>
      <dgm:spPr/>
      <dgm:t>
        <a:bodyPr/>
        <a:lstStyle/>
        <a:p>
          <a:endParaRPr lang="es-CO"/>
        </a:p>
      </dgm:t>
    </dgm:pt>
    <dgm:pt modelId="{4F6BA292-95D3-46E2-A961-8D2FA465F697}" type="pres">
      <dgm:prSet presAssocID="{AFF5D551-A4C5-4316-939B-6DA28AAA7097}" presName="diagram" presStyleCnt="0">
        <dgm:presLayoutVars>
          <dgm:chPref val="1"/>
          <dgm:dir/>
          <dgm:animOne val="branch"/>
          <dgm:animLvl val="lvl"/>
          <dgm:resizeHandles val="exact"/>
        </dgm:presLayoutVars>
      </dgm:prSet>
      <dgm:spPr/>
    </dgm:pt>
    <dgm:pt modelId="{D70505E3-6391-42E7-A3C5-A1608FBBA379}" type="pres">
      <dgm:prSet presAssocID="{441CC7B5-C985-4BA6-8EF2-AB55E82AB047}" presName="root1" presStyleCnt="0"/>
      <dgm:spPr/>
    </dgm:pt>
    <dgm:pt modelId="{4EAAF1A3-12B1-4852-BA65-D7338DF716B7}" type="pres">
      <dgm:prSet presAssocID="{441CC7B5-C985-4BA6-8EF2-AB55E82AB047}" presName="LevelOneTextNode" presStyleLbl="node0" presStyleIdx="0" presStyleCnt="1" custScaleX="377022" custScaleY="269286">
        <dgm:presLayoutVars>
          <dgm:chPref val="3"/>
        </dgm:presLayoutVars>
      </dgm:prSet>
      <dgm:spPr/>
    </dgm:pt>
    <dgm:pt modelId="{F032E0D4-05A6-4DA2-A827-F059FD898722}" type="pres">
      <dgm:prSet presAssocID="{441CC7B5-C985-4BA6-8EF2-AB55E82AB047}" presName="level2hierChild" presStyleCnt="0"/>
      <dgm:spPr/>
    </dgm:pt>
    <dgm:pt modelId="{B88E8D5B-6685-44B4-9CE3-430EDC1D15A7}" type="pres">
      <dgm:prSet presAssocID="{70F9856A-8B10-46F5-BE5C-3E5D9E1ED93C}" presName="conn2-1" presStyleLbl="parChTrans1D2" presStyleIdx="0" presStyleCnt="2"/>
      <dgm:spPr/>
    </dgm:pt>
    <dgm:pt modelId="{A4A6BCCA-0A4B-478D-9093-9616D88AE305}" type="pres">
      <dgm:prSet presAssocID="{70F9856A-8B10-46F5-BE5C-3E5D9E1ED93C}" presName="connTx" presStyleLbl="parChTrans1D2" presStyleIdx="0" presStyleCnt="2"/>
      <dgm:spPr/>
    </dgm:pt>
    <dgm:pt modelId="{FE33875F-9FD7-4AD7-9CB0-AB95578327AA}" type="pres">
      <dgm:prSet presAssocID="{7F894FDC-F370-4EB5-8786-7CEA3B10F3BB}" presName="root2" presStyleCnt="0"/>
      <dgm:spPr/>
    </dgm:pt>
    <dgm:pt modelId="{3551CC36-4717-47B0-948E-76671D01318F}" type="pres">
      <dgm:prSet presAssocID="{7F894FDC-F370-4EB5-8786-7CEA3B10F3BB}" presName="LevelTwoTextNode" presStyleLbl="node2" presStyleIdx="0" presStyleCnt="2" custScaleX="233453" custScaleY="183525">
        <dgm:presLayoutVars>
          <dgm:chPref val="3"/>
        </dgm:presLayoutVars>
      </dgm:prSet>
      <dgm:spPr/>
    </dgm:pt>
    <dgm:pt modelId="{19B434F9-C93B-4440-93CC-1894C8C905B9}" type="pres">
      <dgm:prSet presAssocID="{7F894FDC-F370-4EB5-8786-7CEA3B10F3BB}" presName="level3hierChild" presStyleCnt="0"/>
      <dgm:spPr/>
    </dgm:pt>
    <dgm:pt modelId="{7C5D368A-942C-4395-A937-3FF987DA1185}" type="pres">
      <dgm:prSet presAssocID="{0C1F7096-CCDF-474F-BAAC-4A66136D833E}" presName="conn2-1" presStyleLbl="parChTrans1D3" presStyleIdx="0" presStyleCnt="2"/>
      <dgm:spPr/>
    </dgm:pt>
    <dgm:pt modelId="{D2FDD994-2AE2-43E5-A604-74B861DDE70C}" type="pres">
      <dgm:prSet presAssocID="{0C1F7096-CCDF-474F-BAAC-4A66136D833E}" presName="connTx" presStyleLbl="parChTrans1D3" presStyleIdx="0" presStyleCnt="2"/>
      <dgm:spPr/>
    </dgm:pt>
    <dgm:pt modelId="{9237F7FB-EAF8-4053-8144-665B0D0DCEF3}" type="pres">
      <dgm:prSet presAssocID="{A1BA3913-9917-49E8-A4E9-978279200B44}" presName="root2" presStyleCnt="0"/>
      <dgm:spPr/>
    </dgm:pt>
    <dgm:pt modelId="{DEB45018-2DC7-4C2C-A87B-015605793426}" type="pres">
      <dgm:prSet presAssocID="{A1BA3913-9917-49E8-A4E9-978279200B44}" presName="LevelTwoTextNode" presStyleLbl="node3" presStyleIdx="0" presStyleCnt="2" custScaleX="589264" custScaleY="204080">
        <dgm:presLayoutVars>
          <dgm:chPref val="3"/>
        </dgm:presLayoutVars>
      </dgm:prSet>
      <dgm:spPr/>
    </dgm:pt>
    <dgm:pt modelId="{6F889E16-9011-4AC5-9F79-3F69E0846473}" type="pres">
      <dgm:prSet presAssocID="{A1BA3913-9917-49E8-A4E9-978279200B44}" presName="level3hierChild" presStyleCnt="0"/>
      <dgm:spPr/>
    </dgm:pt>
    <dgm:pt modelId="{7ED401F8-0C59-4D76-9943-CB4EF46C074E}" type="pres">
      <dgm:prSet presAssocID="{F8A87198-D91A-47B2-B7E9-F7437E80959F}" presName="conn2-1" presStyleLbl="parChTrans1D2" presStyleIdx="1" presStyleCnt="2"/>
      <dgm:spPr/>
    </dgm:pt>
    <dgm:pt modelId="{95EB80D9-85ED-436A-8142-19E476A717B4}" type="pres">
      <dgm:prSet presAssocID="{F8A87198-D91A-47B2-B7E9-F7437E80959F}" presName="connTx" presStyleLbl="parChTrans1D2" presStyleIdx="1" presStyleCnt="2"/>
      <dgm:spPr/>
    </dgm:pt>
    <dgm:pt modelId="{CA36A7BB-E694-4B9C-AF24-8F20EB6F62E9}" type="pres">
      <dgm:prSet presAssocID="{01C17100-EDA3-42AC-BB04-1084426A7926}" presName="root2" presStyleCnt="0"/>
      <dgm:spPr/>
    </dgm:pt>
    <dgm:pt modelId="{F0299DBE-CDDB-43D0-A8C7-5542A8CF94E2}" type="pres">
      <dgm:prSet presAssocID="{01C17100-EDA3-42AC-BB04-1084426A7926}" presName="LevelTwoTextNode" presStyleLbl="node2" presStyleIdx="1" presStyleCnt="2" custScaleX="233453" custScaleY="183525">
        <dgm:presLayoutVars>
          <dgm:chPref val="3"/>
        </dgm:presLayoutVars>
      </dgm:prSet>
      <dgm:spPr/>
    </dgm:pt>
    <dgm:pt modelId="{99B29991-E2DA-47F6-A52A-F06AABBC3B21}" type="pres">
      <dgm:prSet presAssocID="{01C17100-EDA3-42AC-BB04-1084426A7926}" presName="level3hierChild" presStyleCnt="0"/>
      <dgm:spPr/>
    </dgm:pt>
    <dgm:pt modelId="{63C67D20-7BEE-4BF9-B1EC-19858BA0F140}" type="pres">
      <dgm:prSet presAssocID="{C6853170-06D2-4521-82FF-F780ACC903CB}" presName="conn2-1" presStyleLbl="parChTrans1D3" presStyleIdx="1" presStyleCnt="2"/>
      <dgm:spPr/>
    </dgm:pt>
    <dgm:pt modelId="{1E4BC079-5640-429F-BCD4-D5236CD62970}" type="pres">
      <dgm:prSet presAssocID="{C6853170-06D2-4521-82FF-F780ACC903CB}" presName="connTx" presStyleLbl="parChTrans1D3" presStyleIdx="1" presStyleCnt="2"/>
      <dgm:spPr/>
    </dgm:pt>
    <dgm:pt modelId="{6C88D399-5043-48A4-84C3-64EF647BF4BA}" type="pres">
      <dgm:prSet presAssocID="{FF5DE67A-1892-4B74-B927-AE7EC577CA02}" presName="root2" presStyleCnt="0"/>
      <dgm:spPr/>
    </dgm:pt>
    <dgm:pt modelId="{29E458D3-4607-4577-A172-C217BC7CB89C}" type="pres">
      <dgm:prSet presAssocID="{FF5DE67A-1892-4B74-B927-AE7EC577CA02}" presName="LevelTwoTextNode" presStyleLbl="node3" presStyleIdx="1" presStyleCnt="2" custScaleX="165363" custScaleY="216182">
        <dgm:presLayoutVars>
          <dgm:chPref val="3"/>
        </dgm:presLayoutVars>
      </dgm:prSet>
      <dgm:spPr/>
    </dgm:pt>
    <dgm:pt modelId="{8D36D94D-F102-4799-80C8-77461EE063C6}" type="pres">
      <dgm:prSet presAssocID="{FF5DE67A-1892-4B74-B927-AE7EC577CA02}" presName="level3hierChild" presStyleCnt="0"/>
      <dgm:spPr/>
    </dgm:pt>
    <dgm:pt modelId="{4493D303-8353-480A-9A4E-38449FE9AA60}" type="pres">
      <dgm:prSet presAssocID="{0BDB98AD-B369-401F-A311-4B0B03E7BC0D}" presName="conn2-1" presStyleLbl="parChTrans1D4" presStyleIdx="0" presStyleCnt="6"/>
      <dgm:spPr/>
    </dgm:pt>
    <dgm:pt modelId="{D5AAB56C-993C-44AC-BF46-4A774EFED8BC}" type="pres">
      <dgm:prSet presAssocID="{0BDB98AD-B369-401F-A311-4B0B03E7BC0D}" presName="connTx" presStyleLbl="parChTrans1D4" presStyleIdx="0" presStyleCnt="6"/>
      <dgm:spPr/>
    </dgm:pt>
    <dgm:pt modelId="{6D710540-20EA-4BFB-91B1-E98533DD08F8}" type="pres">
      <dgm:prSet presAssocID="{BA6494D7-BCFB-4388-B6D1-DA70F1E2C3C8}" presName="root2" presStyleCnt="0"/>
      <dgm:spPr/>
    </dgm:pt>
    <dgm:pt modelId="{67AAFCA7-C93A-4F3E-B4AB-20C566461720}" type="pres">
      <dgm:prSet presAssocID="{BA6494D7-BCFB-4388-B6D1-DA70F1E2C3C8}" presName="LevelTwoTextNode" presStyleLbl="node4" presStyleIdx="0" presStyleCnt="6" custScaleX="150061" custScaleY="214456">
        <dgm:presLayoutVars>
          <dgm:chPref val="3"/>
        </dgm:presLayoutVars>
      </dgm:prSet>
      <dgm:spPr/>
    </dgm:pt>
    <dgm:pt modelId="{7501F596-0B52-4CA7-9FBF-51C9B686BA98}" type="pres">
      <dgm:prSet presAssocID="{BA6494D7-BCFB-4388-B6D1-DA70F1E2C3C8}" presName="level3hierChild" presStyleCnt="0"/>
      <dgm:spPr/>
    </dgm:pt>
    <dgm:pt modelId="{35666872-8D1C-4046-832B-B86A5C6802AE}" type="pres">
      <dgm:prSet presAssocID="{4B107C58-4E7D-4AAC-8325-3744EEFD672A}" presName="conn2-1" presStyleLbl="parChTrans1D4" presStyleIdx="1" presStyleCnt="6"/>
      <dgm:spPr/>
    </dgm:pt>
    <dgm:pt modelId="{8D9601B4-41CB-46FF-A5C6-DB85F322C7FD}" type="pres">
      <dgm:prSet presAssocID="{4B107C58-4E7D-4AAC-8325-3744EEFD672A}" presName="connTx" presStyleLbl="parChTrans1D4" presStyleIdx="1" presStyleCnt="6"/>
      <dgm:spPr/>
    </dgm:pt>
    <dgm:pt modelId="{B734E3D0-7C99-4EC3-A2C8-632A32787696}" type="pres">
      <dgm:prSet presAssocID="{80C94267-6892-4097-A088-D87EF1FEA65F}" presName="root2" presStyleCnt="0"/>
      <dgm:spPr/>
    </dgm:pt>
    <dgm:pt modelId="{030E37B3-26B9-4A21-94E3-C583B5DA52D1}" type="pres">
      <dgm:prSet presAssocID="{80C94267-6892-4097-A088-D87EF1FEA65F}" presName="LevelTwoTextNode" presStyleLbl="node4" presStyleIdx="1" presStyleCnt="6" custScaleX="243579">
        <dgm:presLayoutVars>
          <dgm:chPref val="3"/>
        </dgm:presLayoutVars>
      </dgm:prSet>
      <dgm:spPr/>
    </dgm:pt>
    <dgm:pt modelId="{E2E7F42F-0DE8-413F-89C6-72896E7A04C4}" type="pres">
      <dgm:prSet presAssocID="{80C94267-6892-4097-A088-D87EF1FEA65F}" presName="level3hierChild" presStyleCnt="0"/>
      <dgm:spPr/>
    </dgm:pt>
    <dgm:pt modelId="{C36BB37F-67C3-4B63-A22E-520057AC5174}" type="pres">
      <dgm:prSet presAssocID="{3F152C09-40E5-4840-AC6C-6380AFE36265}" presName="conn2-1" presStyleLbl="parChTrans1D4" presStyleIdx="2" presStyleCnt="6"/>
      <dgm:spPr/>
    </dgm:pt>
    <dgm:pt modelId="{7E459E0C-BE64-440F-9C70-0ABF0C66FFF1}" type="pres">
      <dgm:prSet presAssocID="{3F152C09-40E5-4840-AC6C-6380AFE36265}" presName="connTx" presStyleLbl="parChTrans1D4" presStyleIdx="2" presStyleCnt="6"/>
      <dgm:spPr/>
    </dgm:pt>
    <dgm:pt modelId="{2D1257D0-8116-46C6-A872-DE6CA396BF76}" type="pres">
      <dgm:prSet presAssocID="{5F3BB6F5-FFF9-4160-85FD-8D6604A09D7F}" presName="root2" presStyleCnt="0"/>
      <dgm:spPr/>
    </dgm:pt>
    <dgm:pt modelId="{2D866E20-F8B8-41B1-88A6-A5007E18291B}" type="pres">
      <dgm:prSet presAssocID="{5F3BB6F5-FFF9-4160-85FD-8D6604A09D7F}" presName="LevelTwoTextNode" presStyleLbl="node4" presStyleIdx="2" presStyleCnt="6" custScaleX="150061" custScaleY="214456">
        <dgm:presLayoutVars>
          <dgm:chPref val="3"/>
        </dgm:presLayoutVars>
      </dgm:prSet>
      <dgm:spPr/>
    </dgm:pt>
    <dgm:pt modelId="{40E43B49-9B8D-42CD-8683-8BF168D0C4AA}" type="pres">
      <dgm:prSet presAssocID="{5F3BB6F5-FFF9-4160-85FD-8D6604A09D7F}" presName="level3hierChild" presStyleCnt="0"/>
      <dgm:spPr/>
    </dgm:pt>
    <dgm:pt modelId="{787011E5-6850-4AB4-9DB6-F62400A86FF2}" type="pres">
      <dgm:prSet presAssocID="{809BD893-421E-48D2-A3FB-545D3A2C7188}" presName="conn2-1" presStyleLbl="parChTrans1D4" presStyleIdx="3" presStyleCnt="6"/>
      <dgm:spPr/>
    </dgm:pt>
    <dgm:pt modelId="{07201EFD-0083-4750-8793-E607FF28B895}" type="pres">
      <dgm:prSet presAssocID="{809BD893-421E-48D2-A3FB-545D3A2C7188}" presName="connTx" presStyleLbl="parChTrans1D4" presStyleIdx="3" presStyleCnt="6"/>
      <dgm:spPr/>
    </dgm:pt>
    <dgm:pt modelId="{1DEB2A7E-9455-4735-AA39-4CA3EC30B949}" type="pres">
      <dgm:prSet presAssocID="{C3A9790C-00DF-4536-BF08-D28B28D7027D}" presName="root2" presStyleCnt="0"/>
      <dgm:spPr/>
    </dgm:pt>
    <dgm:pt modelId="{E321D6D2-91E7-4157-A21D-E716439DF325}" type="pres">
      <dgm:prSet presAssocID="{C3A9790C-00DF-4536-BF08-D28B28D7027D}" presName="LevelTwoTextNode" presStyleLbl="node4" presStyleIdx="3" presStyleCnt="6" custScaleX="243579">
        <dgm:presLayoutVars>
          <dgm:chPref val="3"/>
        </dgm:presLayoutVars>
      </dgm:prSet>
      <dgm:spPr/>
    </dgm:pt>
    <dgm:pt modelId="{E780D463-708B-4570-B41B-79AEC18CDC5C}" type="pres">
      <dgm:prSet presAssocID="{C3A9790C-00DF-4536-BF08-D28B28D7027D}" presName="level3hierChild" presStyleCnt="0"/>
      <dgm:spPr/>
    </dgm:pt>
    <dgm:pt modelId="{1B86D16C-4BF4-4D2B-9A75-7AAAB47A9454}" type="pres">
      <dgm:prSet presAssocID="{57000993-6349-421C-9B06-2D2A6F0ABE89}" presName="conn2-1" presStyleLbl="parChTrans1D4" presStyleIdx="4" presStyleCnt="6"/>
      <dgm:spPr/>
    </dgm:pt>
    <dgm:pt modelId="{C96C2C44-124E-469F-802D-AD06AB5E2578}" type="pres">
      <dgm:prSet presAssocID="{57000993-6349-421C-9B06-2D2A6F0ABE89}" presName="connTx" presStyleLbl="parChTrans1D4" presStyleIdx="4" presStyleCnt="6"/>
      <dgm:spPr/>
    </dgm:pt>
    <dgm:pt modelId="{9E606C34-440A-4E40-B92F-305DFA95CC3B}" type="pres">
      <dgm:prSet presAssocID="{5878F327-DD92-4FB5-B87F-7705783DF588}" presName="root2" presStyleCnt="0"/>
      <dgm:spPr/>
    </dgm:pt>
    <dgm:pt modelId="{787B59E2-402F-480C-8D26-EB2D0BE6E603}" type="pres">
      <dgm:prSet presAssocID="{5878F327-DD92-4FB5-B87F-7705783DF588}" presName="LevelTwoTextNode" presStyleLbl="node4" presStyleIdx="4" presStyleCnt="6" custScaleX="243579">
        <dgm:presLayoutVars>
          <dgm:chPref val="3"/>
        </dgm:presLayoutVars>
      </dgm:prSet>
      <dgm:spPr/>
    </dgm:pt>
    <dgm:pt modelId="{5FF9B4BB-0A5E-4752-A421-9EE9472CEC9C}" type="pres">
      <dgm:prSet presAssocID="{5878F327-DD92-4FB5-B87F-7705783DF588}" presName="level3hierChild" presStyleCnt="0"/>
      <dgm:spPr/>
    </dgm:pt>
    <dgm:pt modelId="{EEC6DB5D-FDDD-42EC-A474-389963A4AB42}" type="pres">
      <dgm:prSet presAssocID="{C4B60A66-E305-4D8B-AAD7-1269477E0FA6}" presName="conn2-1" presStyleLbl="parChTrans1D4" presStyleIdx="5" presStyleCnt="6"/>
      <dgm:spPr/>
    </dgm:pt>
    <dgm:pt modelId="{9BC0AABD-315A-4BE7-BE42-57EBDE4D90C9}" type="pres">
      <dgm:prSet presAssocID="{C4B60A66-E305-4D8B-AAD7-1269477E0FA6}" presName="connTx" presStyleLbl="parChTrans1D4" presStyleIdx="5" presStyleCnt="6"/>
      <dgm:spPr/>
    </dgm:pt>
    <dgm:pt modelId="{481E01F4-5604-4F58-A7D9-30693B09EE5D}" type="pres">
      <dgm:prSet presAssocID="{7BD483FE-1D7C-4B71-81DB-47A526BF418B}" presName="root2" presStyleCnt="0"/>
      <dgm:spPr/>
    </dgm:pt>
    <dgm:pt modelId="{780082BB-FB93-4EC5-B075-E80D5CB820B9}" type="pres">
      <dgm:prSet presAssocID="{7BD483FE-1D7C-4B71-81DB-47A526BF418B}" presName="LevelTwoTextNode" presStyleLbl="node4" presStyleIdx="5" presStyleCnt="6" custScaleX="243579">
        <dgm:presLayoutVars>
          <dgm:chPref val="3"/>
        </dgm:presLayoutVars>
      </dgm:prSet>
      <dgm:spPr/>
    </dgm:pt>
    <dgm:pt modelId="{74A180FE-600E-4A4A-951F-62D00B7D5F91}" type="pres">
      <dgm:prSet presAssocID="{7BD483FE-1D7C-4B71-81DB-47A526BF418B}" presName="level3hierChild" presStyleCnt="0"/>
      <dgm:spPr/>
    </dgm:pt>
  </dgm:ptLst>
  <dgm:cxnLst>
    <dgm:cxn modelId="{BA346304-698A-4B2F-819F-F6FA967AEFF1}" type="presOf" srcId="{AFF5D551-A4C5-4316-939B-6DA28AAA7097}" destId="{4F6BA292-95D3-46E2-A961-8D2FA465F697}" srcOrd="0" destOrd="0" presId="urn:microsoft.com/office/officeart/2005/8/layout/hierarchy2"/>
    <dgm:cxn modelId="{AF872A08-7A08-4DDD-89D1-CD5EFD9F3017}" type="presOf" srcId="{C6853170-06D2-4521-82FF-F780ACC903CB}" destId="{1E4BC079-5640-429F-BCD4-D5236CD62970}" srcOrd="1" destOrd="0" presId="urn:microsoft.com/office/officeart/2005/8/layout/hierarchy2"/>
    <dgm:cxn modelId="{9116AC08-6576-410F-B4E5-32A20F83E78F}" type="presOf" srcId="{FF5DE67A-1892-4B74-B927-AE7EC577CA02}" destId="{29E458D3-4607-4577-A172-C217BC7CB89C}" srcOrd="0" destOrd="0" presId="urn:microsoft.com/office/officeart/2005/8/layout/hierarchy2"/>
    <dgm:cxn modelId="{326C010A-8A11-4713-9F7A-17FCB79326DB}" type="presOf" srcId="{0C1F7096-CCDF-474F-BAAC-4A66136D833E}" destId="{D2FDD994-2AE2-43E5-A604-74B861DDE70C}" srcOrd="1" destOrd="0" presId="urn:microsoft.com/office/officeart/2005/8/layout/hierarchy2"/>
    <dgm:cxn modelId="{9F6F5B12-B426-4A10-938D-69101A2AA960}" type="presOf" srcId="{A1BA3913-9917-49E8-A4E9-978279200B44}" destId="{DEB45018-2DC7-4C2C-A87B-015605793426}" srcOrd="0" destOrd="0" presId="urn:microsoft.com/office/officeart/2005/8/layout/hierarchy2"/>
    <dgm:cxn modelId="{501CB818-C98A-4418-AA02-BC17CD9F1EEE}" srcId="{5F3BB6F5-FFF9-4160-85FD-8D6604A09D7F}" destId="{7BD483FE-1D7C-4B71-81DB-47A526BF418B}" srcOrd="2" destOrd="0" parTransId="{C4B60A66-E305-4D8B-AAD7-1269477E0FA6}" sibTransId="{227D1F38-FFAC-480E-84F4-C10795DD1D2C}"/>
    <dgm:cxn modelId="{FCE7131A-A4C6-4FDA-B1A6-766E0BD831EF}" type="presOf" srcId="{0BDB98AD-B369-401F-A311-4B0B03E7BC0D}" destId="{4493D303-8353-480A-9A4E-38449FE9AA60}" srcOrd="0" destOrd="0" presId="urn:microsoft.com/office/officeart/2005/8/layout/hierarchy2"/>
    <dgm:cxn modelId="{620F331C-E101-4C32-874D-6E9124CD944A}" type="presOf" srcId="{70F9856A-8B10-46F5-BE5C-3E5D9E1ED93C}" destId="{B88E8D5B-6685-44B4-9CE3-430EDC1D15A7}" srcOrd="0" destOrd="0" presId="urn:microsoft.com/office/officeart/2005/8/layout/hierarchy2"/>
    <dgm:cxn modelId="{C0229E27-D293-41EB-88B3-DDCDAAE1039D}" type="presOf" srcId="{0BDB98AD-B369-401F-A311-4B0B03E7BC0D}" destId="{D5AAB56C-993C-44AC-BF46-4A774EFED8BC}" srcOrd="1" destOrd="0" presId="urn:microsoft.com/office/officeart/2005/8/layout/hierarchy2"/>
    <dgm:cxn modelId="{E6FA582D-04F8-425C-9388-3B521AE70DAE}" type="presOf" srcId="{5878F327-DD92-4FB5-B87F-7705783DF588}" destId="{787B59E2-402F-480C-8D26-EB2D0BE6E603}" srcOrd="0" destOrd="0" presId="urn:microsoft.com/office/officeart/2005/8/layout/hierarchy2"/>
    <dgm:cxn modelId="{139ED02E-B58E-439E-BA98-FF642AF02E03}" type="presOf" srcId="{C4B60A66-E305-4D8B-AAD7-1269477E0FA6}" destId="{EEC6DB5D-FDDD-42EC-A474-389963A4AB42}" srcOrd="0" destOrd="0" presId="urn:microsoft.com/office/officeart/2005/8/layout/hierarchy2"/>
    <dgm:cxn modelId="{DB268532-C747-416B-B05D-FDBA71314A67}" type="presOf" srcId="{57000993-6349-421C-9B06-2D2A6F0ABE89}" destId="{1B86D16C-4BF4-4D2B-9A75-7AAAB47A9454}" srcOrd="0" destOrd="0" presId="urn:microsoft.com/office/officeart/2005/8/layout/hierarchy2"/>
    <dgm:cxn modelId="{AA4EED38-2FC1-41D3-8096-25139A6E51DD}" srcId="{441CC7B5-C985-4BA6-8EF2-AB55E82AB047}" destId="{01C17100-EDA3-42AC-BB04-1084426A7926}" srcOrd="1" destOrd="0" parTransId="{F8A87198-D91A-47B2-B7E9-F7437E80959F}" sibTransId="{FA40DA19-A237-4373-AB62-B11407D1CDF4}"/>
    <dgm:cxn modelId="{47B0CF41-545A-44A1-A164-E0E5781C669E}" srcId="{5F3BB6F5-FFF9-4160-85FD-8D6604A09D7F}" destId="{5878F327-DD92-4FB5-B87F-7705783DF588}" srcOrd="1" destOrd="0" parTransId="{57000993-6349-421C-9B06-2D2A6F0ABE89}" sibTransId="{055F2A92-BAF4-4686-AAF3-037D13ED5320}"/>
    <dgm:cxn modelId="{D975B749-345C-40B9-9708-DE129AE77B50}" type="presOf" srcId="{80C94267-6892-4097-A088-D87EF1FEA65F}" destId="{030E37B3-26B9-4A21-94E3-C583B5DA52D1}" srcOrd="0" destOrd="0" presId="urn:microsoft.com/office/officeart/2005/8/layout/hierarchy2"/>
    <dgm:cxn modelId="{1C03924B-7B9F-4697-B8D2-346BD718E938}" type="presOf" srcId="{7BD483FE-1D7C-4B71-81DB-47A526BF418B}" destId="{780082BB-FB93-4EC5-B075-E80D5CB820B9}" srcOrd="0" destOrd="0" presId="urn:microsoft.com/office/officeart/2005/8/layout/hierarchy2"/>
    <dgm:cxn modelId="{5D32005F-3977-450E-B774-1659FC987A69}" type="presOf" srcId="{70F9856A-8B10-46F5-BE5C-3E5D9E1ED93C}" destId="{A4A6BCCA-0A4B-478D-9093-9616D88AE305}" srcOrd="1" destOrd="0" presId="urn:microsoft.com/office/officeart/2005/8/layout/hierarchy2"/>
    <dgm:cxn modelId="{68D3455F-1C20-4266-A92C-3B8BFF24CDE9}" type="presOf" srcId="{C6853170-06D2-4521-82FF-F780ACC903CB}" destId="{63C67D20-7BEE-4BF9-B1EC-19858BA0F140}" srcOrd="0" destOrd="0" presId="urn:microsoft.com/office/officeart/2005/8/layout/hierarchy2"/>
    <dgm:cxn modelId="{AA132A63-BD02-44F1-930B-617F3C34EE54}" srcId="{FF5DE67A-1892-4B74-B927-AE7EC577CA02}" destId="{BA6494D7-BCFB-4388-B6D1-DA70F1E2C3C8}" srcOrd="0" destOrd="0" parTransId="{0BDB98AD-B369-401F-A311-4B0B03E7BC0D}" sibTransId="{4F5915BB-F256-4BC0-BED4-B4EC0040C4FE}"/>
    <dgm:cxn modelId="{4B23DF6A-7ED3-454A-A099-C1206470E715}" type="presOf" srcId="{BA6494D7-BCFB-4388-B6D1-DA70F1E2C3C8}" destId="{67AAFCA7-C93A-4F3E-B4AB-20C566461720}" srcOrd="0" destOrd="0" presId="urn:microsoft.com/office/officeart/2005/8/layout/hierarchy2"/>
    <dgm:cxn modelId="{8876396E-A776-4912-82B3-108F304C4E6F}" type="presOf" srcId="{3F152C09-40E5-4840-AC6C-6380AFE36265}" destId="{C36BB37F-67C3-4B63-A22E-520057AC5174}" srcOrd="0" destOrd="0" presId="urn:microsoft.com/office/officeart/2005/8/layout/hierarchy2"/>
    <dgm:cxn modelId="{45C80A6F-5369-41E3-A50F-C61861B46977}" srcId="{BA6494D7-BCFB-4388-B6D1-DA70F1E2C3C8}" destId="{80C94267-6892-4097-A088-D87EF1FEA65F}" srcOrd="0" destOrd="0" parTransId="{4B107C58-4E7D-4AAC-8325-3744EEFD672A}" sibTransId="{103FE764-4DC2-4838-B551-7AEBBA112DC0}"/>
    <dgm:cxn modelId="{E033A872-164F-41AA-9972-03FF85EBE96E}" type="presOf" srcId="{C4B60A66-E305-4D8B-AAD7-1269477E0FA6}" destId="{9BC0AABD-315A-4BE7-BE42-57EBDE4D90C9}" srcOrd="1" destOrd="0" presId="urn:microsoft.com/office/officeart/2005/8/layout/hierarchy2"/>
    <dgm:cxn modelId="{48EDBB7A-32F7-4DFD-A01D-37989B6DF33F}" srcId="{AFF5D551-A4C5-4316-939B-6DA28AAA7097}" destId="{441CC7B5-C985-4BA6-8EF2-AB55E82AB047}" srcOrd="0" destOrd="0" parTransId="{1762457B-63AD-42C3-A6A3-9C4AA97850C4}" sibTransId="{460A2F7A-2962-4858-9F7E-1E7C5B90A914}"/>
    <dgm:cxn modelId="{5AF4107D-B727-4E6A-A85F-C1AF03C770C8}" type="presOf" srcId="{4B107C58-4E7D-4AAC-8325-3744EEFD672A}" destId="{35666872-8D1C-4046-832B-B86A5C6802AE}" srcOrd="0" destOrd="0" presId="urn:microsoft.com/office/officeart/2005/8/layout/hierarchy2"/>
    <dgm:cxn modelId="{929DAD82-0CFD-47A3-80E1-577B1AE647EF}" srcId="{FF5DE67A-1892-4B74-B927-AE7EC577CA02}" destId="{5F3BB6F5-FFF9-4160-85FD-8D6604A09D7F}" srcOrd="1" destOrd="0" parTransId="{3F152C09-40E5-4840-AC6C-6380AFE36265}" sibTransId="{0616BE93-8D25-48AC-AAAF-1B08D755F7FD}"/>
    <dgm:cxn modelId="{334E0A8E-0B08-4BAF-85B0-5FC92B989520}" type="presOf" srcId="{F8A87198-D91A-47B2-B7E9-F7437E80959F}" destId="{95EB80D9-85ED-436A-8142-19E476A717B4}" srcOrd="1" destOrd="0" presId="urn:microsoft.com/office/officeart/2005/8/layout/hierarchy2"/>
    <dgm:cxn modelId="{3B451C96-6EB7-4313-B64C-18505FD91431}" type="presOf" srcId="{3F152C09-40E5-4840-AC6C-6380AFE36265}" destId="{7E459E0C-BE64-440F-9C70-0ABF0C66FFF1}" srcOrd="1" destOrd="0" presId="urn:microsoft.com/office/officeart/2005/8/layout/hierarchy2"/>
    <dgm:cxn modelId="{19F91B97-EBD0-44A4-8935-A43812769EB3}" type="presOf" srcId="{F8A87198-D91A-47B2-B7E9-F7437E80959F}" destId="{7ED401F8-0C59-4D76-9943-CB4EF46C074E}" srcOrd="0" destOrd="0" presId="urn:microsoft.com/office/officeart/2005/8/layout/hierarchy2"/>
    <dgm:cxn modelId="{9121DCAB-7860-40D2-8BC1-FF30E129FBEA}" srcId="{441CC7B5-C985-4BA6-8EF2-AB55E82AB047}" destId="{7F894FDC-F370-4EB5-8786-7CEA3B10F3BB}" srcOrd="0" destOrd="0" parTransId="{70F9856A-8B10-46F5-BE5C-3E5D9E1ED93C}" sibTransId="{E2D3B18D-6260-49B3-B7E8-D86C2ABD6A53}"/>
    <dgm:cxn modelId="{7F7175B0-EB86-48CF-9B9A-5557B0B6CE79}" srcId="{7F894FDC-F370-4EB5-8786-7CEA3B10F3BB}" destId="{A1BA3913-9917-49E8-A4E9-978279200B44}" srcOrd="0" destOrd="0" parTransId="{0C1F7096-CCDF-474F-BAAC-4A66136D833E}" sibTransId="{6B261377-5421-4973-B8F9-4DDCE8059751}"/>
    <dgm:cxn modelId="{1923CBB3-F3DC-4D5B-BFF9-9F65BBE55A86}" type="presOf" srcId="{7F894FDC-F370-4EB5-8786-7CEA3B10F3BB}" destId="{3551CC36-4717-47B0-948E-76671D01318F}" srcOrd="0" destOrd="0" presId="urn:microsoft.com/office/officeart/2005/8/layout/hierarchy2"/>
    <dgm:cxn modelId="{A8BE97B9-24AA-474E-8541-258E8DD4AA32}" srcId="{01C17100-EDA3-42AC-BB04-1084426A7926}" destId="{FF5DE67A-1892-4B74-B927-AE7EC577CA02}" srcOrd="0" destOrd="0" parTransId="{C6853170-06D2-4521-82FF-F780ACC903CB}" sibTransId="{4DF8A514-7277-4BC3-A0F6-271F05BA9E0A}"/>
    <dgm:cxn modelId="{B35D89BC-A307-4446-AD43-674F0BA0D09B}" type="presOf" srcId="{4B107C58-4E7D-4AAC-8325-3744EEFD672A}" destId="{8D9601B4-41CB-46FF-A5C6-DB85F322C7FD}" srcOrd="1" destOrd="0" presId="urn:microsoft.com/office/officeart/2005/8/layout/hierarchy2"/>
    <dgm:cxn modelId="{EB37CFCE-9438-46A4-A1D0-6AFFC32FCB6E}" type="presOf" srcId="{C3A9790C-00DF-4536-BF08-D28B28D7027D}" destId="{E321D6D2-91E7-4157-A21D-E716439DF325}" srcOrd="0" destOrd="0" presId="urn:microsoft.com/office/officeart/2005/8/layout/hierarchy2"/>
    <dgm:cxn modelId="{01F1F5CE-B318-4F32-BFEE-D64C93000DDE}" type="presOf" srcId="{809BD893-421E-48D2-A3FB-545D3A2C7188}" destId="{787011E5-6850-4AB4-9DB6-F62400A86FF2}" srcOrd="0" destOrd="0" presId="urn:microsoft.com/office/officeart/2005/8/layout/hierarchy2"/>
    <dgm:cxn modelId="{A47459D1-E8CA-475A-A999-DB7D5737E253}" srcId="{5F3BB6F5-FFF9-4160-85FD-8D6604A09D7F}" destId="{C3A9790C-00DF-4536-BF08-D28B28D7027D}" srcOrd="0" destOrd="0" parTransId="{809BD893-421E-48D2-A3FB-545D3A2C7188}" sibTransId="{52FD0B94-EA08-441B-9B35-22832F9AC205}"/>
    <dgm:cxn modelId="{83B17ED3-179B-43F2-A996-D762F50E72F1}" type="presOf" srcId="{5F3BB6F5-FFF9-4160-85FD-8D6604A09D7F}" destId="{2D866E20-F8B8-41B1-88A6-A5007E18291B}" srcOrd="0" destOrd="0" presId="urn:microsoft.com/office/officeart/2005/8/layout/hierarchy2"/>
    <dgm:cxn modelId="{6A461FD6-565B-45F5-B23C-7BB490F761A4}" type="presOf" srcId="{01C17100-EDA3-42AC-BB04-1084426A7926}" destId="{F0299DBE-CDDB-43D0-A8C7-5542A8CF94E2}" srcOrd="0" destOrd="0" presId="urn:microsoft.com/office/officeart/2005/8/layout/hierarchy2"/>
    <dgm:cxn modelId="{B70DA5DF-59ED-494C-A77A-4034D490F53F}" type="presOf" srcId="{0C1F7096-CCDF-474F-BAAC-4A66136D833E}" destId="{7C5D368A-942C-4395-A937-3FF987DA1185}" srcOrd="0" destOrd="0" presId="urn:microsoft.com/office/officeart/2005/8/layout/hierarchy2"/>
    <dgm:cxn modelId="{AFBE24E2-95B4-4F15-8FF3-C6DDFF8F0955}" type="presOf" srcId="{57000993-6349-421C-9B06-2D2A6F0ABE89}" destId="{C96C2C44-124E-469F-802D-AD06AB5E2578}" srcOrd="1" destOrd="0" presId="urn:microsoft.com/office/officeart/2005/8/layout/hierarchy2"/>
    <dgm:cxn modelId="{E13519E5-EFC4-4CAB-AE8F-B88F66D0F24A}" type="presOf" srcId="{809BD893-421E-48D2-A3FB-545D3A2C7188}" destId="{07201EFD-0083-4750-8793-E607FF28B895}" srcOrd="1" destOrd="0" presId="urn:microsoft.com/office/officeart/2005/8/layout/hierarchy2"/>
    <dgm:cxn modelId="{228277F1-C869-4D1B-80D2-1E876A118B40}" type="presOf" srcId="{441CC7B5-C985-4BA6-8EF2-AB55E82AB047}" destId="{4EAAF1A3-12B1-4852-BA65-D7338DF716B7}" srcOrd="0" destOrd="0" presId="urn:microsoft.com/office/officeart/2005/8/layout/hierarchy2"/>
    <dgm:cxn modelId="{BA225370-9B81-4A05-AA95-C17D1FB864A0}" type="presParOf" srcId="{4F6BA292-95D3-46E2-A961-8D2FA465F697}" destId="{D70505E3-6391-42E7-A3C5-A1608FBBA379}" srcOrd="0" destOrd="0" presId="urn:microsoft.com/office/officeart/2005/8/layout/hierarchy2"/>
    <dgm:cxn modelId="{337B3CB8-543F-45A0-876C-44AEB36973AB}" type="presParOf" srcId="{D70505E3-6391-42E7-A3C5-A1608FBBA379}" destId="{4EAAF1A3-12B1-4852-BA65-D7338DF716B7}" srcOrd="0" destOrd="0" presId="urn:microsoft.com/office/officeart/2005/8/layout/hierarchy2"/>
    <dgm:cxn modelId="{2ACED80B-8295-4728-8667-33B6D18D4999}" type="presParOf" srcId="{D70505E3-6391-42E7-A3C5-A1608FBBA379}" destId="{F032E0D4-05A6-4DA2-A827-F059FD898722}" srcOrd="1" destOrd="0" presId="urn:microsoft.com/office/officeart/2005/8/layout/hierarchy2"/>
    <dgm:cxn modelId="{7DB74474-7E3E-4412-A3D7-D4DDF88A65CA}" type="presParOf" srcId="{F032E0D4-05A6-4DA2-A827-F059FD898722}" destId="{B88E8D5B-6685-44B4-9CE3-430EDC1D15A7}" srcOrd="0" destOrd="0" presId="urn:microsoft.com/office/officeart/2005/8/layout/hierarchy2"/>
    <dgm:cxn modelId="{AB5297F0-EB0E-4904-A72C-28945035B7E9}" type="presParOf" srcId="{B88E8D5B-6685-44B4-9CE3-430EDC1D15A7}" destId="{A4A6BCCA-0A4B-478D-9093-9616D88AE305}" srcOrd="0" destOrd="0" presId="urn:microsoft.com/office/officeart/2005/8/layout/hierarchy2"/>
    <dgm:cxn modelId="{C3901198-59A9-4682-A910-1EAD170A5E02}" type="presParOf" srcId="{F032E0D4-05A6-4DA2-A827-F059FD898722}" destId="{FE33875F-9FD7-4AD7-9CB0-AB95578327AA}" srcOrd="1" destOrd="0" presId="urn:microsoft.com/office/officeart/2005/8/layout/hierarchy2"/>
    <dgm:cxn modelId="{BAB82810-4B29-49A1-BD8D-9B4F4A2DBD1F}" type="presParOf" srcId="{FE33875F-9FD7-4AD7-9CB0-AB95578327AA}" destId="{3551CC36-4717-47B0-948E-76671D01318F}" srcOrd="0" destOrd="0" presId="urn:microsoft.com/office/officeart/2005/8/layout/hierarchy2"/>
    <dgm:cxn modelId="{D673B502-3AF7-4EAD-9CDD-F11E1FE00358}" type="presParOf" srcId="{FE33875F-9FD7-4AD7-9CB0-AB95578327AA}" destId="{19B434F9-C93B-4440-93CC-1894C8C905B9}" srcOrd="1" destOrd="0" presId="urn:microsoft.com/office/officeart/2005/8/layout/hierarchy2"/>
    <dgm:cxn modelId="{05556239-1176-4C02-90C1-AC4499A56372}" type="presParOf" srcId="{19B434F9-C93B-4440-93CC-1894C8C905B9}" destId="{7C5D368A-942C-4395-A937-3FF987DA1185}" srcOrd="0" destOrd="0" presId="urn:microsoft.com/office/officeart/2005/8/layout/hierarchy2"/>
    <dgm:cxn modelId="{0F94D84D-3EC9-49FC-8EED-36C9F84572B3}" type="presParOf" srcId="{7C5D368A-942C-4395-A937-3FF987DA1185}" destId="{D2FDD994-2AE2-43E5-A604-74B861DDE70C}" srcOrd="0" destOrd="0" presId="urn:microsoft.com/office/officeart/2005/8/layout/hierarchy2"/>
    <dgm:cxn modelId="{F302A83C-9E1C-43EE-ACDE-3D333E0E108C}" type="presParOf" srcId="{19B434F9-C93B-4440-93CC-1894C8C905B9}" destId="{9237F7FB-EAF8-4053-8144-665B0D0DCEF3}" srcOrd="1" destOrd="0" presId="urn:microsoft.com/office/officeart/2005/8/layout/hierarchy2"/>
    <dgm:cxn modelId="{493CCFA3-C691-40DA-90A8-D2E952902332}" type="presParOf" srcId="{9237F7FB-EAF8-4053-8144-665B0D0DCEF3}" destId="{DEB45018-2DC7-4C2C-A87B-015605793426}" srcOrd="0" destOrd="0" presId="urn:microsoft.com/office/officeart/2005/8/layout/hierarchy2"/>
    <dgm:cxn modelId="{95819984-07F0-49E6-8A39-EECB142DDEDE}" type="presParOf" srcId="{9237F7FB-EAF8-4053-8144-665B0D0DCEF3}" destId="{6F889E16-9011-4AC5-9F79-3F69E0846473}" srcOrd="1" destOrd="0" presId="urn:microsoft.com/office/officeart/2005/8/layout/hierarchy2"/>
    <dgm:cxn modelId="{6F4CB2ED-EEAC-4FF6-A10F-4D4C6EDADE15}" type="presParOf" srcId="{F032E0D4-05A6-4DA2-A827-F059FD898722}" destId="{7ED401F8-0C59-4D76-9943-CB4EF46C074E}" srcOrd="2" destOrd="0" presId="urn:microsoft.com/office/officeart/2005/8/layout/hierarchy2"/>
    <dgm:cxn modelId="{C2D94179-97A0-4802-9FBB-94BBE482DE24}" type="presParOf" srcId="{7ED401F8-0C59-4D76-9943-CB4EF46C074E}" destId="{95EB80D9-85ED-436A-8142-19E476A717B4}" srcOrd="0" destOrd="0" presId="urn:microsoft.com/office/officeart/2005/8/layout/hierarchy2"/>
    <dgm:cxn modelId="{779F6FEE-9564-4F8C-A6F0-79940DC4A280}" type="presParOf" srcId="{F032E0D4-05A6-4DA2-A827-F059FD898722}" destId="{CA36A7BB-E694-4B9C-AF24-8F20EB6F62E9}" srcOrd="3" destOrd="0" presId="urn:microsoft.com/office/officeart/2005/8/layout/hierarchy2"/>
    <dgm:cxn modelId="{78DAF2DB-2E6D-4C23-ADEB-BA48A53C9886}" type="presParOf" srcId="{CA36A7BB-E694-4B9C-AF24-8F20EB6F62E9}" destId="{F0299DBE-CDDB-43D0-A8C7-5542A8CF94E2}" srcOrd="0" destOrd="0" presId="urn:microsoft.com/office/officeart/2005/8/layout/hierarchy2"/>
    <dgm:cxn modelId="{4B344C8A-508D-4DE2-94F3-861025D0781C}" type="presParOf" srcId="{CA36A7BB-E694-4B9C-AF24-8F20EB6F62E9}" destId="{99B29991-E2DA-47F6-A52A-F06AABBC3B21}" srcOrd="1" destOrd="0" presId="urn:microsoft.com/office/officeart/2005/8/layout/hierarchy2"/>
    <dgm:cxn modelId="{C3C3F89B-3DC6-4D4A-B51A-B1E74D260F45}" type="presParOf" srcId="{99B29991-E2DA-47F6-A52A-F06AABBC3B21}" destId="{63C67D20-7BEE-4BF9-B1EC-19858BA0F140}" srcOrd="0" destOrd="0" presId="urn:microsoft.com/office/officeart/2005/8/layout/hierarchy2"/>
    <dgm:cxn modelId="{0E8D0BF5-20E5-4724-9502-F2B63EF9B6E9}" type="presParOf" srcId="{63C67D20-7BEE-4BF9-B1EC-19858BA0F140}" destId="{1E4BC079-5640-429F-BCD4-D5236CD62970}" srcOrd="0" destOrd="0" presId="urn:microsoft.com/office/officeart/2005/8/layout/hierarchy2"/>
    <dgm:cxn modelId="{9F4B8394-E6E0-4D73-8DB7-373EB06DB7BA}" type="presParOf" srcId="{99B29991-E2DA-47F6-A52A-F06AABBC3B21}" destId="{6C88D399-5043-48A4-84C3-64EF647BF4BA}" srcOrd="1" destOrd="0" presId="urn:microsoft.com/office/officeart/2005/8/layout/hierarchy2"/>
    <dgm:cxn modelId="{540DD4ED-69DB-4DAB-8DAD-0605BDD930FD}" type="presParOf" srcId="{6C88D399-5043-48A4-84C3-64EF647BF4BA}" destId="{29E458D3-4607-4577-A172-C217BC7CB89C}" srcOrd="0" destOrd="0" presId="urn:microsoft.com/office/officeart/2005/8/layout/hierarchy2"/>
    <dgm:cxn modelId="{8F790DA5-9BC6-4387-8655-8435E001A38B}" type="presParOf" srcId="{6C88D399-5043-48A4-84C3-64EF647BF4BA}" destId="{8D36D94D-F102-4799-80C8-77461EE063C6}" srcOrd="1" destOrd="0" presId="urn:microsoft.com/office/officeart/2005/8/layout/hierarchy2"/>
    <dgm:cxn modelId="{9CC329C6-A4AB-47C4-8234-0D77D0FFDA70}" type="presParOf" srcId="{8D36D94D-F102-4799-80C8-77461EE063C6}" destId="{4493D303-8353-480A-9A4E-38449FE9AA60}" srcOrd="0" destOrd="0" presId="urn:microsoft.com/office/officeart/2005/8/layout/hierarchy2"/>
    <dgm:cxn modelId="{175FE06C-1AE3-489A-ACBC-B8F8D8B4F441}" type="presParOf" srcId="{4493D303-8353-480A-9A4E-38449FE9AA60}" destId="{D5AAB56C-993C-44AC-BF46-4A774EFED8BC}" srcOrd="0" destOrd="0" presId="urn:microsoft.com/office/officeart/2005/8/layout/hierarchy2"/>
    <dgm:cxn modelId="{BCC7FB6E-CE63-4621-AFBF-AD7F4EF13B50}" type="presParOf" srcId="{8D36D94D-F102-4799-80C8-77461EE063C6}" destId="{6D710540-20EA-4BFB-91B1-E98533DD08F8}" srcOrd="1" destOrd="0" presId="urn:microsoft.com/office/officeart/2005/8/layout/hierarchy2"/>
    <dgm:cxn modelId="{B41D40B2-45C1-4ADA-895E-CC9CDCEF4CDC}" type="presParOf" srcId="{6D710540-20EA-4BFB-91B1-E98533DD08F8}" destId="{67AAFCA7-C93A-4F3E-B4AB-20C566461720}" srcOrd="0" destOrd="0" presId="urn:microsoft.com/office/officeart/2005/8/layout/hierarchy2"/>
    <dgm:cxn modelId="{5E8D8C85-1021-4564-B0B9-4D9736D5EFA1}" type="presParOf" srcId="{6D710540-20EA-4BFB-91B1-E98533DD08F8}" destId="{7501F596-0B52-4CA7-9FBF-51C9B686BA98}" srcOrd="1" destOrd="0" presId="urn:microsoft.com/office/officeart/2005/8/layout/hierarchy2"/>
    <dgm:cxn modelId="{B2420FD2-42AE-43E0-98B7-84003DD15D62}" type="presParOf" srcId="{7501F596-0B52-4CA7-9FBF-51C9B686BA98}" destId="{35666872-8D1C-4046-832B-B86A5C6802AE}" srcOrd="0" destOrd="0" presId="urn:microsoft.com/office/officeart/2005/8/layout/hierarchy2"/>
    <dgm:cxn modelId="{E32E5700-73DB-4E9F-B31C-05476C4C0E0C}" type="presParOf" srcId="{35666872-8D1C-4046-832B-B86A5C6802AE}" destId="{8D9601B4-41CB-46FF-A5C6-DB85F322C7FD}" srcOrd="0" destOrd="0" presId="urn:microsoft.com/office/officeart/2005/8/layout/hierarchy2"/>
    <dgm:cxn modelId="{D73E9C2F-6560-45F3-9E73-C16190E87EFC}" type="presParOf" srcId="{7501F596-0B52-4CA7-9FBF-51C9B686BA98}" destId="{B734E3D0-7C99-4EC3-A2C8-632A32787696}" srcOrd="1" destOrd="0" presId="urn:microsoft.com/office/officeart/2005/8/layout/hierarchy2"/>
    <dgm:cxn modelId="{CC0D5B93-F92A-4C93-ADEF-12EF832FCA82}" type="presParOf" srcId="{B734E3D0-7C99-4EC3-A2C8-632A32787696}" destId="{030E37B3-26B9-4A21-94E3-C583B5DA52D1}" srcOrd="0" destOrd="0" presId="urn:microsoft.com/office/officeart/2005/8/layout/hierarchy2"/>
    <dgm:cxn modelId="{BEE1624D-97EA-4C90-8230-808C149971BF}" type="presParOf" srcId="{B734E3D0-7C99-4EC3-A2C8-632A32787696}" destId="{E2E7F42F-0DE8-413F-89C6-72896E7A04C4}" srcOrd="1" destOrd="0" presId="urn:microsoft.com/office/officeart/2005/8/layout/hierarchy2"/>
    <dgm:cxn modelId="{A4A9AB32-AB1A-4BEC-A3D5-B383476A05F5}" type="presParOf" srcId="{8D36D94D-F102-4799-80C8-77461EE063C6}" destId="{C36BB37F-67C3-4B63-A22E-520057AC5174}" srcOrd="2" destOrd="0" presId="urn:microsoft.com/office/officeart/2005/8/layout/hierarchy2"/>
    <dgm:cxn modelId="{415840F9-EF40-4898-922A-32F1B4744E96}" type="presParOf" srcId="{C36BB37F-67C3-4B63-A22E-520057AC5174}" destId="{7E459E0C-BE64-440F-9C70-0ABF0C66FFF1}" srcOrd="0" destOrd="0" presId="urn:microsoft.com/office/officeart/2005/8/layout/hierarchy2"/>
    <dgm:cxn modelId="{40B433BF-06C7-4077-8AD4-0AEEDC2DF9BB}" type="presParOf" srcId="{8D36D94D-F102-4799-80C8-77461EE063C6}" destId="{2D1257D0-8116-46C6-A872-DE6CA396BF76}" srcOrd="3" destOrd="0" presId="urn:microsoft.com/office/officeart/2005/8/layout/hierarchy2"/>
    <dgm:cxn modelId="{B2EA20FC-9C16-46AF-8B6D-7D752D0926BC}" type="presParOf" srcId="{2D1257D0-8116-46C6-A872-DE6CA396BF76}" destId="{2D866E20-F8B8-41B1-88A6-A5007E18291B}" srcOrd="0" destOrd="0" presId="urn:microsoft.com/office/officeart/2005/8/layout/hierarchy2"/>
    <dgm:cxn modelId="{4098D58F-7D17-4313-B520-B5C26ED3532D}" type="presParOf" srcId="{2D1257D0-8116-46C6-A872-DE6CA396BF76}" destId="{40E43B49-9B8D-42CD-8683-8BF168D0C4AA}" srcOrd="1" destOrd="0" presId="urn:microsoft.com/office/officeart/2005/8/layout/hierarchy2"/>
    <dgm:cxn modelId="{9D88A095-49A2-4FB6-929B-7ADD67AADCFB}" type="presParOf" srcId="{40E43B49-9B8D-42CD-8683-8BF168D0C4AA}" destId="{787011E5-6850-4AB4-9DB6-F62400A86FF2}" srcOrd="0" destOrd="0" presId="urn:microsoft.com/office/officeart/2005/8/layout/hierarchy2"/>
    <dgm:cxn modelId="{7951217C-25C9-4504-8188-70677D59A3B2}" type="presParOf" srcId="{787011E5-6850-4AB4-9DB6-F62400A86FF2}" destId="{07201EFD-0083-4750-8793-E607FF28B895}" srcOrd="0" destOrd="0" presId="urn:microsoft.com/office/officeart/2005/8/layout/hierarchy2"/>
    <dgm:cxn modelId="{9BAA546B-959E-4A7C-AE39-F0E8D0A464E4}" type="presParOf" srcId="{40E43B49-9B8D-42CD-8683-8BF168D0C4AA}" destId="{1DEB2A7E-9455-4735-AA39-4CA3EC30B949}" srcOrd="1" destOrd="0" presId="urn:microsoft.com/office/officeart/2005/8/layout/hierarchy2"/>
    <dgm:cxn modelId="{8195FFEC-902A-43CA-9821-76DC0CB950A2}" type="presParOf" srcId="{1DEB2A7E-9455-4735-AA39-4CA3EC30B949}" destId="{E321D6D2-91E7-4157-A21D-E716439DF325}" srcOrd="0" destOrd="0" presId="urn:microsoft.com/office/officeart/2005/8/layout/hierarchy2"/>
    <dgm:cxn modelId="{23271D92-B268-4CAD-BA77-1549BACD45CC}" type="presParOf" srcId="{1DEB2A7E-9455-4735-AA39-4CA3EC30B949}" destId="{E780D463-708B-4570-B41B-79AEC18CDC5C}" srcOrd="1" destOrd="0" presId="urn:microsoft.com/office/officeart/2005/8/layout/hierarchy2"/>
    <dgm:cxn modelId="{A84E1F34-31AD-4BF2-B823-00DF8B917EFA}" type="presParOf" srcId="{40E43B49-9B8D-42CD-8683-8BF168D0C4AA}" destId="{1B86D16C-4BF4-4D2B-9A75-7AAAB47A9454}" srcOrd="2" destOrd="0" presId="urn:microsoft.com/office/officeart/2005/8/layout/hierarchy2"/>
    <dgm:cxn modelId="{48AE6224-7BD4-40FD-B0DA-5256D7EBC55C}" type="presParOf" srcId="{1B86D16C-4BF4-4D2B-9A75-7AAAB47A9454}" destId="{C96C2C44-124E-469F-802D-AD06AB5E2578}" srcOrd="0" destOrd="0" presId="urn:microsoft.com/office/officeart/2005/8/layout/hierarchy2"/>
    <dgm:cxn modelId="{9A037E16-3E4A-4DC4-92EA-7B039FA7F843}" type="presParOf" srcId="{40E43B49-9B8D-42CD-8683-8BF168D0C4AA}" destId="{9E606C34-440A-4E40-B92F-305DFA95CC3B}" srcOrd="3" destOrd="0" presId="urn:microsoft.com/office/officeart/2005/8/layout/hierarchy2"/>
    <dgm:cxn modelId="{DF2F559A-CDB3-442F-B286-6B0B6A5C94CC}" type="presParOf" srcId="{9E606C34-440A-4E40-B92F-305DFA95CC3B}" destId="{787B59E2-402F-480C-8D26-EB2D0BE6E603}" srcOrd="0" destOrd="0" presId="urn:microsoft.com/office/officeart/2005/8/layout/hierarchy2"/>
    <dgm:cxn modelId="{2B0C4E09-8F79-4561-9052-B4D615A74D98}" type="presParOf" srcId="{9E606C34-440A-4E40-B92F-305DFA95CC3B}" destId="{5FF9B4BB-0A5E-4752-A421-9EE9472CEC9C}" srcOrd="1" destOrd="0" presId="urn:microsoft.com/office/officeart/2005/8/layout/hierarchy2"/>
    <dgm:cxn modelId="{8E3F76FC-C3F3-4B92-8722-51FA3F20CE85}" type="presParOf" srcId="{40E43B49-9B8D-42CD-8683-8BF168D0C4AA}" destId="{EEC6DB5D-FDDD-42EC-A474-389963A4AB42}" srcOrd="4" destOrd="0" presId="urn:microsoft.com/office/officeart/2005/8/layout/hierarchy2"/>
    <dgm:cxn modelId="{AC313ED6-1486-4378-BAF7-78CDA2692882}" type="presParOf" srcId="{EEC6DB5D-FDDD-42EC-A474-389963A4AB42}" destId="{9BC0AABD-315A-4BE7-BE42-57EBDE4D90C9}" srcOrd="0" destOrd="0" presId="urn:microsoft.com/office/officeart/2005/8/layout/hierarchy2"/>
    <dgm:cxn modelId="{F8A46CC9-DF0B-46FA-9931-8F1E48629586}" type="presParOf" srcId="{40E43B49-9B8D-42CD-8683-8BF168D0C4AA}" destId="{481E01F4-5604-4F58-A7D9-30693B09EE5D}" srcOrd="5" destOrd="0" presId="urn:microsoft.com/office/officeart/2005/8/layout/hierarchy2"/>
    <dgm:cxn modelId="{4D85A1B7-C829-41A7-AF9F-2EE5551052CE}" type="presParOf" srcId="{481E01F4-5604-4F58-A7D9-30693B09EE5D}" destId="{780082BB-FB93-4EC5-B075-E80D5CB820B9}" srcOrd="0" destOrd="0" presId="urn:microsoft.com/office/officeart/2005/8/layout/hierarchy2"/>
    <dgm:cxn modelId="{9AA75996-77F4-40DC-812E-DD56B13D1212}" type="presParOf" srcId="{481E01F4-5604-4F58-A7D9-30693B09EE5D}" destId="{74A180FE-600E-4A4A-951F-62D00B7D5F91}" srcOrd="1" destOrd="0" presId="urn:microsoft.com/office/officeart/2005/8/layout/hierarchy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9EB738B3-10C5-47A7-8E62-2467FBFCF84A}" type="doc">
      <dgm:prSet loTypeId="urn:microsoft.com/office/officeart/2005/8/layout/chevron1" loCatId="process" qsTypeId="urn:microsoft.com/office/officeart/2005/8/quickstyle/simple1" qsCatId="simple" csTypeId="urn:microsoft.com/office/officeart/2005/8/colors/colorful2" csCatId="colorful" phldr="1"/>
      <dgm:spPr/>
      <dgm:t>
        <a:bodyPr/>
        <a:lstStyle/>
        <a:p>
          <a:endParaRPr lang="es-419"/>
        </a:p>
      </dgm:t>
    </dgm:pt>
    <dgm:pt modelId="{FAFC61E3-C2F0-4464-8AA0-CBD2A5E652B8}">
      <dgm:prSet phldrT="[Texto]" custT="1"/>
      <dgm:spPr/>
      <dgm:t>
        <a:bodyPr/>
        <a:lstStyle/>
        <a:p>
          <a:r>
            <a:rPr lang="es-ES" sz="2000" b="1">
              <a:latin typeface="Tahoma" panose="020B0604030504040204" pitchFamily="34" charset="0"/>
              <a:ea typeface="Tahoma" panose="020B0604030504040204" pitchFamily="34" charset="0"/>
              <a:cs typeface="Tahoma" panose="020B0604030504040204" pitchFamily="34" charset="0"/>
            </a:rPr>
            <a:t>1-2 días</a:t>
          </a:r>
          <a:endParaRPr lang="es-419" sz="2000" b="1" dirty="0">
            <a:latin typeface="Tahoma" panose="020B0604030504040204" pitchFamily="34" charset="0"/>
            <a:ea typeface="Tahoma" panose="020B0604030504040204" pitchFamily="34" charset="0"/>
            <a:cs typeface="Tahoma" panose="020B0604030504040204" pitchFamily="34" charset="0"/>
          </a:endParaRPr>
        </a:p>
      </dgm:t>
    </dgm:pt>
    <dgm:pt modelId="{3AA2FF64-FFC9-4C18-9038-F6002C5F54DD}" type="parTrans" cxnId="{7C5C0347-5822-4BC6-A634-00DEE8B3BE41}">
      <dgm:prSet/>
      <dgm:spPr/>
      <dgm:t>
        <a:bodyPr/>
        <a:lstStyle/>
        <a:p>
          <a:endParaRPr lang="es-419"/>
        </a:p>
      </dgm:t>
    </dgm:pt>
    <dgm:pt modelId="{8D973172-DB3D-41CF-BB7D-1EB705953102}" type="sibTrans" cxnId="{7C5C0347-5822-4BC6-A634-00DEE8B3BE41}">
      <dgm:prSet/>
      <dgm:spPr/>
      <dgm:t>
        <a:bodyPr/>
        <a:lstStyle/>
        <a:p>
          <a:endParaRPr lang="es-419"/>
        </a:p>
      </dgm:t>
    </dgm:pt>
    <dgm:pt modelId="{11CB62AC-064F-41EE-91A8-4EFCE51D4591}">
      <dgm:prSet phldrT="[Texto]" custT="1"/>
      <dgm:spPr/>
      <dgm:t>
        <a:bodyPr/>
        <a:lstStyle/>
        <a:p>
          <a:pPr algn="ctr"/>
          <a:r>
            <a:rPr lang="es-ES" sz="1600" dirty="0">
              <a:latin typeface="Tahoma" panose="020B0604030504040204" pitchFamily="34" charset="0"/>
              <a:ea typeface="Tahoma" panose="020B0604030504040204" pitchFamily="34" charset="0"/>
              <a:cs typeface="Tahoma" panose="020B0604030504040204" pitchFamily="34" charset="0"/>
            </a:rPr>
            <a:t>A cargo del empleador </a:t>
          </a:r>
        </a:p>
        <a:p>
          <a:pPr algn="ctr"/>
          <a:endParaRPr lang="es-ES" sz="1600" dirty="0">
            <a:latin typeface="Tahoma" panose="020B0604030504040204" pitchFamily="34" charset="0"/>
            <a:ea typeface="Tahoma" panose="020B0604030504040204" pitchFamily="34" charset="0"/>
            <a:cs typeface="Tahoma" panose="020B0604030504040204" pitchFamily="34" charset="0"/>
          </a:endParaRPr>
        </a:p>
        <a:p>
          <a:pPr algn="ctr"/>
          <a:r>
            <a:rPr lang="es-ES" sz="1600" b="0" dirty="0">
              <a:latin typeface="Tahoma" panose="020B0604030504040204" pitchFamily="34" charset="0"/>
              <a:ea typeface="Tahoma" panose="020B0604030504040204" pitchFamily="34" charset="0"/>
              <a:cs typeface="Tahoma" panose="020B0604030504040204" pitchFamily="34" charset="0"/>
            </a:rPr>
            <a:t>Corresponde al </a:t>
          </a:r>
          <a:r>
            <a:rPr lang="es-ES" sz="1600" b="1" dirty="0">
              <a:latin typeface="Tahoma" panose="020B0604030504040204" pitchFamily="34" charset="0"/>
              <a:ea typeface="Tahoma" panose="020B0604030504040204" pitchFamily="34" charset="0"/>
              <a:cs typeface="Tahoma" panose="020B0604030504040204" pitchFamily="34" charset="0"/>
            </a:rPr>
            <a:t>66.66% </a:t>
          </a:r>
          <a:r>
            <a:rPr lang="es-ES" sz="1600" b="0" dirty="0">
              <a:latin typeface="Tahoma" panose="020B0604030504040204" pitchFamily="34" charset="0"/>
              <a:ea typeface="Tahoma" panose="020B0604030504040204" pitchFamily="34" charset="0"/>
              <a:cs typeface="Tahoma" panose="020B0604030504040204" pitchFamily="34" charset="0"/>
            </a:rPr>
            <a:t>del IBC</a:t>
          </a:r>
          <a:endParaRPr lang="es-419" sz="1600" b="0" dirty="0">
            <a:latin typeface="Tahoma" panose="020B0604030504040204" pitchFamily="34" charset="0"/>
            <a:ea typeface="Tahoma" panose="020B0604030504040204" pitchFamily="34" charset="0"/>
            <a:cs typeface="Tahoma" panose="020B0604030504040204" pitchFamily="34" charset="0"/>
          </a:endParaRPr>
        </a:p>
      </dgm:t>
    </dgm:pt>
    <dgm:pt modelId="{8E683F55-8B2D-4619-8710-DD4BA983088F}" type="parTrans" cxnId="{33F0E73C-D637-41E1-AB92-18A486CBBC5E}">
      <dgm:prSet/>
      <dgm:spPr/>
      <dgm:t>
        <a:bodyPr/>
        <a:lstStyle/>
        <a:p>
          <a:endParaRPr lang="es-419"/>
        </a:p>
      </dgm:t>
    </dgm:pt>
    <dgm:pt modelId="{AD96466A-97E2-4387-A2B1-145E2E0A0FDB}" type="sibTrans" cxnId="{33F0E73C-D637-41E1-AB92-18A486CBBC5E}">
      <dgm:prSet/>
      <dgm:spPr/>
      <dgm:t>
        <a:bodyPr/>
        <a:lstStyle/>
        <a:p>
          <a:endParaRPr lang="es-419"/>
        </a:p>
      </dgm:t>
    </dgm:pt>
    <dgm:pt modelId="{330A50D1-BC75-4322-8E9A-7BEC41F6878F}">
      <dgm:prSet phldrT="[Texto]" custT="1"/>
      <dgm:spPr/>
      <dgm:t>
        <a:bodyPr/>
        <a:lstStyle/>
        <a:p>
          <a:r>
            <a:rPr lang="es-ES" sz="2000" b="1" dirty="0">
              <a:latin typeface="Tahoma" panose="020B0604030504040204" pitchFamily="34" charset="0"/>
              <a:ea typeface="Tahoma" panose="020B0604030504040204" pitchFamily="34" charset="0"/>
              <a:cs typeface="Tahoma" panose="020B0604030504040204" pitchFamily="34" charset="0"/>
            </a:rPr>
            <a:t>3 – 90 días</a:t>
          </a:r>
          <a:endParaRPr lang="es-419" sz="2000" b="1" dirty="0">
            <a:latin typeface="Tahoma" panose="020B0604030504040204" pitchFamily="34" charset="0"/>
            <a:ea typeface="Tahoma" panose="020B0604030504040204" pitchFamily="34" charset="0"/>
            <a:cs typeface="Tahoma" panose="020B0604030504040204" pitchFamily="34" charset="0"/>
          </a:endParaRPr>
        </a:p>
      </dgm:t>
    </dgm:pt>
    <dgm:pt modelId="{D5C6DD11-8B74-4946-A459-5403C3DD6A3D}" type="parTrans" cxnId="{2C94855A-E9EE-45C7-BC07-87919FD638B6}">
      <dgm:prSet/>
      <dgm:spPr/>
      <dgm:t>
        <a:bodyPr/>
        <a:lstStyle/>
        <a:p>
          <a:endParaRPr lang="es-419"/>
        </a:p>
      </dgm:t>
    </dgm:pt>
    <dgm:pt modelId="{B0D4FC7E-41EF-454D-8EB1-F44980DDBCC9}" type="sibTrans" cxnId="{2C94855A-E9EE-45C7-BC07-87919FD638B6}">
      <dgm:prSet/>
      <dgm:spPr/>
      <dgm:t>
        <a:bodyPr/>
        <a:lstStyle/>
        <a:p>
          <a:endParaRPr lang="es-419"/>
        </a:p>
      </dgm:t>
    </dgm:pt>
    <dgm:pt modelId="{E869C1A4-F810-46A7-ACB7-5DD8020ECAA6}">
      <dgm:prSet phldrT="[Texto]" custT="1"/>
      <dgm:spPr/>
      <dgm:t>
        <a:bodyPr/>
        <a:lstStyle/>
        <a:p>
          <a:pPr algn="ctr"/>
          <a:r>
            <a:rPr lang="es-ES" sz="1700" dirty="0">
              <a:latin typeface="Tahoma" panose="020B0604030504040204" pitchFamily="34" charset="0"/>
              <a:ea typeface="Tahoma" panose="020B0604030504040204" pitchFamily="34" charset="0"/>
              <a:cs typeface="Tahoma" panose="020B0604030504040204" pitchFamily="34" charset="0"/>
            </a:rPr>
            <a:t>A cargo de la EPS </a:t>
          </a:r>
        </a:p>
        <a:p>
          <a:pPr algn="ctr"/>
          <a:r>
            <a:rPr lang="es-ES" sz="1700" dirty="0">
              <a:latin typeface="Tahoma" panose="020B0604030504040204" pitchFamily="34" charset="0"/>
              <a:ea typeface="Tahoma" panose="020B0604030504040204" pitchFamily="34" charset="0"/>
              <a:cs typeface="Tahoma" panose="020B0604030504040204" pitchFamily="34" charset="0"/>
            </a:rPr>
            <a:t> </a:t>
          </a:r>
          <a:r>
            <a:rPr lang="es-ES" sz="1600" b="0" dirty="0">
              <a:latin typeface="Tahoma" panose="020B0604030504040204" pitchFamily="34" charset="0"/>
              <a:ea typeface="Tahoma" panose="020B0604030504040204" pitchFamily="34" charset="0"/>
              <a:cs typeface="Tahoma" panose="020B0604030504040204" pitchFamily="34" charset="0"/>
            </a:rPr>
            <a:t>Corresponde </a:t>
          </a:r>
          <a:r>
            <a:rPr lang="es-ES" sz="1600" b="1" dirty="0">
              <a:latin typeface="Tahoma" panose="020B0604030504040204" pitchFamily="34" charset="0"/>
              <a:ea typeface="Tahoma" panose="020B0604030504040204" pitchFamily="34" charset="0"/>
              <a:cs typeface="Tahoma" panose="020B0604030504040204" pitchFamily="34" charset="0"/>
            </a:rPr>
            <a:t>66.66% </a:t>
          </a:r>
          <a:r>
            <a:rPr lang="es-ES" sz="1600" b="0" dirty="0">
              <a:latin typeface="Tahoma" panose="020B0604030504040204" pitchFamily="34" charset="0"/>
              <a:ea typeface="Tahoma" panose="020B0604030504040204" pitchFamily="34" charset="0"/>
              <a:cs typeface="Tahoma" panose="020B0604030504040204" pitchFamily="34" charset="0"/>
            </a:rPr>
            <a:t>del IBC </a:t>
          </a:r>
          <a:endParaRPr lang="es-ES" sz="1600" b="1" dirty="0">
            <a:latin typeface="Tahoma" panose="020B0604030504040204" pitchFamily="34" charset="0"/>
            <a:ea typeface="Tahoma" panose="020B0604030504040204" pitchFamily="34" charset="0"/>
            <a:cs typeface="Tahoma" panose="020B0604030504040204" pitchFamily="34" charset="0"/>
          </a:endParaRPr>
        </a:p>
        <a:p>
          <a:pPr algn="ctr"/>
          <a:r>
            <a:rPr lang="es-ES" sz="1600" dirty="0">
              <a:latin typeface="Tahoma" panose="020B0604030504040204" pitchFamily="34" charset="0"/>
              <a:ea typeface="Tahoma" panose="020B0604030504040204" pitchFamily="34" charset="0"/>
              <a:cs typeface="Tahoma" panose="020B0604030504040204" pitchFamily="34" charset="0"/>
            </a:rPr>
            <a:t>Recobrable ante la EPS</a:t>
          </a:r>
          <a:endParaRPr lang="es-419" sz="1600" dirty="0">
            <a:latin typeface="Tahoma" panose="020B0604030504040204" pitchFamily="34" charset="0"/>
            <a:ea typeface="Tahoma" panose="020B0604030504040204" pitchFamily="34" charset="0"/>
            <a:cs typeface="Tahoma" panose="020B0604030504040204" pitchFamily="34" charset="0"/>
          </a:endParaRPr>
        </a:p>
      </dgm:t>
    </dgm:pt>
    <dgm:pt modelId="{5981D1C1-1526-4FA2-85D8-0CE0A378623F}" type="parTrans" cxnId="{55F8BA09-A301-4417-B8F6-755E1EFA9CB4}">
      <dgm:prSet/>
      <dgm:spPr/>
      <dgm:t>
        <a:bodyPr/>
        <a:lstStyle/>
        <a:p>
          <a:endParaRPr lang="es-419"/>
        </a:p>
      </dgm:t>
    </dgm:pt>
    <dgm:pt modelId="{4FFFA389-0682-4737-8FF9-60C6BF6785BF}" type="sibTrans" cxnId="{55F8BA09-A301-4417-B8F6-755E1EFA9CB4}">
      <dgm:prSet/>
      <dgm:spPr/>
      <dgm:t>
        <a:bodyPr/>
        <a:lstStyle/>
        <a:p>
          <a:endParaRPr lang="es-419"/>
        </a:p>
      </dgm:t>
    </dgm:pt>
    <dgm:pt modelId="{38C1EFB3-8894-4122-8F48-EDB64D5D773C}">
      <dgm:prSet phldrT="[Texto]" custT="1"/>
      <dgm:spPr/>
      <dgm:t>
        <a:bodyPr/>
        <a:lstStyle/>
        <a:p>
          <a:r>
            <a:rPr lang="es-ES" sz="2000" b="1">
              <a:latin typeface="Tahoma" panose="020B0604030504040204" pitchFamily="34" charset="0"/>
              <a:ea typeface="Tahoma" panose="020B0604030504040204" pitchFamily="34" charset="0"/>
              <a:cs typeface="Tahoma" panose="020B0604030504040204" pitchFamily="34" charset="0"/>
            </a:rPr>
            <a:t>91 – 180 días</a:t>
          </a:r>
          <a:endParaRPr lang="es-419" sz="2000" b="1" dirty="0">
            <a:latin typeface="Tahoma" panose="020B0604030504040204" pitchFamily="34" charset="0"/>
            <a:ea typeface="Tahoma" panose="020B0604030504040204" pitchFamily="34" charset="0"/>
            <a:cs typeface="Tahoma" panose="020B0604030504040204" pitchFamily="34" charset="0"/>
          </a:endParaRPr>
        </a:p>
      </dgm:t>
    </dgm:pt>
    <dgm:pt modelId="{C028ACC5-28A9-4781-8F8D-86686572929A}" type="parTrans" cxnId="{05969796-D0F7-4651-A044-4A6CD2BDA5A2}">
      <dgm:prSet/>
      <dgm:spPr/>
      <dgm:t>
        <a:bodyPr/>
        <a:lstStyle/>
        <a:p>
          <a:endParaRPr lang="es-419"/>
        </a:p>
      </dgm:t>
    </dgm:pt>
    <dgm:pt modelId="{18E4FB99-59E8-4DAC-89D0-D9EF577EE39E}" type="sibTrans" cxnId="{05969796-D0F7-4651-A044-4A6CD2BDA5A2}">
      <dgm:prSet/>
      <dgm:spPr/>
      <dgm:t>
        <a:bodyPr/>
        <a:lstStyle/>
        <a:p>
          <a:endParaRPr lang="es-419"/>
        </a:p>
      </dgm:t>
    </dgm:pt>
    <dgm:pt modelId="{AE32080E-47A1-4277-B877-493627B84E35}">
      <dgm:prSet phldrT="[Texto]" custT="1"/>
      <dgm:spPr/>
      <dgm:t>
        <a:bodyPr/>
        <a:lstStyle/>
        <a:p>
          <a:pPr algn="ctr"/>
          <a:r>
            <a:rPr lang="es-ES" sz="1600" dirty="0">
              <a:latin typeface="Tahoma" panose="020B0604030504040204" pitchFamily="34" charset="0"/>
              <a:ea typeface="Tahoma" panose="020B0604030504040204" pitchFamily="34" charset="0"/>
              <a:cs typeface="Tahoma" panose="020B0604030504040204" pitchFamily="34" charset="0"/>
            </a:rPr>
            <a:t>A cargo de la EPS </a:t>
          </a:r>
        </a:p>
        <a:p>
          <a:pPr algn="ctr"/>
          <a:r>
            <a:rPr lang="es-ES" sz="1600" b="0" dirty="0">
              <a:latin typeface="Tahoma" panose="020B0604030504040204" pitchFamily="34" charset="0"/>
              <a:ea typeface="Tahoma" panose="020B0604030504040204" pitchFamily="34" charset="0"/>
              <a:cs typeface="Tahoma" panose="020B0604030504040204" pitchFamily="34" charset="0"/>
            </a:rPr>
            <a:t>Corresponde </a:t>
          </a:r>
          <a:r>
            <a:rPr lang="es-ES" sz="1600" b="1" dirty="0">
              <a:latin typeface="Tahoma" panose="020B0604030504040204" pitchFamily="34" charset="0"/>
              <a:ea typeface="Tahoma" panose="020B0604030504040204" pitchFamily="34" charset="0"/>
              <a:cs typeface="Tahoma" panose="020B0604030504040204" pitchFamily="34" charset="0"/>
            </a:rPr>
            <a:t>50% </a:t>
          </a:r>
          <a:r>
            <a:rPr lang="es-ES" sz="1600" b="0" dirty="0">
              <a:latin typeface="Tahoma" panose="020B0604030504040204" pitchFamily="34" charset="0"/>
              <a:ea typeface="Tahoma" panose="020B0604030504040204" pitchFamily="34" charset="0"/>
              <a:cs typeface="Tahoma" panose="020B0604030504040204" pitchFamily="34" charset="0"/>
            </a:rPr>
            <a:t>del IBC </a:t>
          </a:r>
          <a:endParaRPr lang="es-ES" sz="1600" dirty="0">
            <a:latin typeface="Tahoma" panose="020B0604030504040204" pitchFamily="34" charset="0"/>
            <a:ea typeface="Tahoma" panose="020B0604030504040204" pitchFamily="34" charset="0"/>
            <a:cs typeface="Tahoma" panose="020B0604030504040204" pitchFamily="34" charset="0"/>
          </a:endParaRPr>
        </a:p>
      </dgm:t>
    </dgm:pt>
    <dgm:pt modelId="{7ABB0E42-FE08-4CD3-AF43-4131593BCD0A}" type="parTrans" cxnId="{CC295D54-611B-4E1D-809B-0F8E2C1E7D10}">
      <dgm:prSet/>
      <dgm:spPr/>
      <dgm:t>
        <a:bodyPr/>
        <a:lstStyle/>
        <a:p>
          <a:endParaRPr lang="es-419"/>
        </a:p>
      </dgm:t>
    </dgm:pt>
    <dgm:pt modelId="{6DAC7CC6-223E-427E-A525-01E84464A719}" type="sibTrans" cxnId="{CC295D54-611B-4E1D-809B-0F8E2C1E7D10}">
      <dgm:prSet/>
      <dgm:spPr/>
      <dgm:t>
        <a:bodyPr/>
        <a:lstStyle/>
        <a:p>
          <a:endParaRPr lang="es-419"/>
        </a:p>
      </dgm:t>
    </dgm:pt>
    <dgm:pt modelId="{F6240300-5AD7-4969-A47E-CD58A1A0CAED}">
      <dgm:prSet phldrT="[Texto]" custT="1"/>
      <dgm:spPr/>
      <dgm:t>
        <a:bodyPr/>
        <a:lstStyle/>
        <a:p>
          <a:r>
            <a:rPr lang="es-ES" sz="2000" b="1">
              <a:latin typeface="Tahoma" panose="020B0604030504040204" pitchFamily="34" charset="0"/>
              <a:ea typeface="Tahoma" panose="020B0604030504040204" pitchFamily="34" charset="0"/>
              <a:cs typeface="Tahoma" panose="020B0604030504040204" pitchFamily="34" charset="0"/>
            </a:rPr>
            <a:t>181 – 540 días</a:t>
          </a:r>
          <a:endParaRPr lang="es-419" sz="2000" b="1" dirty="0">
            <a:latin typeface="Tahoma" panose="020B0604030504040204" pitchFamily="34" charset="0"/>
            <a:ea typeface="Tahoma" panose="020B0604030504040204" pitchFamily="34" charset="0"/>
            <a:cs typeface="Tahoma" panose="020B0604030504040204" pitchFamily="34" charset="0"/>
          </a:endParaRPr>
        </a:p>
      </dgm:t>
    </dgm:pt>
    <dgm:pt modelId="{92B8CF32-5B49-4050-9714-6BC2F87AEB69}" type="parTrans" cxnId="{C33B9FF0-8432-4CD9-BF8B-21A4AB8825FD}">
      <dgm:prSet/>
      <dgm:spPr/>
      <dgm:t>
        <a:bodyPr/>
        <a:lstStyle/>
        <a:p>
          <a:endParaRPr lang="es-419"/>
        </a:p>
      </dgm:t>
    </dgm:pt>
    <dgm:pt modelId="{1E7A9A90-8595-4382-99E7-DE958804F0CB}" type="sibTrans" cxnId="{C33B9FF0-8432-4CD9-BF8B-21A4AB8825FD}">
      <dgm:prSet/>
      <dgm:spPr/>
      <dgm:t>
        <a:bodyPr/>
        <a:lstStyle/>
        <a:p>
          <a:endParaRPr lang="es-419"/>
        </a:p>
      </dgm:t>
    </dgm:pt>
    <dgm:pt modelId="{4B934308-3298-4456-BF73-4AF1B6B733DB}">
      <dgm:prSet phldrT="[Texto]" custT="1"/>
      <dgm:spPr/>
      <dgm:t>
        <a:bodyPr/>
        <a:lstStyle/>
        <a:p>
          <a:r>
            <a:rPr lang="es-ES" sz="1600" b="1">
              <a:latin typeface="Tahoma" panose="020B0604030504040204" pitchFamily="34" charset="0"/>
              <a:ea typeface="Tahoma" panose="020B0604030504040204" pitchFamily="34" charset="0"/>
              <a:cs typeface="Tahoma" panose="020B0604030504040204" pitchFamily="34" charset="0"/>
            </a:rPr>
            <a:t>541 días o más</a:t>
          </a:r>
          <a:endParaRPr lang="es-419" sz="1600" b="1" dirty="0">
            <a:latin typeface="Tahoma" panose="020B0604030504040204" pitchFamily="34" charset="0"/>
            <a:ea typeface="Tahoma" panose="020B0604030504040204" pitchFamily="34" charset="0"/>
            <a:cs typeface="Tahoma" panose="020B0604030504040204" pitchFamily="34" charset="0"/>
          </a:endParaRPr>
        </a:p>
      </dgm:t>
    </dgm:pt>
    <dgm:pt modelId="{71047779-C422-4B41-99D5-A451F075EB02}" type="parTrans" cxnId="{84F21870-F77A-4058-9AD9-0CB76FE99441}">
      <dgm:prSet/>
      <dgm:spPr/>
      <dgm:t>
        <a:bodyPr/>
        <a:lstStyle/>
        <a:p>
          <a:endParaRPr lang="es-419"/>
        </a:p>
      </dgm:t>
    </dgm:pt>
    <dgm:pt modelId="{1E6324E0-12B5-4B4A-8069-0859864A1D44}" type="sibTrans" cxnId="{84F21870-F77A-4058-9AD9-0CB76FE99441}">
      <dgm:prSet/>
      <dgm:spPr/>
      <dgm:t>
        <a:bodyPr/>
        <a:lstStyle/>
        <a:p>
          <a:endParaRPr lang="es-419"/>
        </a:p>
      </dgm:t>
    </dgm:pt>
    <dgm:pt modelId="{49198818-8B8F-4F0B-9DB8-2A4D45DE09FA}">
      <dgm:prSet phldrT="[Texto]" custT="1"/>
      <dgm:spPr/>
      <dgm:t>
        <a:bodyPr/>
        <a:lstStyle/>
        <a:p>
          <a:pPr algn="ctr"/>
          <a:r>
            <a:rPr lang="es-ES" sz="1500" dirty="0">
              <a:latin typeface="Tahoma" panose="020B0604030504040204" pitchFamily="34" charset="0"/>
              <a:ea typeface="Tahoma" panose="020B0604030504040204" pitchFamily="34" charset="0"/>
              <a:cs typeface="Tahoma" panose="020B0604030504040204" pitchFamily="34" charset="0"/>
            </a:rPr>
            <a:t>A cargo del Fondo de Pensiones</a:t>
          </a:r>
        </a:p>
        <a:p>
          <a:pPr algn="ctr"/>
          <a:r>
            <a:rPr lang="es-ES" sz="1500" dirty="0">
              <a:latin typeface="Tahoma" panose="020B0604030504040204" pitchFamily="34" charset="0"/>
              <a:ea typeface="Tahoma" panose="020B0604030504040204" pitchFamily="34" charset="0"/>
              <a:cs typeface="Tahoma" panose="020B0604030504040204" pitchFamily="34" charset="0"/>
            </a:rPr>
            <a:t> </a:t>
          </a:r>
        </a:p>
        <a:p>
          <a:pPr algn="ctr"/>
          <a:r>
            <a:rPr lang="es-ES" sz="1500" b="0" dirty="0">
              <a:latin typeface="Tahoma" panose="020B0604030504040204" pitchFamily="34" charset="0"/>
              <a:ea typeface="Tahoma" panose="020B0604030504040204" pitchFamily="34" charset="0"/>
              <a:cs typeface="Tahoma" panose="020B0604030504040204" pitchFamily="34" charset="0"/>
            </a:rPr>
            <a:t>Corresponde </a:t>
          </a:r>
          <a:r>
            <a:rPr lang="es-ES" sz="1500" b="1" dirty="0">
              <a:latin typeface="Tahoma" panose="020B0604030504040204" pitchFamily="34" charset="0"/>
              <a:ea typeface="Tahoma" panose="020B0604030504040204" pitchFamily="34" charset="0"/>
              <a:cs typeface="Tahoma" panose="020B0604030504040204" pitchFamily="34" charset="0"/>
            </a:rPr>
            <a:t>50% </a:t>
          </a:r>
          <a:r>
            <a:rPr lang="es-ES" sz="1500" b="0" dirty="0">
              <a:latin typeface="Tahoma" panose="020B0604030504040204" pitchFamily="34" charset="0"/>
              <a:ea typeface="Tahoma" panose="020B0604030504040204" pitchFamily="34" charset="0"/>
              <a:cs typeface="Tahoma" panose="020B0604030504040204" pitchFamily="34" charset="0"/>
            </a:rPr>
            <a:t>del IBC</a:t>
          </a:r>
          <a:endParaRPr lang="es-419" sz="1500" dirty="0">
            <a:latin typeface="Tahoma" panose="020B0604030504040204" pitchFamily="34" charset="0"/>
            <a:ea typeface="Tahoma" panose="020B0604030504040204" pitchFamily="34" charset="0"/>
            <a:cs typeface="Tahoma" panose="020B0604030504040204" pitchFamily="34" charset="0"/>
          </a:endParaRPr>
        </a:p>
      </dgm:t>
    </dgm:pt>
    <dgm:pt modelId="{BFBAC81E-D4C1-40D5-8F0D-A68CE4A7ED77}" type="parTrans" cxnId="{85FA63F9-4EE3-436D-8877-83C177C29F02}">
      <dgm:prSet/>
      <dgm:spPr/>
      <dgm:t>
        <a:bodyPr/>
        <a:lstStyle/>
        <a:p>
          <a:endParaRPr lang="es-419"/>
        </a:p>
      </dgm:t>
    </dgm:pt>
    <dgm:pt modelId="{BD5D0030-6A3F-4777-AD22-11E0C79CB38A}" type="sibTrans" cxnId="{85FA63F9-4EE3-436D-8877-83C177C29F02}">
      <dgm:prSet/>
      <dgm:spPr/>
      <dgm:t>
        <a:bodyPr/>
        <a:lstStyle/>
        <a:p>
          <a:endParaRPr lang="es-419"/>
        </a:p>
      </dgm:t>
    </dgm:pt>
    <dgm:pt modelId="{FB51B976-3DAC-46FA-A4DA-746C37FA004D}">
      <dgm:prSet phldrT="[Texto]" custT="1"/>
      <dgm:spPr/>
      <dgm:t>
        <a:bodyPr/>
        <a:lstStyle/>
        <a:p>
          <a:pPr algn="ctr"/>
          <a:r>
            <a:rPr lang="es-ES" sz="1600" kern="1200" dirty="0">
              <a:latin typeface="Tahoma" panose="020B0604030504040204" pitchFamily="34" charset="0"/>
              <a:ea typeface="Tahoma" panose="020B0604030504040204" pitchFamily="34" charset="0"/>
              <a:cs typeface="Tahoma" panose="020B0604030504040204" pitchFamily="34" charset="0"/>
            </a:rPr>
            <a:t>A cargo de la EPS </a:t>
          </a:r>
        </a:p>
        <a:p>
          <a:pPr algn="ctr"/>
          <a:endParaRPr lang="es-ES" sz="1600" kern="1200" dirty="0">
            <a:latin typeface="Tahoma" panose="020B0604030504040204" pitchFamily="34" charset="0"/>
            <a:ea typeface="Tahoma" panose="020B0604030504040204" pitchFamily="34" charset="0"/>
            <a:cs typeface="Tahoma" panose="020B0604030504040204" pitchFamily="34" charset="0"/>
          </a:endParaRPr>
        </a:p>
        <a:p>
          <a:pPr algn="ctr"/>
          <a:r>
            <a:rPr lang="es-ES" sz="1600" b="0" kern="1200" dirty="0">
              <a:latin typeface="Tahoma" panose="020B0604030504040204" pitchFamily="34" charset="0"/>
              <a:ea typeface="Tahoma" panose="020B0604030504040204" pitchFamily="34" charset="0"/>
              <a:cs typeface="Tahoma" panose="020B0604030504040204" pitchFamily="34" charset="0"/>
            </a:rPr>
            <a:t>Corresponde </a:t>
          </a:r>
          <a:r>
            <a:rPr lang="es-ES" sz="1600" b="1" kern="1200" dirty="0">
              <a:latin typeface="Tahoma" panose="020B0604030504040204" pitchFamily="34" charset="0"/>
              <a:ea typeface="Tahoma" panose="020B0604030504040204" pitchFamily="34" charset="0"/>
              <a:cs typeface="Tahoma" panose="020B0604030504040204" pitchFamily="34" charset="0"/>
            </a:rPr>
            <a:t>50% </a:t>
          </a:r>
          <a:r>
            <a:rPr lang="es-ES" sz="1600" b="0" kern="1200" dirty="0">
              <a:latin typeface="Tahoma" panose="020B0604030504040204" pitchFamily="34" charset="0"/>
              <a:ea typeface="Tahoma" panose="020B0604030504040204" pitchFamily="34" charset="0"/>
              <a:cs typeface="Tahoma" panose="020B0604030504040204" pitchFamily="34" charset="0"/>
            </a:rPr>
            <a:t>del IBC </a:t>
          </a:r>
          <a:endParaRPr lang="es-419" sz="2000" b="1" kern="1200" dirty="0">
            <a:latin typeface="Tahoma" panose="020B0604030504040204" pitchFamily="34" charset="0"/>
            <a:ea typeface="Tahoma" panose="020B0604030504040204" pitchFamily="34" charset="0"/>
            <a:cs typeface="Tahoma" panose="020B0604030504040204" pitchFamily="34" charset="0"/>
          </a:endParaRPr>
        </a:p>
      </dgm:t>
    </dgm:pt>
    <dgm:pt modelId="{6E6AD919-FF36-4029-8B0F-C691A5563EB6}" type="parTrans" cxnId="{06E2CFE0-0538-4543-8A20-0193D6034937}">
      <dgm:prSet/>
      <dgm:spPr/>
      <dgm:t>
        <a:bodyPr/>
        <a:lstStyle/>
        <a:p>
          <a:endParaRPr lang="es-419"/>
        </a:p>
      </dgm:t>
    </dgm:pt>
    <dgm:pt modelId="{41D44816-67A1-49DC-9DF1-6C70F7A92ED8}" type="sibTrans" cxnId="{06E2CFE0-0538-4543-8A20-0193D6034937}">
      <dgm:prSet/>
      <dgm:spPr/>
      <dgm:t>
        <a:bodyPr/>
        <a:lstStyle/>
        <a:p>
          <a:endParaRPr lang="es-419"/>
        </a:p>
      </dgm:t>
    </dgm:pt>
    <dgm:pt modelId="{858DB807-9023-4A54-BB97-8C1EE9DB2A59}">
      <dgm:prSet custT="1"/>
      <dgm:spPr/>
      <dgm:t>
        <a:bodyPr/>
        <a:lstStyle/>
        <a:p>
          <a:pPr algn="ctr"/>
          <a:r>
            <a:rPr lang="es-ES" sz="1600" dirty="0">
              <a:latin typeface="Tahoma" panose="020B0604030504040204" pitchFamily="34" charset="0"/>
              <a:ea typeface="Tahoma" panose="020B0604030504040204" pitchFamily="34" charset="0"/>
              <a:cs typeface="Tahoma" panose="020B0604030504040204" pitchFamily="34" charset="0"/>
            </a:rPr>
            <a:t>Recobrable ante la EPS</a:t>
          </a:r>
          <a:endParaRPr lang="es-419" sz="1600" dirty="0">
            <a:latin typeface="Tahoma" panose="020B0604030504040204" pitchFamily="34" charset="0"/>
            <a:ea typeface="Tahoma" panose="020B0604030504040204" pitchFamily="34" charset="0"/>
            <a:cs typeface="Tahoma" panose="020B0604030504040204" pitchFamily="34" charset="0"/>
          </a:endParaRPr>
        </a:p>
      </dgm:t>
    </dgm:pt>
    <dgm:pt modelId="{4661B1E5-3850-4F9D-897C-7FFA4574763F}" type="parTrans" cxnId="{3D7799CD-9F74-452D-B75C-B4C791F70678}">
      <dgm:prSet/>
      <dgm:spPr/>
      <dgm:t>
        <a:bodyPr/>
        <a:lstStyle/>
        <a:p>
          <a:endParaRPr lang="es-CO"/>
        </a:p>
      </dgm:t>
    </dgm:pt>
    <dgm:pt modelId="{B8EDD3B8-4866-49D4-A2CD-1ADDF1D4B30D}" type="sibTrans" cxnId="{3D7799CD-9F74-452D-B75C-B4C791F70678}">
      <dgm:prSet/>
      <dgm:spPr/>
      <dgm:t>
        <a:bodyPr/>
        <a:lstStyle/>
        <a:p>
          <a:endParaRPr lang="es-CO"/>
        </a:p>
      </dgm:t>
    </dgm:pt>
    <dgm:pt modelId="{A64C45C5-790B-5B4F-9667-0CD904A92877}">
      <dgm:prSet phldrT="[Texto]" custT="1"/>
      <dgm:spPr/>
      <dgm:t>
        <a:bodyPr/>
        <a:lstStyle/>
        <a:p>
          <a:pPr algn="ctr"/>
          <a:r>
            <a:rPr lang="es-CO" sz="1600" dirty="0">
              <a:solidFill>
                <a:schemeClr val="tx1"/>
              </a:solidFill>
              <a:latin typeface="Tahoma" panose="020B0604030504040204" pitchFamily="34" charset="0"/>
              <a:ea typeface="Tahoma" panose="020B0604030504040204" pitchFamily="34" charset="0"/>
              <a:cs typeface="Tahoma" panose="020B0604030504040204" pitchFamily="34" charset="0"/>
            </a:rPr>
            <a:t>incapacidad con cargo a sus propios recursos </a:t>
          </a:r>
          <a:endParaRPr lang="es-419" sz="1600" b="0" dirty="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61A8624D-6359-3343-B26C-3B6F668AD5D8}" type="parTrans" cxnId="{68F5342A-DB13-574F-8640-7A24CDF2A00A}">
      <dgm:prSet/>
      <dgm:spPr/>
      <dgm:t>
        <a:bodyPr/>
        <a:lstStyle/>
        <a:p>
          <a:endParaRPr lang="es-ES"/>
        </a:p>
      </dgm:t>
    </dgm:pt>
    <dgm:pt modelId="{6266C6CD-774F-2D4C-B0E9-3956FAECE63F}" type="sibTrans" cxnId="{68F5342A-DB13-574F-8640-7A24CDF2A00A}">
      <dgm:prSet/>
      <dgm:spPr/>
      <dgm:t>
        <a:bodyPr/>
        <a:lstStyle/>
        <a:p>
          <a:endParaRPr lang="es-ES"/>
        </a:p>
      </dgm:t>
    </dgm:pt>
    <dgm:pt modelId="{C2DF0396-DB60-EC44-9A30-2F6AF244A439}">
      <dgm:prSet phldrT="[Texto]" custT="1"/>
      <dgm:spPr/>
      <dgm:t>
        <a:bodyPr/>
        <a:lstStyle/>
        <a:p>
          <a:pPr algn="ctr"/>
          <a:r>
            <a:rPr lang="es-CO" sz="1600" dirty="0">
              <a:solidFill>
                <a:schemeClr val="tx1"/>
              </a:solidFill>
              <a:latin typeface="Tahoma" panose="020B0604030504040204" pitchFamily="34" charset="0"/>
              <a:ea typeface="Tahoma" panose="020B0604030504040204" pitchFamily="34" charset="0"/>
              <a:cs typeface="Tahoma" panose="020B0604030504040204" pitchFamily="34" charset="0"/>
            </a:rPr>
            <a:t>paga la incapacidad y recobra ante la EPS </a:t>
          </a:r>
          <a:endParaRPr lang="es-419"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90EADCA4-AEF7-1443-99E7-72E584F023DC}" type="parTrans" cxnId="{1DE9858F-5DE8-F841-9ECB-113881BBE441}">
      <dgm:prSet/>
      <dgm:spPr/>
      <dgm:t>
        <a:bodyPr/>
        <a:lstStyle/>
        <a:p>
          <a:endParaRPr lang="es-ES"/>
        </a:p>
      </dgm:t>
    </dgm:pt>
    <dgm:pt modelId="{A45B5154-CE62-A744-8A2E-F977A8404791}" type="sibTrans" cxnId="{1DE9858F-5DE8-F841-9ECB-113881BBE441}">
      <dgm:prSet/>
      <dgm:spPr/>
      <dgm:t>
        <a:bodyPr/>
        <a:lstStyle/>
        <a:p>
          <a:endParaRPr lang="es-ES"/>
        </a:p>
      </dgm:t>
    </dgm:pt>
    <dgm:pt modelId="{4C67D6A6-2C99-4D4C-8280-E31BB4486199}">
      <dgm:prSet custT="1"/>
      <dgm:spPr/>
      <dgm:t>
        <a:bodyPr/>
        <a:lstStyle/>
        <a:p>
          <a:pPr algn="ctr"/>
          <a:r>
            <a:rPr lang="es-CO" sz="1600" dirty="0">
              <a:solidFill>
                <a:schemeClr val="tx1"/>
              </a:solidFill>
              <a:latin typeface="Tahoma" panose="020B0604030504040204" pitchFamily="34" charset="0"/>
              <a:ea typeface="Tahoma" panose="020B0604030504040204" pitchFamily="34" charset="0"/>
              <a:cs typeface="Tahoma" panose="020B0604030504040204" pitchFamily="34" charset="0"/>
            </a:rPr>
            <a:t>paga la incapacidad y recobra ante la EPS </a:t>
          </a:r>
          <a:endParaRPr lang="es-419"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B9080F93-1F21-5249-9D84-3E477528891D}" type="parTrans" cxnId="{9DBB1D22-1D46-E540-B13C-31D2CA448A87}">
      <dgm:prSet/>
      <dgm:spPr/>
      <dgm:t>
        <a:bodyPr/>
        <a:lstStyle/>
        <a:p>
          <a:endParaRPr lang="es-ES"/>
        </a:p>
      </dgm:t>
    </dgm:pt>
    <dgm:pt modelId="{458D9895-659E-2345-845B-74EDD53B128B}" type="sibTrans" cxnId="{9DBB1D22-1D46-E540-B13C-31D2CA448A87}">
      <dgm:prSet/>
      <dgm:spPr/>
      <dgm:t>
        <a:bodyPr/>
        <a:lstStyle/>
        <a:p>
          <a:endParaRPr lang="es-ES"/>
        </a:p>
      </dgm:t>
    </dgm:pt>
    <dgm:pt modelId="{B4178257-6814-DB45-98D5-D0D627B15C53}">
      <dgm:prSet phldrT="[Texto]" custT="1"/>
      <dgm:spPr/>
      <dgm:t>
        <a:bodyPr/>
        <a:lstStyle/>
        <a:p>
          <a:pPr algn="ctr"/>
          <a:endParaRPr lang="es-ES" sz="1500" dirty="0">
            <a:latin typeface="Tahoma" panose="020B0604030504040204" pitchFamily="34" charset="0"/>
            <a:ea typeface="Tahoma" panose="020B0604030504040204" pitchFamily="34" charset="0"/>
            <a:cs typeface="Tahoma" panose="020B0604030504040204" pitchFamily="34" charset="0"/>
          </a:endParaRPr>
        </a:p>
        <a:p>
          <a:pPr algn="l"/>
          <a:endParaRPr lang="es-419" sz="1500" dirty="0">
            <a:latin typeface="Tahoma" panose="020B0604030504040204" pitchFamily="34" charset="0"/>
            <a:ea typeface="Tahoma" panose="020B0604030504040204" pitchFamily="34" charset="0"/>
            <a:cs typeface="Tahoma" panose="020B0604030504040204" pitchFamily="34" charset="0"/>
          </a:endParaRPr>
        </a:p>
      </dgm:t>
    </dgm:pt>
    <dgm:pt modelId="{522E6607-6865-C443-95E9-2949C94BD0C7}" type="parTrans" cxnId="{A89CFA32-CFFB-B644-BB2E-C73BF4897013}">
      <dgm:prSet/>
      <dgm:spPr/>
      <dgm:t>
        <a:bodyPr/>
        <a:lstStyle/>
        <a:p>
          <a:endParaRPr lang="es-ES"/>
        </a:p>
      </dgm:t>
    </dgm:pt>
    <dgm:pt modelId="{33A8D45A-8EBE-A143-85DA-56F4F9843685}" type="sibTrans" cxnId="{A89CFA32-CFFB-B644-BB2E-C73BF4897013}">
      <dgm:prSet/>
      <dgm:spPr/>
      <dgm:t>
        <a:bodyPr/>
        <a:lstStyle/>
        <a:p>
          <a:endParaRPr lang="es-ES"/>
        </a:p>
      </dgm:t>
    </dgm:pt>
    <dgm:pt modelId="{EF17B0A0-9217-9341-80DD-4A20A400390A}">
      <dgm:prSet phldrT="[Texto]" custT="1"/>
      <dgm:spPr/>
      <dgm:t>
        <a:bodyPr/>
        <a:lstStyle/>
        <a:p>
          <a:pPr algn="ctr"/>
          <a:r>
            <a:rPr lang="es-CO" sz="1500" dirty="0">
              <a:solidFill>
                <a:schemeClr val="tx1"/>
              </a:solidFill>
              <a:latin typeface="Tahoma" panose="020B0604030504040204" pitchFamily="34" charset="0"/>
              <a:ea typeface="Tahoma" panose="020B0604030504040204" pitchFamily="34" charset="0"/>
              <a:cs typeface="Tahoma" panose="020B0604030504040204" pitchFamily="34" charset="0"/>
            </a:rPr>
            <a:t>ninguna obligación</a:t>
          </a:r>
          <a:endParaRPr lang="es-419" sz="1500" dirty="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35D44A00-48DB-B940-B4FD-3441090FF4D5}" type="parTrans" cxnId="{2C9A312C-43F2-CD49-9ED6-857A40254983}">
      <dgm:prSet/>
      <dgm:spPr/>
      <dgm:t>
        <a:bodyPr/>
        <a:lstStyle/>
        <a:p>
          <a:endParaRPr lang="es-ES"/>
        </a:p>
      </dgm:t>
    </dgm:pt>
    <dgm:pt modelId="{4CAAE480-6BF9-ED47-BD65-8DE0FB5C2ECB}" type="sibTrans" cxnId="{2C9A312C-43F2-CD49-9ED6-857A40254983}">
      <dgm:prSet/>
      <dgm:spPr/>
      <dgm:t>
        <a:bodyPr/>
        <a:lstStyle/>
        <a:p>
          <a:endParaRPr lang="es-ES"/>
        </a:p>
      </dgm:t>
    </dgm:pt>
    <dgm:pt modelId="{BCD3433A-2301-ED49-8C26-1EEB534D8EBB}">
      <dgm:prSet phldrT="[Texto]" custT="1"/>
      <dgm:spPr/>
      <dgm:t>
        <a:bodyPr/>
        <a:lstStyle/>
        <a:p>
          <a:pPr algn="ctr"/>
          <a:endParaRPr lang="es-419" sz="2000" b="1" kern="1200" dirty="0">
            <a:latin typeface="Tahoma" panose="020B0604030504040204" pitchFamily="34" charset="0"/>
            <a:ea typeface="Tahoma" panose="020B0604030504040204" pitchFamily="34" charset="0"/>
            <a:cs typeface="Tahoma" panose="020B0604030504040204" pitchFamily="34" charset="0"/>
          </a:endParaRPr>
        </a:p>
      </dgm:t>
    </dgm:pt>
    <dgm:pt modelId="{0B946E5E-2ABD-D94E-A37F-1279E849DFB7}" type="parTrans" cxnId="{E40BA775-C940-F946-8868-B8DC026FCDD9}">
      <dgm:prSet/>
      <dgm:spPr/>
      <dgm:t>
        <a:bodyPr/>
        <a:lstStyle/>
        <a:p>
          <a:endParaRPr lang="es-ES"/>
        </a:p>
      </dgm:t>
    </dgm:pt>
    <dgm:pt modelId="{02C77021-8F81-8940-B7CC-9DAF116B3D0E}" type="sibTrans" cxnId="{E40BA775-C940-F946-8868-B8DC026FCDD9}">
      <dgm:prSet/>
      <dgm:spPr/>
      <dgm:t>
        <a:bodyPr/>
        <a:lstStyle/>
        <a:p>
          <a:endParaRPr lang="es-ES"/>
        </a:p>
      </dgm:t>
    </dgm:pt>
    <dgm:pt modelId="{3D5BC85E-5D2C-6048-A987-454245725116}">
      <dgm:prSet phldrT="[Texto]" custT="1"/>
      <dgm:spPr/>
      <dgm:t>
        <a:bodyPr/>
        <a:lstStyle/>
        <a:p>
          <a:pPr algn="ctr"/>
          <a:r>
            <a:rPr lang="es-CO" sz="1600" b="0" kern="1200"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trámite administrativo coon la EPS pendiente por definir</a:t>
          </a:r>
          <a:endParaRPr lang="es-419" sz="1600" b="0" kern="1200"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endParaRPr>
        </a:p>
      </dgm:t>
    </dgm:pt>
    <dgm:pt modelId="{35771C88-F811-D146-92F4-E831F2BEBFE9}" type="parTrans" cxnId="{34D2E6D0-90E9-0D4D-8124-9CC27437F93F}">
      <dgm:prSet/>
      <dgm:spPr/>
      <dgm:t>
        <a:bodyPr/>
        <a:lstStyle/>
        <a:p>
          <a:endParaRPr lang="es-ES"/>
        </a:p>
      </dgm:t>
    </dgm:pt>
    <dgm:pt modelId="{27CFD018-6199-5E4B-8167-786DD03C3207}" type="sibTrans" cxnId="{34D2E6D0-90E9-0D4D-8124-9CC27437F93F}">
      <dgm:prSet/>
      <dgm:spPr/>
      <dgm:t>
        <a:bodyPr/>
        <a:lstStyle/>
        <a:p>
          <a:endParaRPr lang="es-ES"/>
        </a:p>
      </dgm:t>
    </dgm:pt>
    <dgm:pt modelId="{12F335B5-D792-D341-93D8-7E2B9E1E9F61}">
      <dgm:prSet phldrT="[Texto]" custT="1"/>
      <dgm:spPr/>
      <dgm:t>
        <a:bodyPr/>
        <a:lstStyle/>
        <a:p>
          <a:pPr algn="ctr"/>
          <a:endParaRPr lang="es-419" sz="1600" b="0" dirty="0">
            <a:latin typeface="Tahoma" panose="020B0604030504040204" pitchFamily="34" charset="0"/>
            <a:ea typeface="Tahoma" panose="020B0604030504040204" pitchFamily="34" charset="0"/>
            <a:cs typeface="Tahoma" panose="020B0604030504040204" pitchFamily="34" charset="0"/>
          </a:endParaRPr>
        </a:p>
      </dgm:t>
    </dgm:pt>
    <dgm:pt modelId="{897150E6-15CD-EC4B-81B2-2E86B74C18D7}" type="parTrans" cxnId="{8D75BE70-5F94-1A4F-9B82-B61C1E2FC513}">
      <dgm:prSet/>
      <dgm:spPr/>
      <dgm:t>
        <a:bodyPr/>
        <a:lstStyle/>
        <a:p>
          <a:endParaRPr lang="es-ES"/>
        </a:p>
      </dgm:t>
    </dgm:pt>
    <dgm:pt modelId="{4A29CF29-2433-7B42-9E9F-C50EE197F66C}" type="sibTrans" cxnId="{8D75BE70-5F94-1A4F-9B82-B61C1E2FC513}">
      <dgm:prSet/>
      <dgm:spPr/>
      <dgm:t>
        <a:bodyPr/>
        <a:lstStyle/>
        <a:p>
          <a:endParaRPr lang="es-ES"/>
        </a:p>
      </dgm:t>
    </dgm:pt>
    <dgm:pt modelId="{EC10AFF6-7CA0-F743-A445-88E2B99CDFC0}">
      <dgm:prSet phldrT="[Texto]" custT="1"/>
      <dgm:spPr/>
      <dgm:t>
        <a:bodyPr/>
        <a:lstStyle/>
        <a:p>
          <a:pPr algn="ctr"/>
          <a:endParaRPr lang="es-419" sz="1600" dirty="0">
            <a:latin typeface="Tahoma" panose="020B0604030504040204" pitchFamily="34" charset="0"/>
            <a:ea typeface="Tahoma" panose="020B0604030504040204" pitchFamily="34" charset="0"/>
            <a:cs typeface="Tahoma" panose="020B0604030504040204" pitchFamily="34" charset="0"/>
          </a:endParaRPr>
        </a:p>
      </dgm:t>
    </dgm:pt>
    <dgm:pt modelId="{DFBDA1E1-4EAA-D449-BC2E-61AA13A01A08}" type="parTrans" cxnId="{2D1D991F-8C2A-2A41-9BAE-CA1B37B8BEBE}">
      <dgm:prSet/>
      <dgm:spPr/>
      <dgm:t>
        <a:bodyPr/>
        <a:lstStyle/>
        <a:p>
          <a:endParaRPr lang="es-ES"/>
        </a:p>
      </dgm:t>
    </dgm:pt>
    <dgm:pt modelId="{DACA057E-32BE-BB4D-B6BB-4A888F2E89A3}" type="sibTrans" cxnId="{2D1D991F-8C2A-2A41-9BAE-CA1B37B8BEBE}">
      <dgm:prSet/>
      <dgm:spPr/>
      <dgm:t>
        <a:bodyPr/>
        <a:lstStyle/>
        <a:p>
          <a:endParaRPr lang="es-ES"/>
        </a:p>
      </dgm:t>
    </dgm:pt>
    <dgm:pt modelId="{3DD29A66-30CB-FC42-BCDE-248AD9D4B696}">
      <dgm:prSet custT="1"/>
      <dgm:spPr/>
      <dgm:t>
        <a:bodyPr/>
        <a:lstStyle/>
        <a:p>
          <a:pPr algn="ctr"/>
          <a:endParaRPr lang="es-419" sz="1600" dirty="0">
            <a:latin typeface="Tahoma" panose="020B0604030504040204" pitchFamily="34" charset="0"/>
            <a:ea typeface="Tahoma" panose="020B0604030504040204" pitchFamily="34" charset="0"/>
            <a:cs typeface="Tahoma" panose="020B0604030504040204" pitchFamily="34" charset="0"/>
          </a:endParaRPr>
        </a:p>
      </dgm:t>
    </dgm:pt>
    <dgm:pt modelId="{C61D9F52-3567-5C4B-AED5-A33FF976009A}" type="parTrans" cxnId="{46413011-6067-E841-84A7-FA1A038967F8}">
      <dgm:prSet/>
      <dgm:spPr/>
      <dgm:t>
        <a:bodyPr/>
        <a:lstStyle/>
        <a:p>
          <a:endParaRPr lang="es-ES"/>
        </a:p>
      </dgm:t>
    </dgm:pt>
    <dgm:pt modelId="{6EAB24D7-452B-6C41-AEC9-B90EA875FD84}" type="sibTrans" cxnId="{46413011-6067-E841-84A7-FA1A038967F8}">
      <dgm:prSet/>
      <dgm:spPr/>
      <dgm:t>
        <a:bodyPr/>
        <a:lstStyle/>
        <a:p>
          <a:endParaRPr lang="es-ES"/>
        </a:p>
      </dgm:t>
    </dgm:pt>
    <dgm:pt modelId="{EAF3F781-9928-1B44-AAA7-B4842BB17664}">
      <dgm:prSet phldrT="[Texto]" custT="1"/>
      <dgm:spPr/>
      <dgm:t>
        <a:bodyPr/>
        <a:lstStyle/>
        <a:p>
          <a:pPr algn="ctr"/>
          <a:endParaRPr lang="es-419" sz="1500" dirty="0">
            <a:latin typeface="Tahoma" panose="020B0604030504040204" pitchFamily="34" charset="0"/>
            <a:ea typeface="Tahoma" panose="020B0604030504040204" pitchFamily="34" charset="0"/>
            <a:cs typeface="Tahoma" panose="020B0604030504040204" pitchFamily="34" charset="0"/>
          </a:endParaRPr>
        </a:p>
      </dgm:t>
    </dgm:pt>
    <dgm:pt modelId="{389E9776-BD72-B240-B845-05D891C1B21A}" type="parTrans" cxnId="{7F16B4BF-7E73-4A49-8C5C-B336082545CB}">
      <dgm:prSet/>
      <dgm:spPr/>
      <dgm:t>
        <a:bodyPr/>
        <a:lstStyle/>
        <a:p>
          <a:endParaRPr lang="es-ES"/>
        </a:p>
      </dgm:t>
    </dgm:pt>
    <dgm:pt modelId="{70262917-79B4-DE41-995F-2C1C63AA5D7B}" type="sibTrans" cxnId="{7F16B4BF-7E73-4A49-8C5C-B336082545CB}">
      <dgm:prSet/>
      <dgm:spPr/>
      <dgm:t>
        <a:bodyPr/>
        <a:lstStyle/>
        <a:p>
          <a:endParaRPr lang="es-ES"/>
        </a:p>
      </dgm:t>
    </dgm:pt>
    <dgm:pt modelId="{C4276A8C-6073-DA4C-86C0-47243B70D805}">
      <dgm:prSet phldrT="[Texto]" custT="1"/>
      <dgm:spPr/>
      <dgm:t>
        <a:bodyPr/>
        <a:lstStyle/>
        <a:p>
          <a:pPr algn="ctr"/>
          <a:endParaRPr lang="es-419" sz="2000" b="1" kern="1200" dirty="0">
            <a:latin typeface="Tahoma" panose="020B0604030504040204" pitchFamily="34" charset="0"/>
            <a:ea typeface="Tahoma" panose="020B0604030504040204" pitchFamily="34" charset="0"/>
            <a:cs typeface="Tahoma" panose="020B0604030504040204" pitchFamily="34" charset="0"/>
          </a:endParaRPr>
        </a:p>
      </dgm:t>
    </dgm:pt>
    <dgm:pt modelId="{C7146F7A-92BC-CB46-80C6-64A499CC72EF}" type="parTrans" cxnId="{D4AF5ABE-A159-4843-9A2F-519E0DA7313D}">
      <dgm:prSet/>
      <dgm:spPr/>
      <dgm:t>
        <a:bodyPr/>
        <a:lstStyle/>
        <a:p>
          <a:endParaRPr lang="es-ES"/>
        </a:p>
      </dgm:t>
    </dgm:pt>
    <dgm:pt modelId="{767D59E0-B04A-224E-B339-636765B69890}" type="sibTrans" cxnId="{D4AF5ABE-A159-4843-9A2F-519E0DA7313D}">
      <dgm:prSet/>
      <dgm:spPr/>
      <dgm:t>
        <a:bodyPr/>
        <a:lstStyle/>
        <a:p>
          <a:endParaRPr lang="es-ES"/>
        </a:p>
      </dgm:t>
    </dgm:pt>
    <dgm:pt modelId="{41CD2B08-4543-844B-B4D6-3E6AC65F3AD7}" type="pres">
      <dgm:prSet presAssocID="{9EB738B3-10C5-47A7-8E62-2467FBFCF84A}" presName="Name0" presStyleCnt="0">
        <dgm:presLayoutVars>
          <dgm:dir/>
          <dgm:animLvl val="lvl"/>
          <dgm:resizeHandles val="exact"/>
        </dgm:presLayoutVars>
      </dgm:prSet>
      <dgm:spPr/>
    </dgm:pt>
    <dgm:pt modelId="{B33134CB-E80B-5F41-A395-7D6678FC1A40}" type="pres">
      <dgm:prSet presAssocID="{FAFC61E3-C2F0-4464-8AA0-CBD2A5E652B8}" presName="composite" presStyleCnt="0"/>
      <dgm:spPr/>
    </dgm:pt>
    <dgm:pt modelId="{DF96D3DF-F7FD-BD40-B6EB-900421E9A098}" type="pres">
      <dgm:prSet presAssocID="{FAFC61E3-C2F0-4464-8AA0-CBD2A5E652B8}" presName="parTx" presStyleLbl="node1" presStyleIdx="0" presStyleCnt="5">
        <dgm:presLayoutVars>
          <dgm:chMax val="0"/>
          <dgm:chPref val="0"/>
          <dgm:bulletEnabled val="1"/>
        </dgm:presLayoutVars>
      </dgm:prSet>
      <dgm:spPr/>
    </dgm:pt>
    <dgm:pt modelId="{D6B855CD-4E1C-C44C-A898-C7ACCC423C1A}" type="pres">
      <dgm:prSet presAssocID="{FAFC61E3-C2F0-4464-8AA0-CBD2A5E652B8}" presName="desTx" presStyleLbl="revTx" presStyleIdx="0" presStyleCnt="5">
        <dgm:presLayoutVars>
          <dgm:bulletEnabled val="1"/>
        </dgm:presLayoutVars>
      </dgm:prSet>
      <dgm:spPr/>
    </dgm:pt>
    <dgm:pt modelId="{7E1999B2-FC9E-2847-9095-B925CC5153D1}" type="pres">
      <dgm:prSet presAssocID="{8D973172-DB3D-41CF-BB7D-1EB705953102}" presName="space" presStyleCnt="0"/>
      <dgm:spPr/>
    </dgm:pt>
    <dgm:pt modelId="{55A3D751-015A-2942-9BA8-B58CAC8523BD}" type="pres">
      <dgm:prSet presAssocID="{330A50D1-BC75-4322-8E9A-7BEC41F6878F}" presName="composite" presStyleCnt="0"/>
      <dgm:spPr/>
    </dgm:pt>
    <dgm:pt modelId="{BEBBEC76-6DF7-8849-8607-A6602416F977}" type="pres">
      <dgm:prSet presAssocID="{330A50D1-BC75-4322-8E9A-7BEC41F6878F}" presName="parTx" presStyleLbl="node1" presStyleIdx="1" presStyleCnt="5">
        <dgm:presLayoutVars>
          <dgm:chMax val="0"/>
          <dgm:chPref val="0"/>
          <dgm:bulletEnabled val="1"/>
        </dgm:presLayoutVars>
      </dgm:prSet>
      <dgm:spPr/>
    </dgm:pt>
    <dgm:pt modelId="{A2E8A2BF-6526-AF46-A4F0-CC7FDEB4BF9A}" type="pres">
      <dgm:prSet presAssocID="{330A50D1-BC75-4322-8E9A-7BEC41F6878F}" presName="desTx" presStyleLbl="revTx" presStyleIdx="1" presStyleCnt="5">
        <dgm:presLayoutVars>
          <dgm:bulletEnabled val="1"/>
        </dgm:presLayoutVars>
      </dgm:prSet>
      <dgm:spPr/>
    </dgm:pt>
    <dgm:pt modelId="{6A1C7891-5379-D24C-8019-7D756B485A67}" type="pres">
      <dgm:prSet presAssocID="{B0D4FC7E-41EF-454D-8EB1-F44980DDBCC9}" presName="space" presStyleCnt="0"/>
      <dgm:spPr/>
    </dgm:pt>
    <dgm:pt modelId="{ADF113C3-A5D8-2746-B0DC-9F42ACD99B76}" type="pres">
      <dgm:prSet presAssocID="{38C1EFB3-8894-4122-8F48-EDB64D5D773C}" presName="composite" presStyleCnt="0"/>
      <dgm:spPr/>
    </dgm:pt>
    <dgm:pt modelId="{78D0E4CC-8A5F-E14C-A288-3576965AB517}" type="pres">
      <dgm:prSet presAssocID="{38C1EFB3-8894-4122-8F48-EDB64D5D773C}" presName="parTx" presStyleLbl="node1" presStyleIdx="2" presStyleCnt="5">
        <dgm:presLayoutVars>
          <dgm:chMax val="0"/>
          <dgm:chPref val="0"/>
          <dgm:bulletEnabled val="1"/>
        </dgm:presLayoutVars>
      </dgm:prSet>
      <dgm:spPr/>
    </dgm:pt>
    <dgm:pt modelId="{C4538D44-738B-1743-AC5F-DAE6EB1724F9}" type="pres">
      <dgm:prSet presAssocID="{38C1EFB3-8894-4122-8F48-EDB64D5D773C}" presName="desTx" presStyleLbl="revTx" presStyleIdx="2" presStyleCnt="5">
        <dgm:presLayoutVars>
          <dgm:bulletEnabled val="1"/>
        </dgm:presLayoutVars>
      </dgm:prSet>
      <dgm:spPr/>
    </dgm:pt>
    <dgm:pt modelId="{C9CE35F5-9ED4-C249-AEA2-D1F7EB6FBE86}" type="pres">
      <dgm:prSet presAssocID="{18E4FB99-59E8-4DAC-89D0-D9EF577EE39E}" presName="space" presStyleCnt="0"/>
      <dgm:spPr/>
    </dgm:pt>
    <dgm:pt modelId="{42D6CC1A-60F3-374E-9FA3-23A6CE93E7CC}" type="pres">
      <dgm:prSet presAssocID="{F6240300-5AD7-4969-A47E-CD58A1A0CAED}" presName="composite" presStyleCnt="0"/>
      <dgm:spPr/>
    </dgm:pt>
    <dgm:pt modelId="{E67E4541-58C9-0A4A-9447-A095FA301950}" type="pres">
      <dgm:prSet presAssocID="{F6240300-5AD7-4969-A47E-CD58A1A0CAED}" presName="parTx" presStyleLbl="node1" presStyleIdx="3" presStyleCnt="5">
        <dgm:presLayoutVars>
          <dgm:chMax val="0"/>
          <dgm:chPref val="0"/>
          <dgm:bulletEnabled val="1"/>
        </dgm:presLayoutVars>
      </dgm:prSet>
      <dgm:spPr/>
    </dgm:pt>
    <dgm:pt modelId="{4065A449-2242-3749-8A1B-767183E23BD4}" type="pres">
      <dgm:prSet presAssocID="{F6240300-5AD7-4969-A47E-CD58A1A0CAED}" presName="desTx" presStyleLbl="revTx" presStyleIdx="3" presStyleCnt="5">
        <dgm:presLayoutVars>
          <dgm:bulletEnabled val="1"/>
        </dgm:presLayoutVars>
      </dgm:prSet>
      <dgm:spPr/>
    </dgm:pt>
    <dgm:pt modelId="{AA259830-36F2-CB46-B365-F8CF41C9B723}" type="pres">
      <dgm:prSet presAssocID="{1E7A9A90-8595-4382-99E7-DE958804F0CB}" presName="space" presStyleCnt="0"/>
      <dgm:spPr/>
    </dgm:pt>
    <dgm:pt modelId="{129F9B53-4CD3-124A-82E8-00897AE38CB3}" type="pres">
      <dgm:prSet presAssocID="{4B934308-3298-4456-BF73-4AF1B6B733DB}" presName="composite" presStyleCnt="0"/>
      <dgm:spPr/>
    </dgm:pt>
    <dgm:pt modelId="{387C0D01-E5DA-DA49-ADBF-FB1B064DB9A8}" type="pres">
      <dgm:prSet presAssocID="{4B934308-3298-4456-BF73-4AF1B6B733DB}" presName="parTx" presStyleLbl="node1" presStyleIdx="4" presStyleCnt="5">
        <dgm:presLayoutVars>
          <dgm:chMax val="0"/>
          <dgm:chPref val="0"/>
          <dgm:bulletEnabled val="1"/>
        </dgm:presLayoutVars>
      </dgm:prSet>
      <dgm:spPr/>
    </dgm:pt>
    <dgm:pt modelId="{1A07D1AC-BBAE-1341-B225-69619DE7F5D7}" type="pres">
      <dgm:prSet presAssocID="{4B934308-3298-4456-BF73-4AF1B6B733DB}" presName="desTx" presStyleLbl="revTx" presStyleIdx="4" presStyleCnt="5">
        <dgm:presLayoutVars>
          <dgm:bulletEnabled val="1"/>
        </dgm:presLayoutVars>
      </dgm:prSet>
      <dgm:spPr/>
    </dgm:pt>
  </dgm:ptLst>
  <dgm:cxnLst>
    <dgm:cxn modelId="{55F8BA09-A301-4417-B8F6-755E1EFA9CB4}" srcId="{330A50D1-BC75-4322-8E9A-7BEC41F6878F}" destId="{E869C1A4-F810-46A7-ACB7-5DD8020ECAA6}" srcOrd="0" destOrd="0" parTransId="{5981D1C1-1526-4FA2-85D8-0CE0A378623F}" sibTransId="{4FFFA389-0682-4737-8FF9-60C6BF6785BF}"/>
    <dgm:cxn modelId="{76D7E109-9D1A-CC4B-9AAF-B85CF88ADBCE}" type="presOf" srcId="{EAF3F781-9928-1B44-AAA7-B4842BB17664}" destId="{4065A449-2242-3749-8A1B-767183E23BD4}" srcOrd="0" destOrd="1" presId="urn:microsoft.com/office/officeart/2005/8/layout/chevron1"/>
    <dgm:cxn modelId="{0A0E680A-E496-AE40-A45D-8E9F22C88878}" type="presOf" srcId="{3D5BC85E-5D2C-6048-A987-454245725116}" destId="{1A07D1AC-BBAE-1341-B225-69619DE7F5D7}" srcOrd="0" destOrd="2" presId="urn:microsoft.com/office/officeart/2005/8/layout/chevron1"/>
    <dgm:cxn modelId="{46413011-6067-E841-84A7-FA1A038967F8}" srcId="{38C1EFB3-8894-4122-8F48-EDB64D5D773C}" destId="{3DD29A66-30CB-FC42-BCDE-248AD9D4B696}" srcOrd="2" destOrd="0" parTransId="{C61D9F52-3567-5C4B-AED5-A33FF976009A}" sibTransId="{6EAB24D7-452B-6C41-AEC9-B90EA875FD84}"/>
    <dgm:cxn modelId="{6A3F5411-CC45-3443-AE6C-079F5634FB2F}" type="presOf" srcId="{C2DF0396-DB60-EC44-9A30-2F6AF244A439}" destId="{A2E8A2BF-6526-AF46-A4F0-CC7FDEB4BF9A}" srcOrd="0" destOrd="2" presId="urn:microsoft.com/office/officeart/2005/8/layout/chevron1"/>
    <dgm:cxn modelId="{2D1D991F-8C2A-2A41-9BAE-CA1B37B8BEBE}" srcId="{330A50D1-BC75-4322-8E9A-7BEC41F6878F}" destId="{EC10AFF6-7CA0-F743-A445-88E2B99CDFC0}" srcOrd="1" destOrd="0" parTransId="{DFBDA1E1-4EAA-D449-BC2E-61AA13A01A08}" sibTransId="{DACA057E-32BE-BB4D-B6BB-4A888F2E89A3}"/>
    <dgm:cxn modelId="{9DBB1D22-1D46-E540-B13C-31D2CA448A87}" srcId="{38C1EFB3-8894-4122-8F48-EDB64D5D773C}" destId="{4C67D6A6-2C99-4D4C-8280-E31BB4486199}" srcOrd="3" destOrd="0" parTransId="{B9080F93-1F21-5249-9D84-3E477528891D}" sibTransId="{458D9895-659E-2345-845B-74EDD53B128B}"/>
    <dgm:cxn modelId="{68F5342A-DB13-574F-8640-7A24CDF2A00A}" srcId="{FAFC61E3-C2F0-4464-8AA0-CBD2A5E652B8}" destId="{A64C45C5-790B-5B4F-9667-0CD904A92877}" srcOrd="2" destOrd="0" parTransId="{61A8624D-6359-3343-B26C-3B6F668AD5D8}" sibTransId="{6266C6CD-774F-2D4C-B0E9-3956FAECE63F}"/>
    <dgm:cxn modelId="{2C9A312C-43F2-CD49-9ED6-857A40254983}" srcId="{F6240300-5AD7-4969-A47E-CD58A1A0CAED}" destId="{EF17B0A0-9217-9341-80DD-4A20A400390A}" srcOrd="2" destOrd="0" parTransId="{35D44A00-48DB-B940-B4FD-3441090FF4D5}" sibTransId="{4CAAE480-6BF9-ED47-BD65-8DE0FB5C2ECB}"/>
    <dgm:cxn modelId="{A89CFA32-CFFB-B644-BB2E-C73BF4897013}" srcId="{F6240300-5AD7-4969-A47E-CD58A1A0CAED}" destId="{B4178257-6814-DB45-98D5-D0D627B15C53}" srcOrd="3" destOrd="0" parTransId="{522E6607-6865-C443-95E9-2949C94BD0C7}" sibTransId="{33A8D45A-8EBE-A143-85DA-56F4F9843685}"/>
    <dgm:cxn modelId="{C876373A-3184-594F-9F34-56FA9F723DCC}" type="presOf" srcId="{49198818-8B8F-4F0B-9DB8-2A4D45DE09FA}" destId="{4065A449-2242-3749-8A1B-767183E23BD4}" srcOrd="0" destOrd="0" presId="urn:microsoft.com/office/officeart/2005/8/layout/chevron1"/>
    <dgm:cxn modelId="{33F0E73C-D637-41E1-AB92-18A486CBBC5E}" srcId="{FAFC61E3-C2F0-4464-8AA0-CBD2A5E652B8}" destId="{11CB62AC-064F-41EE-91A8-4EFCE51D4591}" srcOrd="0" destOrd="0" parTransId="{8E683F55-8B2D-4619-8710-DD4BA983088F}" sibTransId="{AD96466A-97E2-4387-A2B1-145E2E0A0FDB}"/>
    <dgm:cxn modelId="{7C5C0347-5822-4BC6-A634-00DEE8B3BE41}" srcId="{9EB738B3-10C5-47A7-8E62-2467FBFCF84A}" destId="{FAFC61E3-C2F0-4464-8AA0-CBD2A5E652B8}" srcOrd="0" destOrd="0" parTransId="{3AA2FF64-FFC9-4C18-9038-F6002C5F54DD}" sibTransId="{8D973172-DB3D-41CF-BB7D-1EB705953102}"/>
    <dgm:cxn modelId="{41C15850-A36B-CE44-8835-2427248AE1F4}" type="presOf" srcId="{B4178257-6814-DB45-98D5-D0D627B15C53}" destId="{4065A449-2242-3749-8A1B-767183E23BD4}" srcOrd="0" destOrd="3" presId="urn:microsoft.com/office/officeart/2005/8/layout/chevron1"/>
    <dgm:cxn modelId="{CC295D54-611B-4E1D-809B-0F8E2C1E7D10}" srcId="{38C1EFB3-8894-4122-8F48-EDB64D5D773C}" destId="{AE32080E-47A1-4277-B877-493627B84E35}" srcOrd="0" destOrd="0" parTransId="{7ABB0E42-FE08-4CD3-AF43-4131593BCD0A}" sibTransId="{6DAC7CC6-223E-427E-A525-01E84464A719}"/>
    <dgm:cxn modelId="{A5F60056-C408-C543-A628-33AB738815F7}" type="presOf" srcId="{9EB738B3-10C5-47A7-8E62-2467FBFCF84A}" destId="{41CD2B08-4543-844B-B4D6-3E6AC65F3AD7}" srcOrd="0" destOrd="0" presId="urn:microsoft.com/office/officeart/2005/8/layout/chevron1"/>
    <dgm:cxn modelId="{2C94855A-E9EE-45C7-BC07-87919FD638B6}" srcId="{9EB738B3-10C5-47A7-8E62-2467FBFCF84A}" destId="{330A50D1-BC75-4322-8E9A-7BEC41F6878F}" srcOrd="1" destOrd="0" parTransId="{D5C6DD11-8B74-4946-A459-5403C3DD6A3D}" sibTransId="{B0D4FC7E-41EF-454D-8EB1-F44980DDBCC9}"/>
    <dgm:cxn modelId="{84F21870-F77A-4058-9AD9-0CB76FE99441}" srcId="{9EB738B3-10C5-47A7-8E62-2467FBFCF84A}" destId="{4B934308-3298-4456-BF73-4AF1B6B733DB}" srcOrd="4" destOrd="0" parTransId="{71047779-C422-4B41-99D5-A451F075EB02}" sibTransId="{1E6324E0-12B5-4B4A-8069-0859864A1D44}"/>
    <dgm:cxn modelId="{8D75BE70-5F94-1A4F-9B82-B61C1E2FC513}" srcId="{FAFC61E3-C2F0-4464-8AA0-CBD2A5E652B8}" destId="{12F335B5-D792-D341-93D8-7E2B9E1E9F61}" srcOrd="1" destOrd="0" parTransId="{897150E6-15CD-EC4B-81B2-2E86B74C18D7}" sibTransId="{4A29CF29-2433-7B42-9E9F-C50EE197F66C}"/>
    <dgm:cxn modelId="{E40BA775-C940-F946-8868-B8DC026FCDD9}" srcId="{4B934308-3298-4456-BF73-4AF1B6B733DB}" destId="{BCD3433A-2301-ED49-8C26-1EEB534D8EBB}" srcOrd="3" destOrd="0" parTransId="{0B946E5E-2ABD-D94E-A37F-1279E849DFB7}" sibTransId="{02C77021-8F81-8940-B7CC-9DAF116B3D0E}"/>
    <dgm:cxn modelId="{5EDDFF7F-5E28-7D49-A50C-CC78B9A29A7E}" type="presOf" srcId="{C4276A8C-6073-DA4C-86C0-47243B70D805}" destId="{1A07D1AC-BBAE-1341-B225-69619DE7F5D7}" srcOrd="0" destOrd="1" presId="urn:microsoft.com/office/officeart/2005/8/layout/chevron1"/>
    <dgm:cxn modelId="{3AD59F81-68A6-5B45-BFC9-3545418A59B1}" type="presOf" srcId="{12F335B5-D792-D341-93D8-7E2B9E1E9F61}" destId="{D6B855CD-4E1C-C44C-A898-C7ACCC423C1A}" srcOrd="0" destOrd="1" presId="urn:microsoft.com/office/officeart/2005/8/layout/chevron1"/>
    <dgm:cxn modelId="{FD776D85-29A2-D746-85B7-40E6431F88B0}" type="presOf" srcId="{EF17B0A0-9217-9341-80DD-4A20A400390A}" destId="{4065A449-2242-3749-8A1B-767183E23BD4}" srcOrd="0" destOrd="2" presId="urn:microsoft.com/office/officeart/2005/8/layout/chevron1"/>
    <dgm:cxn modelId="{8F8C3F87-A4C6-1040-9254-635D6D8D7582}" type="presOf" srcId="{BCD3433A-2301-ED49-8C26-1EEB534D8EBB}" destId="{1A07D1AC-BBAE-1341-B225-69619DE7F5D7}" srcOrd="0" destOrd="3" presId="urn:microsoft.com/office/officeart/2005/8/layout/chevron1"/>
    <dgm:cxn modelId="{A8014189-61EB-2349-A6DD-564EDF5CD2E3}" type="presOf" srcId="{4B934308-3298-4456-BF73-4AF1B6B733DB}" destId="{387C0D01-E5DA-DA49-ADBF-FB1B064DB9A8}" srcOrd="0" destOrd="0" presId="urn:microsoft.com/office/officeart/2005/8/layout/chevron1"/>
    <dgm:cxn modelId="{1DE9858F-5DE8-F841-9ECB-113881BBE441}" srcId="{330A50D1-BC75-4322-8E9A-7BEC41F6878F}" destId="{C2DF0396-DB60-EC44-9A30-2F6AF244A439}" srcOrd="2" destOrd="0" parTransId="{90EADCA4-AEF7-1443-99E7-72E584F023DC}" sibTransId="{A45B5154-CE62-A744-8A2E-F977A8404791}"/>
    <dgm:cxn modelId="{05969796-D0F7-4651-A044-4A6CD2BDA5A2}" srcId="{9EB738B3-10C5-47A7-8E62-2467FBFCF84A}" destId="{38C1EFB3-8894-4122-8F48-EDB64D5D773C}" srcOrd="2" destOrd="0" parTransId="{C028ACC5-28A9-4781-8F8D-86686572929A}" sibTransId="{18E4FB99-59E8-4DAC-89D0-D9EF577EE39E}"/>
    <dgm:cxn modelId="{8D0FD999-C7F4-9547-A5EF-CC7FA23738F4}" type="presOf" srcId="{FB51B976-3DAC-46FA-A4DA-746C37FA004D}" destId="{1A07D1AC-BBAE-1341-B225-69619DE7F5D7}" srcOrd="0" destOrd="0" presId="urn:microsoft.com/office/officeart/2005/8/layout/chevron1"/>
    <dgm:cxn modelId="{B1266D9C-F1FE-FB47-8678-648500A8601A}" type="presOf" srcId="{E869C1A4-F810-46A7-ACB7-5DD8020ECAA6}" destId="{A2E8A2BF-6526-AF46-A4F0-CC7FDEB4BF9A}" srcOrd="0" destOrd="0" presId="urn:microsoft.com/office/officeart/2005/8/layout/chevron1"/>
    <dgm:cxn modelId="{12BE119D-0AAF-5542-BFED-6D5486694DAE}" type="presOf" srcId="{330A50D1-BC75-4322-8E9A-7BEC41F6878F}" destId="{BEBBEC76-6DF7-8849-8607-A6602416F977}" srcOrd="0" destOrd="0" presId="urn:microsoft.com/office/officeart/2005/8/layout/chevron1"/>
    <dgm:cxn modelId="{7B0EDCA0-532B-8147-B9B0-ECB8550A238F}" type="presOf" srcId="{38C1EFB3-8894-4122-8F48-EDB64D5D773C}" destId="{78D0E4CC-8A5F-E14C-A288-3576965AB517}" srcOrd="0" destOrd="0" presId="urn:microsoft.com/office/officeart/2005/8/layout/chevron1"/>
    <dgm:cxn modelId="{F8F442AC-6708-F849-8E4E-7A4C3A8F2132}" type="presOf" srcId="{3DD29A66-30CB-FC42-BCDE-248AD9D4B696}" destId="{C4538D44-738B-1743-AC5F-DAE6EB1724F9}" srcOrd="0" destOrd="2" presId="urn:microsoft.com/office/officeart/2005/8/layout/chevron1"/>
    <dgm:cxn modelId="{F763DCB1-AB6B-514F-A1DA-5FCDB7AD1FA2}" type="presOf" srcId="{A64C45C5-790B-5B4F-9667-0CD904A92877}" destId="{D6B855CD-4E1C-C44C-A898-C7ACCC423C1A}" srcOrd="0" destOrd="2" presId="urn:microsoft.com/office/officeart/2005/8/layout/chevron1"/>
    <dgm:cxn modelId="{32CA20BE-1579-154C-9FFB-CEA2D2F7E49C}" type="presOf" srcId="{EC10AFF6-7CA0-F743-A445-88E2B99CDFC0}" destId="{A2E8A2BF-6526-AF46-A4F0-CC7FDEB4BF9A}" srcOrd="0" destOrd="1" presId="urn:microsoft.com/office/officeart/2005/8/layout/chevron1"/>
    <dgm:cxn modelId="{D4AF5ABE-A159-4843-9A2F-519E0DA7313D}" srcId="{4B934308-3298-4456-BF73-4AF1B6B733DB}" destId="{C4276A8C-6073-DA4C-86C0-47243B70D805}" srcOrd="1" destOrd="0" parTransId="{C7146F7A-92BC-CB46-80C6-64A499CC72EF}" sibTransId="{767D59E0-B04A-224E-B339-636765B69890}"/>
    <dgm:cxn modelId="{7F16B4BF-7E73-4A49-8C5C-B336082545CB}" srcId="{F6240300-5AD7-4969-A47E-CD58A1A0CAED}" destId="{EAF3F781-9928-1B44-AAA7-B4842BB17664}" srcOrd="1" destOrd="0" parTransId="{389E9776-BD72-B240-B845-05D891C1B21A}" sibTransId="{70262917-79B4-DE41-995F-2C1C63AA5D7B}"/>
    <dgm:cxn modelId="{2E92A1C0-2878-AF4E-BA3B-CD2F1789EB22}" type="presOf" srcId="{858DB807-9023-4A54-BB97-8C1EE9DB2A59}" destId="{C4538D44-738B-1743-AC5F-DAE6EB1724F9}" srcOrd="0" destOrd="1" presId="urn:microsoft.com/office/officeart/2005/8/layout/chevron1"/>
    <dgm:cxn modelId="{CC3DABC6-9454-7D41-AD77-786463DE9D82}" type="presOf" srcId="{F6240300-5AD7-4969-A47E-CD58A1A0CAED}" destId="{E67E4541-58C9-0A4A-9447-A095FA301950}" srcOrd="0" destOrd="0" presId="urn:microsoft.com/office/officeart/2005/8/layout/chevron1"/>
    <dgm:cxn modelId="{5DF534C8-15AE-1C4D-952A-C67B51BF9C61}" type="presOf" srcId="{4C67D6A6-2C99-4D4C-8280-E31BB4486199}" destId="{C4538D44-738B-1743-AC5F-DAE6EB1724F9}" srcOrd="0" destOrd="3" presId="urn:microsoft.com/office/officeart/2005/8/layout/chevron1"/>
    <dgm:cxn modelId="{3D7799CD-9F74-452D-B75C-B4C791F70678}" srcId="{38C1EFB3-8894-4122-8F48-EDB64D5D773C}" destId="{858DB807-9023-4A54-BB97-8C1EE9DB2A59}" srcOrd="1" destOrd="0" parTransId="{4661B1E5-3850-4F9D-897C-7FFA4574763F}" sibTransId="{B8EDD3B8-4866-49D4-A2CD-1ADDF1D4B30D}"/>
    <dgm:cxn modelId="{34D2E6D0-90E9-0D4D-8124-9CC27437F93F}" srcId="{4B934308-3298-4456-BF73-4AF1B6B733DB}" destId="{3D5BC85E-5D2C-6048-A987-454245725116}" srcOrd="2" destOrd="0" parTransId="{35771C88-F811-D146-92F4-E831F2BEBFE9}" sibTransId="{27CFD018-6199-5E4B-8167-786DD03C3207}"/>
    <dgm:cxn modelId="{819FB2D9-4E6F-4E44-BB84-759A3188A24E}" type="presOf" srcId="{FAFC61E3-C2F0-4464-8AA0-CBD2A5E652B8}" destId="{DF96D3DF-F7FD-BD40-B6EB-900421E9A098}" srcOrd="0" destOrd="0" presId="urn:microsoft.com/office/officeart/2005/8/layout/chevron1"/>
    <dgm:cxn modelId="{06E2CFE0-0538-4543-8A20-0193D6034937}" srcId="{4B934308-3298-4456-BF73-4AF1B6B733DB}" destId="{FB51B976-3DAC-46FA-A4DA-746C37FA004D}" srcOrd="0" destOrd="0" parTransId="{6E6AD919-FF36-4029-8B0F-C691A5563EB6}" sibTransId="{41D44816-67A1-49DC-9DF1-6C70F7A92ED8}"/>
    <dgm:cxn modelId="{59F962EE-3DF4-6049-A212-171B95F523EF}" type="presOf" srcId="{11CB62AC-064F-41EE-91A8-4EFCE51D4591}" destId="{D6B855CD-4E1C-C44C-A898-C7ACCC423C1A}" srcOrd="0" destOrd="0" presId="urn:microsoft.com/office/officeart/2005/8/layout/chevron1"/>
    <dgm:cxn modelId="{C33B9FF0-8432-4CD9-BF8B-21A4AB8825FD}" srcId="{9EB738B3-10C5-47A7-8E62-2467FBFCF84A}" destId="{F6240300-5AD7-4969-A47E-CD58A1A0CAED}" srcOrd="3" destOrd="0" parTransId="{92B8CF32-5B49-4050-9714-6BC2F87AEB69}" sibTransId="{1E7A9A90-8595-4382-99E7-DE958804F0CB}"/>
    <dgm:cxn modelId="{85FA63F9-4EE3-436D-8877-83C177C29F02}" srcId="{F6240300-5AD7-4969-A47E-CD58A1A0CAED}" destId="{49198818-8B8F-4F0B-9DB8-2A4D45DE09FA}" srcOrd="0" destOrd="0" parTransId="{BFBAC81E-D4C1-40D5-8F0D-A68CE4A7ED77}" sibTransId="{BD5D0030-6A3F-4777-AD22-11E0C79CB38A}"/>
    <dgm:cxn modelId="{52ACD1FD-CD09-3741-ABE6-8E9FE0EECB11}" type="presOf" srcId="{AE32080E-47A1-4277-B877-493627B84E35}" destId="{C4538D44-738B-1743-AC5F-DAE6EB1724F9}" srcOrd="0" destOrd="0" presId="urn:microsoft.com/office/officeart/2005/8/layout/chevron1"/>
    <dgm:cxn modelId="{233F0CB9-22C6-9B4C-8B08-CD4E4CF43E96}" type="presParOf" srcId="{41CD2B08-4543-844B-B4D6-3E6AC65F3AD7}" destId="{B33134CB-E80B-5F41-A395-7D6678FC1A40}" srcOrd="0" destOrd="0" presId="urn:microsoft.com/office/officeart/2005/8/layout/chevron1"/>
    <dgm:cxn modelId="{B5320F8C-8D9D-5940-ADE6-47011BB54EC2}" type="presParOf" srcId="{B33134CB-E80B-5F41-A395-7D6678FC1A40}" destId="{DF96D3DF-F7FD-BD40-B6EB-900421E9A098}" srcOrd="0" destOrd="0" presId="urn:microsoft.com/office/officeart/2005/8/layout/chevron1"/>
    <dgm:cxn modelId="{602FF0CD-004A-AB4A-9F71-7C2E59F0DF8F}" type="presParOf" srcId="{B33134CB-E80B-5F41-A395-7D6678FC1A40}" destId="{D6B855CD-4E1C-C44C-A898-C7ACCC423C1A}" srcOrd="1" destOrd="0" presId="urn:microsoft.com/office/officeart/2005/8/layout/chevron1"/>
    <dgm:cxn modelId="{D6F41C92-0F59-C04B-8643-60A93BA94CC3}" type="presParOf" srcId="{41CD2B08-4543-844B-B4D6-3E6AC65F3AD7}" destId="{7E1999B2-FC9E-2847-9095-B925CC5153D1}" srcOrd="1" destOrd="0" presId="urn:microsoft.com/office/officeart/2005/8/layout/chevron1"/>
    <dgm:cxn modelId="{ED693EDC-909E-9A4D-A806-8F740DD10899}" type="presParOf" srcId="{41CD2B08-4543-844B-B4D6-3E6AC65F3AD7}" destId="{55A3D751-015A-2942-9BA8-B58CAC8523BD}" srcOrd="2" destOrd="0" presId="urn:microsoft.com/office/officeart/2005/8/layout/chevron1"/>
    <dgm:cxn modelId="{362C9047-5F5D-6245-BE03-83C442CF2324}" type="presParOf" srcId="{55A3D751-015A-2942-9BA8-B58CAC8523BD}" destId="{BEBBEC76-6DF7-8849-8607-A6602416F977}" srcOrd="0" destOrd="0" presId="urn:microsoft.com/office/officeart/2005/8/layout/chevron1"/>
    <dgm:cxn modelId="{8E66A2F0-84F8-EB49-81EA-8A8E0120FA6B}" type="presParOf" srcId="{55A3D751-015A-2942-9BA8-B58CAC8523BD}" destId="{A2E8A2BF-6526-AF46-A4F0-CC7FDEB4BF9A}" srcOrd="1" destOrd="0" presId="urn:microsoft.com/office/officeart/2005/8/layout/chevron1"/>
    <dgm:cxn modelId="{3FE5A6A6-649F-F240-98CC-255B4CE0FAD1}" type="presParOf" srcId="{41CD2B08-4543-844B-B4D6-3E6AC65F3AD7}" destId="{6A1C7891-5379-D24C-8019-7D756B485A67}" srcOrd="3" destOrd="0" presId="urn:microsoft.com/office/officeart/2005/8/layout/chevron1"/>
    <dgm:cxn modelId="{AFF91375-748E-6849-973C-BD787B3AF6B1}" type="presParOf" srcId="{41CD2B08-4543-844B-B4D6-3E6AC65F3AD7}" destId="{ADF113C3-A5D8-2746-B0DC-9F42ACD99B76}" srcOrd="4" destOrd="0" presId="urn:microsoft.com/office/officeart/2005/8/layout/chevron1"/>
    <dgm:cxn modelId="{BD13736C-2D24-5346-ABAE-45012F2AAC26}" type="presParOf" srcId="{ADF113C3-A5D8-2746-B0DC-9F42ACD99B76}" destId="{78D0E4CC-8A5F-E14C-A288-3576965AB517}" srcOrd="0" destOrd="0" presId="urn:microsoft.com/office/officeart/2005/8/layout/chevron1"/>
    <dgm:cxn modelId="{229273C9-0B43-C14E-9D93-57FD7A8DA43F}" type="presParOf" srcId="{ADF113C3-A5D8-2746-B0DC-9F42ACD99B76}" destId="{C4538D44-738B-1743-AC5F-DAE6EB1724F9}" srcOrd="1" destOrd="0" presId="urn:microsoft.com/office/officeart/2005/8/layout/chevron1"/>
    <dgm:cxn modelId="{C0687C9B-AA8B-034F-A055-C35B4D757148}" type="presParOf" srcId="{41CD2B08-4543-844B-B4D6-3E6AC65F3AD7}" destId="{C9CE35F5-9ED4-C249-AEA2-D1F7EB6FBE86}" srcOrd="5" destOrd="0" presId="urn:microsoft.com/office/officeart/2005/8/layout/chevron1"/>
    <dgm:cxn modelId="{7CD084A2-8801-B14D-B1ED-04EC56DDDA89}" type="presParOf" srcId="{41CD2B08-4543-844B-B4D6-3E6AC65F3AD7}" destId="{42D6CC1A-60F3-374E-9FA3-23A6CE93E7CC}" srcOrd="6" destOrd="0" presId="urn:microsoft.com/office/officeart/2005/8/layout/chevron1"/>
    <dgm:cxn modelId="{107E10FB-8B5C-614A-BFD1-1D9F830E73A4}" type="presParOf" srcId="{42D6CC1A-60F3-374E-9FA3-23A6CE93E7CC}" destId="{E67E4541-58C9-0A4A-9447-A095FA301950}" srcOrd="0" destOrd="0" presId="urn:microsoft.com/office/officeart/2005/8/layout/chevron1"/>
    <dgm:cxn modelId="{86979097-076D-864B-B74F-BCC02618199E}" type="presParOf" srcId="{42D6CC1A-60F3-374E-9FA3-23A6CE93E7CC}" destId="{4065A449-2242-3749-8A1B-767183E23BD4}" srcOrd="1" destOrd="0" presId="urn:microsoft.com/office/officeart/2005/8/layout/chevron1"/>
    <dgm:cxn modelId="{3BDCDD16-4D5D-914D-B416-BAC9B4D2AB48}" type="presParOf" srcId="{41CD2B08-4543-844B-B4D6-3E6AC65F3AD7}" destId="{AA259830-36F2-CB46-B365-F8CF41C9B723}" srcOrd="7" destOrd="0" presId="urn:microsoft.com/office/officeart/2005/8/layout/chevron1"/>
    <dgm:cxn modelId="{AAABCF05-9E8E-F84C-BCF3-CE9145C650DC}" type="presParOf" srcId="{41CD2B08-4543-844B-B4D6-3E6AC65F3AD7}" destId="{129F9B53-4CD3-124A-82E8-00897AE38CB3}" srcOrd="8" destOrd="0" presId="urn:microsoft.com/office/officeart/2005/8/layout/chevron1"/>
    <dgm:cxn modelId="{19BC3FEC-CAC1-C64A-B0A0-B4098F51FB15}" type="presParOf" srcId="{129F9B53-4CD3-124A-82E8-00897AE38CB3}" destId="{387C0D01-E5DA-DA49-ADBF-FB1B064DB9A8}" srcOrd="0" destOrd="0" presId="urn:microsoft.com/office/officeart/2005/8/layout/chevron1"/>
    <dgm:cxn modelId="{5CFAADFB-452A-4B4E-BF05-F126514DD99F}" type="presParOf" srcId="{129F9B53-4CD3-124A-82E8-00897AE38CB3}" destId="{1A07D1AC-BBAE-1341-B225-69619DE7F5D7}"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68DC03EB-06ED-A54A-98E8-0EEF77C8B3B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9E6B53E3-ADE1-504A-889F-90DDF8588878}">
      <dgm:prSet custT="1"/>
      <dgm:spPr/>
      <dgm:t>
        <a:bodyPr/>
        <a:lstStyle/>
        <a:p>
          <a:pPr>
            <a:buClrTx/>
            <a:buFontTx/>
            <a:buNone/>
          </a:pPr>
          <a:r>
            <a:rPr lang="es-ES" altLang="es-CO" sz="2800" dirty="0">
              <a:solidFill>
                <a:schemeClr val="bg1"/>
              </a:solidFill>
              <a:latin typeface="Arial" panose="020B0604020202020204" pitchFamily="34" charset="0"/>
              <a:cs typeface="Arial" panose="020B0604020202020204" pitchFamily="34" charset="0"/>
            </a:rPr>
            <a:t>Todo afiliado a quien se le defina una incapacidad temporal, recibirá un subsidio equivalente al cien (100%) de su salario base de cotización, calculado desde el día siguiente el que ocurrió el accidente de trabajo </a:t>
          </a:r>
          <a:endParaRPr lang="es-CO" sz="2800" dirty="0">
            <a:solidFill>
              <a:schemeClr val="bg1"/>
            </a:solidFill>
          </a:endParaRPr>
        </a:p>
      </dgm:t>
    </dgm:pt>
    <dgm:pt modelId="{79522F9E-4AC7-2942-A18B-BA9AC3858625}" type="parTrans" cxnId="{44638F9E-6446-364B-99E4-F6ADBA608338}">
      <dgm:prSet/>
      <dgm:spPr/>
      <dgm:t>
        <a:bodyPr/>
        <a:lstStyle/>
        <a:p>
          <a:endParaRPr lang="es-ES" sz="3600">
            <a:solidFill>
              <a:schemeClr val="bg1"/>
            </a:solidFill>
          </a:endParaRPr>
        </a:p>
      </dgm:t>
    </dgm:pt>
    <dgm:pt modelId="{02318C1D-DD0E-734F-BA6B-6952994704A1}" type="sibTrans" cxnId="{44638F9E-6446-364B-99E4-F6ADBA608338}">
      <dgm:prSet/>
      <dgm:spPr/>
      <dgm:t>
        <a:bodyPr/>
        <a:lstStyle/>
        <a:p>
          <a:endParaRPr lang="es-ES" sz="3600">
            <a:solidFill>
              <a:schemeClr val="bg1"/>
            </a:solidFill>
          </a:endParaRPr>
        </a:p>
      </dgm:t>
    </dgm:pt>
    <dgm:pt modelId="{8E238CB0-D8AD-4948-BA33-21B0FA75359D}">
      <dgm:prSet custT="1"/>
      <dgm:spPr/>
      <dgm:t>
        <a:bodyPr/>
        <a:lstStyle/>
        <a:p>
          <a:r>
            <a:rPr lang="es-MX" altLang="es-CO" sz="2800" b="1" dirty="0">
              <a:solidFill>
                <a:schemeClr val="tx1"/>
              </a:solidFill>
              <a:latin typeface="Arial" panose="020B0604020202020204" pitchFamily="34" charset="0"/>
              <a:cs typeface="Arial" panose="020B0604020202020204" pitchFamily="34" charset="0"/>
            </a:rPr>
            <a:t>y </a:t>
          </a:r>
          <a:r>
            <a:rPr lang="es-ES" altLang="es-CO" sz="2800" b="1" dirty="0">
              <a:solidFill>
                <a:schemeClr val="tx1"/>
              </a:solidFill>
              <a:latin typeface="Arial" panose="020B0604020202020204" pitchFamily="34" charset="0"/>
              <a:cs typeface="Arial" panose="020B0604020202020204" pitchFamily="34" charset="0"/>
            </a:rPr>
            <a:t>hasta el momento de </a:t>
          </a:r>
          <a:r>
            <a:rPr lang="es-ES" altLang="es-CO" sz="2800" dirty="0">
              <a:solidFill>
                <a:schemeClr val="tx1"/>
              </a:solidFill>
              <a:latin typeface="Arial" panose="020B0604020202020204" pitchFamily="34" charset="0"/>
              <a:cs typeface="Arial" panose="020B0604020202020204" pitchFamily="34" charset="0"/>
            </a:rPr>
            <a:t>su rehabilitación, readaptación o curación, o de la declaración de su incapacidad permanente parcial, invalidez o su muerte.</a:t>
          </a:r>
          <a:endParaRPr lang="es-CO" sz="2800" dirty="0">
            <a:solidFill>
              <a:schemeClr val="tx1"/>
            </a:solidFill>
          </a:endParaRPr>
        </a:p>
      </dgm:t>
    </dgm:pt>
    <dgm:pt modelId="{A4093CA9-BC53-864F-BABE-956E69B79F76}" type="parTrans" cxnId="{FCDE8D53-0DD7-CA41-9BAD-0F1CF1B6A231}">
      <dgm:prSet/>
      <dgm:spPr/>
      <dgm:t>
        <a:bodyPr/>
        <a:lstStyle/>
        <a:p>
          <a:endParaRPr lang="es-ES" sz="3600">
            <a:solidFill>
              <a:schemeClr val="bg1"/>
            </a:solidFill>
          </a:endParaRPr>
        </a:p>
      </dgm:t>
    </dgm:pt>
    <dgm:pt modelId="{44242960-1769-9347-9581-781E0AC595F9}" type="sibTrans" cxnId="{FCDE8D53-0DD7-CA41-9BAD-0F1CF1B6A231}">
      <dgm:prSet/>
      <dgm:spPr/>
      <dgm:t>
        <a:bodyPr/>
        <a:lstStyle/>
        <a:p>
          <a:endParaRPr lang="es-ES" sz="3600">
            <a:solidFill>
              <a:schemeClr val="bg1"/>
            </a:solidFill>
          </a:endParaRPr>
        </a:p>
      </dgm:t>
    </dgm:pt>
    <dgm:pt modelId="{C6A44437-10CF-824B-A765-1C2B559A583A}">
      <dgm:prSet custT="1"/>
      <dgm:spPr/>
      <dgm:t>
        <a:bodyPr/>
        <a:lstStyle/>
        <a:p>
          <a:r>
            <a:rPr lang="es-ES" altLang="es-CO" sz="2800" b="1">
              <a:solidFill>
                <a:schemeClr val="bg1"/>
              </a:solidFill>
              <a:latin typeface="Arial" panose="020B0604020202020204" pitchFamily="34" charset="0"/>
              <a:cs typeface="Arial" panose="020B0604020202020204" pitchFamily="34" charset="0"/>
            </a:rPr>
            <a:t>como Para la enfermedad profesional será el mismo subsidio calculado desde el día siguiente de iniciada la incapacidad correspondiente a una enfermedad diagnosticada profesional.</a:t>
          </a:r>
          <a:endParaRPr lang="es-CO" sz="2800" dirty="0">
            <a:solidFill>
              <a:schemeClr val="bg1"/>
            </a:solidFill>
          </a:endParaRPr>
        </a:p>
      </dgm:t>
    </dgm:pt>
    <dgm:pt modelId="{592285CF-DB11-B241-85C1-E5624182F056}" type="parTrans" cxnId="{FB9D2CDF-67C3-C444-8F2E-1A2F04872740}">
      <dgm:prSet/>
      <dgm:spPr/>
      <dgm:t>
        <a:bodyPr/>
        <a:lstStyle/>
        <a:p>
          <a:endParaRPr lang="es-ES" sz="3600">
            <a:solidFill>
              <a:schemeClr val="bg1"/>
            </a:solidFill>
          </a:endParaRPr>
        </a:p>
      </dgm:t>
    </dgm:pt>
    <dgm:pt modelId="{0641768B-8DAE-4B46-AB57-0DBA0A3A8452}" type="sibTrans" cxnId="{FB9D2CDF-67C3-C444-8F2E-1A2F04872740}">
      <dgm:prSet/>
      <dgm:spPr/>
      <dgm:t>
        <a:bodyPr/>
        <a:lstStyle/>
        <a:p>
          <a:endParaRPr lang="es-ES" sz="3600">
            <a:solidFill>
              <a:schemeClr val="bg1"/>
            </a:solidFill>
          </a:endParaRPr>
        </a:p>
      </dgm:t>
    </dgm:pt>
    <dgm:pt modelId="{F43C1384-1615-3042-AF09-8D4AAE112980}" type="pres">
      <dgm:prSet presAssocID="{68DC03EB-06ED-A54A-98E8-0EEF77C8B3B0}" presName="linear" presStyleCnt="0">
        <dgm:presLayoutVars>
          <dgm:animLvl val="lvl"/>
          <dgm:resizeHandles val="exact"/>
        </dgm:presLayoutVars>
      </dgm:prSet>
      <dgm:spPr/>
    </dgm:pt>
    <dgm:pt modelId="{0A3E0534-8BF5-CF4F-BF6F-C5FB3BC8DA6C}" type="pres">
      <dgm:prSet presAssocID="{9E6B53E3-ADE1-504A-889F-90DDF8588878}" presName="parentText" presStyleLbl="node1" presStyleIdx="0" presStyleCnt="2">
        <dgm:presLayoutVars>
          <dgm:chMax val="0"/>
          <dgm:bulletEnabled val="1"/>
        </dgm:presLayoutVars>
      </dgm:prSet>
      <dgm:spPr/>
    </dgm:pt>
    <dgm:pt modelId="{FF0C3A19-ADE9-9241-933E-F0DC8F44D872}" type="pres">
      <dgm:prSet presAssocID="{9E6B53E3-ADE1-504A-889F-90DDF8588878}" presName="childText" presStyleLbl="revTx" presStyleIdx="0" presStyleCnt="1">
        <dgm:presLayoutVars>
          <dgm:bulletEnabled val="1"/>
        </dgm:presLayoutVars>
      </dgm:prSet>
      <dgm:spPr/>
    </dgm:pt>
    <dgm:pt modelId="{42183BBF-D2FD-4749-B8E5-94E86C7157B7}" type="pres">
      <dgm:prSet presAssocID="{C6A44437-10CF-824B-A765-1C2B559A583A}" presName="parentText" presStyleLbl="node1" presStyleIdx="1" presStyleCnt="2">
        <dgm:presLayoutVars>
          <dgm:chMax val="0"/>
          <dgm:bulletEnabled val="1"/>
        </dgm:presLayoutVars>
      </dgm:prSet>
      <dgm:spPr/>
    </dgm:pt>
  </dgm:ptLst>
  <dgm:cxnLst>
    <dgm:cxn modelId="{FCDE8D53-0DD7-CA41-9BAD-0F1CF1B6A231}" srcId="{9E6B53E3-ADE1-504A-889F-90DDF8588878}" destId="{8E238CB0-D8AD-4948-BA33-21B0FA75359D}" srcOrd="0" destOrd="0" parTransId="{A4093CA9-BC53-864F-BABE-956E69B79F76}" sibTransId="{44242960-1769-9347-9581-781E0AC595F9}"/>
    <dgm:cxn modelId="{763F615A-8891-724C-9C7A-B7BB7187D836}" type="presOf" srcId="{8E238CB0-D8AD-4948-BA33-21B0FA75359D}" destId="{FF0C3A19-ADE9-9241-933E-F0DC8F44D872}" srcOrd="0" destOrd="0" presId="urn:microsoft.com/office/officeart/2005/8/layout/vList2"/>
    <dgm:cxn modelId="{9775036A-5CB6-C341-9479-542DA1B9E664}" type="presOf" srcId="{C6A44437-10CF-824B-A765-1C2B559A583A}" destId="{42183BBF-D2FD-4749-B8E5-94E86C7157B7}" srcOrd="0" destOrd="0" presId="urn:microsoft.com/office/officeart/2005/8/layout/vList2"/>
    <dgm:cxn modelId="{FB47388C-F21A-8F4D-AC0E-B30A0D6DD7B4}" type="presOf" srcId="{68DC03EB-06ED-A54A-98E8-0EEF77C8B3B0}" destId="{F43C1384-1615-3042-AF09-8D4AAE112980}" srcOrd="0" destOrd="0" presId="urn:microsoft.com/office/officeart/2005/8/layout/vList2"/>
    <dgm:cxn modelId="{44638F9E-6446-364B-99E4-F6ADBA608338}" srcId="{68DC03EB-06ED-A54A-98E8-0EEF77C8B3B0}" destId="{9E6B53E3-ADE1-504A-889F-90DDF8588878}" srcOrd="0" destOrd="0" parTransId="{79522F9E-4AC7-2942-A18B-BA9AC3858625}" sibTransId="{02318C1D-DD0E-734F-BA6B-6952994704A1}"/>
    <dgm:cxn modelId="{11816BC6-404B-754E-A30C-AAA2AF17C121}" type="presOf" srcId="{9E6B53E3-ADE1-504A-889F-90DDF8588878}" destId="{0A3E0534-8BF5-CF4F-BF6F-C5FB3BC8DA6C}" srcOrd="0" destOrd="0" presId="urn:microsoft.com/office/officeart/2005/8/layout/vList2"/>
    <dgm:cxn modelId="{FB9D2CDF-67C3-C444-8F2E-1A2F04872740}" srcId="{68DC03EB-06ED-A54A-98E8-0EEF77C8B3B0}" destId="{C6A44437-10CF-824B-A765-1C2B559A583A}" srcOrd="1" destOrd="0" parTransId="{592285CF-DB11-B241-85C1-E5624182F056}" sibTransId="{0641768B-8DAE-4B46-AB57-0DBA0A3A8452}"/>
    <dgm:cxn modelId="{FA8456C9-A2BC-D04F-A8E4-EE0C6D03A2F5}" type="presParOf" srcId="{F43C1384-1615-3042-AF09-8D4AAE112980}" destId="{0A3E0534-8BF5-CF4F-BF6F-C5FB3BC8DA6C}" srcOrd="0" destOrd="0" presId="urn:microsoft.com/office/officeart/2005/8/layout/vList2"/>
    <dgm:cxn modelId="{55651CB5-33AF-9146-A14B-8C38E1F0FFDC}" type="presParOf" srcId="{F43C1384-1615-3042-AF09-8D4AAE112980}" destId="{FF0C3A19-ADE9-9241-933E-F0DC8F44D872}" srcOrd="1" destOrd="0" presId="urn:microsoft.com/office/officeart/2005/8/layout/vList2"/>
    <dgm:cxn modelId="{B1E47CC4-8B50-9A47-BC58-53F754D17F21}" type="presParOf" srcId="{F43C1384-1615-3042-AF09-8D4AAE112980}" destId="{42183BBF-D2FD-4749-B8E5-94E86C7157B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1F28DB18-5512-4B97-A6CA-AC27573CDD51}" type="doc">
      <dgm:prSet loTypeId="urn:microsoft.com/office/officeart/2008/layout/AlternatingHexagons" loCatId="list" qsTypeId="urn:microsoft.com/office/officeart/2005/8/quickstyle/simple1" qsCatId="simple" csTypeId="urn:microsoft.com/office/officeart/2005/8/colors/colorful4" csCatId="colorful" phldr="1"/>
      <dgm:spPr/>
      <dgm:t>
        <a:bodyPr/>
        <a:lstStyle/>
        <a:p>
          <a:endParaRPr lang="es-CO"/>
        </a:p>
      </dgm:t>
    </dgm:pt>
    <dgm:pt modelId="{242B91C2-7998-4DE9-85F3-CD677ADED39B}">
      <dgm:prSet phldrT="[Texto]"/>
      <dgm:spPr/>
      <dgm:t>
        <a:bodyPr/>
        <a:lstStyle/>
        <a:p>
          <a:r>
            <a:rPr lang="es-CO"/>
            <a:t>1</a:t>
          </a:r>
        </a:p>
      </dgm:t>
    </dgm:pt>
    <dgm:pt modelId="{C21E9EFA-4072-45CB-A626-8BCDEF7B0D71}" type="parTrans" cxnId="{8DE5D324-6774-4563-A390-B56025257E17}">
      <dgm:prSet/>
      <dgm:spPr/>
      <dgm:t>
        <a:bodyPr/>
        <a:lstStyle/>
        <a:p>
          <a:endParaRPr lang="es-CO"/>
        </a:p>
      </dgm:t>
    </dgm:pt>
    <dgm:pt modelId="{FDD897C1-F9DB-4A4D-9CBD-D8DC375C359F}" type="sibTrans" cxnId="{8DE5D324-6774-4563-A390-B56025257E17}">
      <dgm:prSet/>
      <dgm:spPr/>
      <dgm:t>
        <a:bodyPr/>
        <a:lstStyle/>
        <a:p>
          <a:endParaRPr lang="es-CO"/>
        </a:p>
      </dgm:t>
    </dgm:pt>
    <dgm:pt modelId="{C46E869E-EDFC-46A3-922C-AE9A5B9F5AC5}">
      <dgm:prSet phldrT="[Texto]" custT="1"/>
      <dgm:spPr>
        <a:solidFill>
          <a:schemeClr val="accent1"/>
        </a:solidFill>
      </dgm:spPr>
      <dgm:t>
        <a:bodyPr/>
        <a:lstStyle/>
        <a:p>
          <a:pPr algn="r"/>
          <a:r>
            <a:rPr lang="es-CO" sz="2000" dirty="0">
              <a:effectLst/>
              <a:latin typeface="Times New Roman" panose="02020603050405020304" pitchFamily="18" charset="0"/>
              <a:ea typeface="Times New Roman" panose="02020603050405020304" pitchFamily="18" charset="0"/>
              <a:cs typeface="Times New Roman" panose="02020603050405020304" pitchFamily="18" charset="0"/>
            </a:rPr>
            <a:t>Concepto favorable de rehabilitación expedido por el md/tratante, requiera continuar en tratamiento</a:t>
          </a:r>
          <a:endParaRPr lang="es-CO" sz="2000" dirty="0">
            <a:solidFill>
              <a:schemeClr val="bg1"/>
            </a:solidFill>
          </a:endParaRPr>
        </a:p>
      </dgm:t>
    </dgm:pt>
    <dgm:pt modelId="{E1F6C81B-4BC4-4F4D-BA30-B1A748F5E267}" type="parTrans" cxnId="{ECBAD9B6-71CE-4350-B3A2-049461F1FBE4}">
      <dgm:prSet/>
      <dgm:spPr/>
      <dgm:t>
        <a:bodyPr/>
        <a:lstStyle/>
        <a:p>
          <a:endParaRPr lang="es-CO"/>
        </a:p>
      </dgm:t>
    </dgm:pt>
    <dgm:pt modelId="{1832127F-8727-4FD2-93EC-F40E24855C3A}" type="sibTrans" cxnId="{ECBAD9B6-71CE-4350-B3A2-049461F1FBE4}">
      <dgm:prSet/>
      <dgm:spPr/>
      <dgm:t>
        <a:bodyPr/>
        <a:lstStyle/>
        <a:p>
          <a:endParaRPr lang="es-CO"/>
        </a:p>
      </dgm:t>
    </dgm:pt>
    <dgm:pt modelId="{50D5F303-CF66-42D6-A927-FA7A4B55BEC9}">
      <dgm:prSet phldrT="[Texto]"/>
      <dgm:spPr/>
      <dgm:t>
        <a:bodyPr/>
        <a:lstStyle/>
        <a:p>
          <a:r>
            <a:rPr lang="es-CO" dirty="0"/>
            <a:t>2</a:t>
          </a:r>
        </a:p>
      </dgm:t>
    </dgm:pt>
    <dgm:pt modelId="{B5744199-55BD-43A9-B834-E152F29D3606}" type="parTrans" cxnId="{7E708F47-0FBF-4302-8D64-A42E7A44096A}">
      <dgm:prSet/>
      <dgm:spPr/>
      <dgm:t>
        <a:bodyPr/>
        <a:lstStyle/>
        <a:p>
          <a:endParaRPr lang="es-CO"/>
        </a:p>
      </dgm:t>
    </dgm:pt>
    <dgm:pt modelId="{CF509DD5-9062-460A-9EE7-686B576B41AA}" type="sibTrans" cxnId="{7E708F47-0FBF-4302-8D64-A42E7A44096A}">
      <dgm:prSet/>
      <dgm:spPr/>
      <dgm:t>
        <a:bodyPr/>
        <a:lstStyle/>
        <a:p>
          <a:endParaRPr lang="es-CO"/>
        </a:p>
      </dgm:t>
    </dgm:pt>
    <dgm:pt modelId="{29601385-2407-48D4-B2DB-9A88151947EC}">
      <dgm:prSet phldrT="[Texto]" custT="1"/>
      <dgm:spPr>
        <a:solidFill>
          <a:srgbClr val="B71E42"/>
        </a:solidFill>
        <a:ln>
          <a:noFill/>
        </a:ln>
        <a:effectLst/>
      </dgm:spPr>
      <dgm:t>
        <a:bodyPr spcFirstLastPara="0" vert="horz" wrap="square" lIns="106680" tIns="106680" rIns="106680" bIns="106680" numCol="1" spcCol="1270" anchor="ctr" anchorCtr="0"/>
        <a:lstStyle/>
        <a:p>
          <a:pPr algn="r"/>
          <a:r>
            <a:rPr lang="es-CO" sz="2400" kern="1200" dirty="0">
              <a:solidFill>
                <a:schemeClr val="bg1"/>
              </a:solidFill>
            </a:rPr>
            <a:t>No recuperación apesar de protocolo de </a:t>
          </a:r>
          <a:r>
            <a:rPr lang="es-CO" sz="2400" kern="1200" dirty="0">
              <a:solidFill>
                <a:prstClr val="white"/>
              </a:solidFill>
              <a:latin typeface="Gill Sans MT" panose="020B0502020104020203"/>
              <a:ea typeface="+mn-ea"/>
              <a:cs typeface="+mn-cs"/>
            </a:rPr>
            <a:t>tratamiento</a:t>
          </a:r>
          <a:endParaRPr lang="es-CO" sz="2800" kern="1200" dirty="0">
            <a:solidFill>
              <a:prstClr val="white"/>
            </a:solidFill>
            <a:latin typeface="Gill Sans MT" panose="020B0502020104020203"/>
            <a:ea typeface="+mn-ea"/>
            <a:cs typeface="+mn-cs"/>
          </a:endParaRPr>
        </a:p>
      </dgm:t>
    </dgm:pt>
    <dgm:pt modelId="{54F51E15-BDF0-4A4C-9774-F41D3AA08F2B}" type="parTrans" cxnId="{2E3E287C-5D2D-4554-8E90-CCBF4AB9B3EC}">
      <dgm:prSet/>
      <dgm:spPr/>
      <dgm:t>
        <a:bodyPr/>
        <a:lstStyle/>
        <a:p>
          <a:endParaRPr lang="es-CO"/>
        </a:p>
      </dgm:t>
    </dgm:pt>
    <dgm:pt modelId="{DA1D5679-1206-4D17-B147-E61777C9BEE3}" type="sibTrans" cxnId="{2E3E287C-5D2D-4554-8E90-CCBF4AB9B3EC}">
      <dgm:prSet/>
      <dgm:spPr/>
      <dgm:t>
        <a:bodyPr/>
        <a:lstStyle/>
        <a:p>
          <a:endParaRPr lang="es-CO"/>
        </a:p>
      </dgm:t>
    </dgm:pt>
    <dgm:pt modelId="{885158B0-33DE-45C3-A206-462907D2BC4A}">
      <dgm:prSet phldrT="[Texto]"/>
      <dgm:spPr/>
      <dgm:t>
        <a:bodyPr/>
        <a:lstStyle/>
        <a:p>
          <a:r>
            <a:rPr lang="es-CO" dirty="0"/>
            <a:t>3</a:t>
          </a:r>
        </a:p>
      </dgm:t>
    </dgm:pt>
    <dgm:pt modelId="{720614EA-3037-4A14-BE2A-191518170594}" type="parTrans" cxnId="{6914629A-85A8-4F3D-9E66-749487FDE105}">
      <dgm:prSet/>
      <dgm:spPr/>
      <dgm:t>
        <a:bodyPr/>
        <a:lstStyle/>
        <a:p>
          <a:endParaRPr lang="es-CO"/>
        </a:p>
      </dgm:t>
    </dgm:pt>
    <dgm:pt modelId="{CD6C265E-5434-4B89-A8D5-FBF6208547E7}" type="sibTrans" cxnId="{6914629A-85A8-4F3D-9E66-749487FDE105}">
      <dgm:prSet/>
      <dgm:spPr/>
      <dgm:t>
        <a:bodyPr/>
        <a:lstStyle/>
        <a:p>
          <a:endParaRPr lang="es-CO"/>
        </a:p>
      </dgm:t>
    </dgm:pt>
    <dgm:pt modelId="{8C7FFAFE-95FE-47CB-B4A2-879EFEF02738}">
      <dgm:prSet phldrT="[Texto]" custT="1"/>
      <dgm:spPr>
        <a:solidFill>
          <a:srgbClr val="B71E42"/>
        </a:solidFill>
        <a:ln>
          <a:noFill/>
        </a:ln>
        <a:effectLst/>
      </dgm:spPr>
      <dgm:t>
        <a:bodyPr spcFirstLastPara="0" vert="horz" wrap="square" lIns="106680" tIns="106680" rIns="106680" bIns="106680" numCol="1" spcCol="1270" anchor="ctr" anchorCtr="0"/>
        <a:lstStyle/>
        <a:p>
          <a:pPr algn="r"/>
          <a:r>
            <a:rPr lang="es-CO" sz="2400" kern="1200" dirty="0">
              <a:solidFill>
                <a:prstClr val="white"/>
              </a:solidFill>
              <a:latin typeface="Gill Sans MT" panose="020B0502020104020203"/>
              <a:ea typeface="+mn-ea"/>
              <a:cs typeface="+mn-cs"/>
            </a:rPr>
            <a:t>Enfermedades concomitantes que prolongan el tiempo de recuperación</a:t>
          </a:r>
        </a:p>
      </dgm:t>
    </dgm:pt>
    <dgm:pt modelId="{B18713D6-DAFD-40E6-B845-7B85E7298279}" type="parTrans" cxnId="{96C1565D-F4DD-4F75-837C-958B66DE06BE}">
      <dgm:prSet/>
      <dgm:spPr/>
      <dgm:t>
        <a:bodyPr/>
        <a:lstStyle/>
        <a:p>
          <a:endParaRPr lang="es-CO"/>
        </a:p>
      </dgm:t>
    </dgm:pt>
    <dgm:pt modelId="{2C4B93BB-6D0A-45CB-8F21-DDE44E341DAF}" type="sibTrans" cxnId="{96C1565D-F4DD-4F75-837C-958B66DE06BE}">
      <dgm:prSet/>
      <dgm:spPr/>
      <dgm:t>
        <a:bodyPr/>
        <a:lstStyle/>
        <a:p>
          <a:endParaRPr lang="es-CO"/>
        </a:p>
      </dgm:t>
    </dgm:pt>
    <dgm:pt modelId="{AFE8B590-9A38-4672-97BA-1EE44BF83507}" type="pres">
      <dgm:prSet presAssocID="{1F28DB18-5512-4B97-A6CA-AC27573CDD51}" presName="Name0" presStyleCnt="0">
        <dgm:presLayoutVars>
          <dgm:chMax/>
          <dgm:chPref/>
          <dgm:dir/>
          <dgm:animLvl val="lvl"/>
        </dgm:presLayoutVars>
      </dgm:prSet>
      <dgm:spPr/>
    </dgm:pt>
    <dgm:pt modelId="{54976439-9610-4151-90C2-887718E7FA8F}" type="pres">
      <dgm:prSet presAssocID="{242B91C2-7998-4DE9-85F3-CD677ADED39B}" presName="composite" presStyleCnt="0"/>
      <dgm:spPr/>
    </dgm:pt>
    <dgm:pt modelId="{EDAEE3E6-29E0-4909-BD72-F80A71AAEFEF}" type="pres">
      <dgm:prSet presAssocID="{242B91C2-7998-4DE9-85F3-CD677ADED39B}" presName="Parent1" presStyleLbl="node1" presStyleIdx="0" presStyleCnt="6">
        <dgm:presLayoutVars>
          <dgm:chMax val="1"/>
          <dgm:chPref val="1"/>
          <dgm:bulletEnabled val="1"/>
        </dgm:presLayoutVars>
      </dgm:prSet>
      <dgm:spPr/>
    </dgm:pt>
    <dgm:pt modelId="{22F7F70C-D863-48C4-B61D-41446A352983}" type="pres">
      <dgm:prSet presAssocID="{242B91C2-7998-4DE9-85F3-CD677ADED39B}" presName="Childtext1" presStyleLbl="revTx" presStyleIdx="0" presStyleCnt="3" custScaleX="133350" custLinFactNeighborX="21890" custLinFactNeighborY="-333">
        <dgm:presLayoutVars>
          <dgm:chMax val="0"/>
          <dgm:chPref val="0"/>
          <dgm:bulletEnabled val="1"/>
        </dgm:presLayoutVars>
      </dgm:prSet>
      <dgm:spPr/>
    </dgm:pt>
    <dgm:pt modelId="{B0B2B3F3-37C4-4CC1-B697-A7D750691A41}" type="pres">
      <dgm:prSet presAssocID="{242B91C2-7998-4DE9-85F3-CD677ADED39B}" presName="BalanceSpacing" presStyleCnt="0"/>
      <dgm:spPr/>
    </dgm:pt>
    <dgm:pt modelId="{71214953-DE9A-44CD-945C-A10712C910F0}" type="pres">
      <dgm:prSet presAssocID="{242B91C2-7998-4DE9-85F3-CD677ADED39B}" presName="BalanceSpacing1" presStyleCnt="0"/>
      <dgm:spPr/>
    </dgm:pt>
    <dgm:pt modelId="{962D371C-F9B1-4BE9-A5CF-A012724A55B2}" type="pres">
      <dgm:prSet presAssocID="{FDD897C1-F9DB-4A4D-9CBD-D8DC375C359F}" presName="Accent1Text" presStyleLbl="node1" presStyleIdx="1" presStyleCnt="6"/>
      <dgm:spPr/>
    </dgm:pt>
    <dgm:pt modelId="{F3379D2C-E664-4588-B3C2-0FE7CBC263A1}" type="pres">
      <dgm:prSet presAssocID="{FDD897C1-F9DB-4A4D-9CBD-D8DC375C359F}" presName="spaceBetweenRectangles" presStyleCnt="0"/>
      <dgm:spPr/>
    </dgm:pt>
    <dgm:pt modelId="{10ECC2CA-B2AA-4D81-ADFF-CBD02CE01439}" type="pres">
      <dgm:prSet presAssocID="{50D5F303-CF66-42D6-A927-FA7A4B55BEC9}" presName="composite" presStyleCnt="0"/>
      <dgm:spPr/>
    </dgm:pt>
    <dgm:pt modelId="{48DEC4A5-58D9-46B2-B9EF-EE504E401063}" type="pres">
      <dgm:prSet presAssocID="{50D5F303-CF66-42D6-A927-FA7A4B55BEC9}" presName="Parent1" presStyleLbl="node1" presStyleIdx="2" presStyleCnt="6">
        <dgm:presLayoutVars>
          <dgm:chMax val="1"/>
          <dgm:chPref val="1"/>
          <dgm:bulletEnabled val="1"/>
        </dgm:presLayoutVars>
      </dgm:prSet>
      <dgm:spPr/>
    </dgm:pt>
    <dgm:pt modelId="{32BF9331-76AE-46EF-90A5-AF0A95F02F5F}" type="pres">
      <dgm:prSet presAssocID="{50D5F303-CF66-42D6-A927-FA7A4B55BEC9}" presName="Childtext1" presStyleLbl="revTx" presStyleIdx="1" presStyleCnt="3" custScaleX="133350" custLinFactNeighborX="-12695" custLinFactNeighborY="-7792">
        <dgm:presLayoutVars>
          <dgm:chMax val="0"/>
          <dgm:chPref val="0"/>
          <dgm:bulletEnabled val="1"/>
        </dgm:presLayoutVars>
      </dgm:prSet>
      <dgm:spPr>
        <a:xfrm>
          <a:off x="1640746" y="2171885"/>
          <a:ext cx="3120920" cy="1300221"/>
        </a:xfrm>
        <a:prstGeom prst="rect">
          <a:avLst/>
        </a:prstGeom>
      </dgm:spPr>
    </dgm:pt>
    <dgm:pt modelId="{9EE867DE-B899-46DA-8DFB-8B261844FC50}" type="pres">
      <dgm:prSet presAssocID="{50D5F303-CF66-42D6-A927-FA7A4B55BEC9}" presName="BalanceSpacing" presStyleCnt="0"/>
      <dgm:spPr/>
    </dgm:pt>
    <dgm:pt modelId="{95CC6C9F-5A0A-4AC1-9CA9-396C7E9079BC}" type="pres">
      <dgm:prSet presAssocID="{50D5F303-CF66-42D6-A927-FA7A4B55BEC9}" presName="BalanceSpacing1" presStyleCnt="0"/>
      <dgm:spPr/>
    </dgm:pt>
    <dgm:pt modelId="{E3CDF715-2BA8-47B9-9409-7ECC77C97713}" type="pres">
      <dgm:prSet presAssocID="{CF509DD5-9062-460A-9EE7-686B576B41AA}" presName="Accent1Text" presStyleLbl="node1" presStyleIdx="3" presStyleCnt="6"/>
      <dgm:spPr/>
    </dgm:pt>
    <dgm:pt modelId="{881D045D-9F4B-475C-B17D-06A345CB4CC5}" type="pres">
      <dgm:prSet presAssocID="{CF509DD5-9062-460A-9EE7-686B576B41AA}" presName="spaceBetweenRectangles" presStyleCnt="0"/>
      <dgm:spPr/>
    </dgm:pt>
    <dgm:pt modelId="{41EF36B0-A9BB-4487-AF79-8DC97799AC58}" type="pres">
      <dgm:prSet presAssocID="{885158B0-33DE-45C3-A206-462907D2BC4A}" presName="composite" presStyleCnt="0"/>
      <dgm:spPr/>
    </dgm:pt>
    <dgm:pt modelId="{7720B675-F06E-4A96-883D-055EA916936F}" type="pres">
      <dgm:prSet presAssocID="{885158B0-33DE-45C3-A206-462907D2BC4A}" presName="Parent1" presStyleLbl="node1" presStyleIdx="4" presStyleCnt="6">
        <dgm:presLayoutVars>
          <dgm:chMax val="1"/>
          <dgm:chPref val="1"/>
          <dgm:bulletEnabled val="1"/>
        </dgm:presLayoutVars>
      </dgm:prSet>
      <dgm:spPr/>
    </dgm:pt>
    <dgm:pt modelId="{B1C50DFF-8008-469F-97B3-1AC5211F980B}" type="pres">
      <dgm:prSet presAssocID="{885158B0-33DE-45C3-A206-462907D2BC4A}" presName="Childtext1" presStyleLbl="revTx" presStyleIdx="2" presStyleCnt="3" custScaleX="133350" custLinFactNeighborX="14562" custLinFactNeighborY="-7792">
        <dgm:presLayoutVars>
          <dgm:chMax val="0"/>
          <dgm:chPref val="0"/>
          <dgm:bulletEnabled val="1"/>
        </dgm:presLayoutVars>
      </dgm:prSet>
      <dgm:spPr>
        <a:xfrm>
          <a:off x="7263169" y="4011264"/>
          <a:ext cx="3224951" cy="1300221"/>
        </a:xfrm>
        <a:prstGeom prst="rect">
          <a:avLst/>
        </a:prstGeom>
      </dgm:spPr>
    </dgm:pt>
    <dgm:pt modelId="{A2B96CEA-99D7-4E5E-BB84-8F177CA73FC7}" type="pres">
      <dgm:prSet presAssocID="{885158B0-33DE-45C3-A206-462907D2BC4A}" presName="BalanceSpacing" presStyleCnt="0"/>
      <dgm:spPr/>
    </dgm:pt>
    <dgm:pt modelId="{51C5E332-65E7-425C-9A4F-67608E2D47AF}" type="pres">
      <dgm:prSet presAssocID="{885158B0-33DE-45C3-A206-462907D2BC4A}" presName="BalanceSpacing1" presStyleCnt="0"/>
      <dgm:spPr/>
    </dgm:pt>
    <dgm:pt modelId="{145253BE-5AF2-4CB0-8AEC-5CA60F03D442}" type="pres">
      <dgm:prSet presAssocID="{CD6C265E-5434-4B89-A8D5-FBF6208547E7}" presName="Accent1Text" presStyleLbl="node1" presStyleIdx="5" presStyleCnt="6"/>
      <dgm:spPr/>
    </dgm:pt>
  </dgm:ptLst>
  <dgm:cxnLst>
    <dgm:cxn modelId="{7D57BB04-E6CF-46E0-AA21-60516FAAEDF8}" type="presOf" srcId="{8C7FFAFE-95FE-47CB-B4A2-879EFEF02738}" destId="{B1C50DFF-8008-469F-97B3-1AC5211F980B}" srcOrd="0" destOrd="0" presId="urn:microsoft.com/office/officeart/2008/layout/AlternatingHexagons"/>
    <dgm:cxn modelId="{8DE5D324-6774-4563-A390-B56025257E17}" srcId="{1F28DB18-5512-4B97-A6CA-AC27573CDD51}" destId="{242B91C2-7998-4DE9-85F3-CD677ADED39B}" srcOrd="0" destOrd="0" parTransId="{C21E9EFA-4072-45CB-A626-8BCDEF7B0D71}" sibTransId="{FDD897C1-F9DB-4A4D-9CBD-D8DC375C359F}"/>
    <dgm:cxn modelId="{EFC97334-0B51-4363-8392-268708817F4E}" type="presOf" srcId="{CF509DD5-9062-460A-9EE7-686B576B41AA}" destId="{E3CDF715-2BA8-47B9-9409-7ECC77C97713}" srcOrd="0" destOrd="0" presId="urn:microsoft.com/office/officeart/2008/layout/AlternatingHexagons"/>
    <dgm:cxn modelId="{89C3CA3A-777B-4B4C-9FA1-AFE637DAD6D0}" type="presOf" srcId="{C46E869E-EDFC-46A3-922C-AE9A5B9F5AC5}" destId="{22F7F70C-D863-48C4-B61D-41446A352983}" srcOrd="0" destOrd="0" presId="urn:microsoft.com/office/officeart/2008/layout/AlternatingHexagons"/>
    <dgm:cxn modelId="{7E708F47-0FBF-4302-8D64-A42E7A44096A}" srcId="{1F28DB18-5512-4B97-A6CA-AC27573CDD51}" destId="{50D5F303-CF66-42D6-A927-FA7A4B55BEC9}" srcOrd="1" destOrd="0" parTransId="{B5744199-55BD-43A9-B834-E152F29D3606}" sibTransId="{CF509DD5-9062-460A-9EE7-686B576B41AA}"/>
    <dgm:cxn modelId="{59CFCE54-2858-4067-87D7-AB212F295984}" type="presOf" srcId="{50D5F303-CF66-42D6-A927-FA7A4B55BEC9}" destId="{48DEC4A5-58D9-46B2-B9EF-EE504E401063}" srcOrd="0" destOrd="0" presId="urn:microsoft.com/office/officeart/2008/layout/AlternatingHexagons"/>
    <dgm:cxn modelId="{75EAF856-073C-474D-BC52-103AC560D84A}" type="presOf" srcId="{1F28DB18-5512-4B97-A6CA-AC27573CDD51}" destId="{AFE8B590-9A38-4672-97BA-1EE44BF83507}" srcOrd="0" destOrd="0" presId="urn:microsoft.com/office/officeart/2008/layout/AlternatingHexagons"/>
    <dgm:cxn modelId="{96C1565D-F4DD-4F75-837C-958B66DE06BE}" srcId="{885158B0-33DE-45C3-A206-462907D2BC4A}" destId="{8C7FFAFE-95FE-47CB-B4A2-879EFEF02738}" srcOrd="0" destOrd="0" parTransId="{B18713D6-DAFD-40E6-B845-7B85E7298279}" sibTransId="{2C4B93BB-6D0A-45CB-8F21-DDE44E341DAF}"/>
    <dgm:cxn modelId="{9521BE6E-09F2-43E1-B0BD-8DDBFD9A366A}" type="presOf" srcId="{FDD897C1-F9DB-4A4D-9CBD-D8DC375C359F}" destId="{962D371C-F9B1-4BE9-A5CF-A012724A55B2}" srcOrd="0" destOrd="0" presId="urn:microsoft.com/office/officeart/2008/layout/AlternatingHexagons"/>
    <dgm:cxn modelId="{2E3E287C-5D2D-4554-8E90-CCBF4AB9B3EC}" srcId="{50D5F303-CF66-42D6-A927-FA7A4B55BEC9}" destId="{29601385-2407-48D4-B2DB-9A88151947EC}" srcOrd="0" destOrd="0" parTransId="{54F51E15-BDF0-4A4C-9774-F41D3AA08F2B}" sibTransId="{DA1D5679-1206-4D17-B147-E61777C9BEE3}"/>
    <dgm:cxn modelId="{6914629A-85A8-4F3D-9E66-749487FDE105}" srcId="{1F28DB18-5512-4B97-A6CA-AC27573CDD51}" destId="{885158B0-33DE-45C3-A206-462907D2BC4A}" srcOrd="2" destOrd="0" parTransId="{720614EA-3037-4A14-BE2A-191518170594}" sibTransId="{CD6C265E-5434-4B89-A8D5-FBF6208547E7}"/>
    <dgm:cxn modelId="{ECBAD9B6-71CE-4350-B3A2-049461F1FBE4}" srcId="{242B91C2-7998-4DE9-85F3-CD677ADED39B}" destId="{C46E869E-EDFC-46A3-922C-AE9A5B9F5AC5}" srcOrd="0" destOrd="0" parTransId="{E1F6C81B-4BC4-4F4D-BA30-B1A748F5E267}" sibTransId="{1832127F-8727-4FD2-93EC-F40E24855C3A}"/>
    <dgm:cxn modelId="{BB5E3FCD-382E-4C5E-9D25-831E3E16F951}" type="presOf" srcId="{242B91C2-7998-4DE9-85F3-CD677ADED39B}" destId="{EDAEE3E6-29E0-4909-BD72-F80A71AAEFEF}" srcOrd="0" destOrd="0" presId="urn:microsoft.com/office/officeart/2008/layout/AlternatingHexagons"/>
    <dgm:cxn modelId="{E09BC3E8-49B7-4E5B-99C5-2B0814763D2A}" type="presOf" srcId="{CD6C265E-5434-4B89-A8D5-FBF6208547E7}" destId="{145253BE-5AF2-4CB0-8AEC-5CA60F03D442}" srcOrd="0" destOrd="0" presId="urn:microsoft.com/office/officeart/2008/layout/AlternatingHexagons"/>
    <dgm:cxn modelId="{3F542FEB-D9E5-4A4C-A228-B72CE960EA89}" type="presOf" srcId="{885158B0-33DE-45C3-A206-462907D2BC4A}" destId="{7720B675-F06E-4A96-883D-055EA916936F}" srcOrd="0" destOrd="0" presId="urn:microsoft.com/office/officeart/2008/layout/AlternatingHexagons"/>
    <dgm:cxn modelId="{86D68BEF-AB63-479A-B123-27DAD970DD97}" type="presOf" srcId="{29601385-2407-48D4-B2DB-9A88151947EC}" destId="{32BF9331-76AE-46EF-90A5-AF0A95F02F5F}" srcOrd="0" destOrd="0" presId="urn:microsoft.com/office/officeart/2008/layout/AlternatingHexagons"/>
    <dgm:cxn modelId="{E906CC57-B12A-4691-8023-6353C1EC2E03}" type="presParOf" srcId="{AFE8B590-9A38-4672-97BA-1EE44BF83507}" destId="{54976439-9610-4151-90C2-887718E7FA8F}" srcOrd="0" destOrd="0" presId="urn:microsoft.com/office/officeart/2008/layout/AlternatingHexagons"/>
    <dgm:cxn modelId="{19C130CC-AA7E-443A-8C70-A0E1D195291A}" type="presParOf" srcId="{54976439-9610-4151-90C2-887718E7FA8F}" destId="{EDAEE3E6-29E0-4909-BD72-F80A71AAEFEF}" srcOrd="0" destOrd="0" presId="urn:microsoft.com/office/officeart/2008/layout/AlternatingHexagons"/>
    <dgm:cxn modelId="{DE31E5A2-922D-45A6-B2C5-C57F4285FC5C}" type="presParOf" srcId="{54976439-9610-4151-90C2-887718E7FA8F}" destId="{22F7F70C-D863-48C4-B61D-41446A352983}" srcOrd="1" destOrd="0" presId="urn:microsoft.com/office/officeart/2008/layout/AlternatingHexagons"/>
    <dgm:cxn modelId="{0C26F04C-0F66-49B5-BE7F-56918E899780}" type="presParOf" srcId="{54976439-9610-4151-90C2-887718E7FA8F}" destId="{B0B2B3F3-37C4-4CC1-B697-A7D750691A41}" srcOrd="2" destOrd="0" presId="urn:microsoft.com/office/officeart/2008/layout/AlternatingHexagons"/>
    <dgm:cxn modelId="{E307822D-F416-4F9E-A8B5-B73F2FFCD35A}" type="presParOf" srcId="{54976439-9610-4151-90C2-887718E7FA8F}" destId="{71214953-DE9A-44CD-945C-A10712C910F0}" srcOrd="3" destOrd="0" presId="urn:microsoft.com/office/officeart/2008/layout/AlternatingHexagons"/>
    <dgm:cxn modelId="{9997CB5B-8375-465E-8556-DD618FFB4C01}" type="presParOf" srcId="{54976439-9610-4151-90C2-887718E7FA8F}" destId="{962D371C-F9B1-4BE9-A5CF-A012724A55B2}" srcOrd="4" destOrd="0" presId="urn:microsoft.com/office/officeart/2008/layout/AlternatingHexagons"/>
    <dgm:cxn modelId="{D76E2704-D601-42DF-84E5-907C6438B855}" type="presParOf" srcId="{AFE8B590-9A38-4672-97BA-1EE44BF83507}" destId="{F3379D2C-E664-4588-B3C2-0FE7CBC263A1}" srcOrd="1" destOrd="0" presId="urn:microsoft.com/office/officeart/2008/layout/AlternatingHexagons"/>
    <dgm:cxn modelId="{C606DFA7-BC62-4FEE-AA80-7DAD5D499734}" type="presParOf" srcId="{AFE8B590-9A38-4672-97BA-1EE44BF83507}" destId="{10ECC2CA-B2AA-4D81-ADFF-CBD02CE01439}" srcOrd="2" destOrd="0" presId="urn:microsoft.com/office/officeart/2008/layout/AlternatingHexagons"/>
    <dgm:cxn modelId="{93D5CFA9-E793-48F8-B499-29F29D16449E}" type="presParOf" srcId="{10ECC2CA-B2AA-4D81-ADFF-CBD02CE01439}" destId="{48DEC4A5-58D9-46B2-B9EF-EE504E401063}" srcOrd="0" destOrd="0" presId="urn:microsoft.com/office/officeart/2008/layout/AlternatingHexagons"/>
    <dgm:cxn modelId="{1BDE7684-F7FD-4CA3-8E6B-71E062FF0967}" type="presParOf" srcId="{10ECC2CA-B2AA-4D81-ADFF-CBD02CE01439}" destId="{32BF9331-76AE-46EF-90A5-AF0A95F02F5F}" srcOrd="1" destOrd="0" presId="urn:microsoft.com/office/officeart/2008/layout/AlternatingHexagons"/>
    <dgm:cxn modelId="{31B61066-651B-4E15-9F6B-8EF875FC930E}" type="presParOf" srcId="{10ECC2CA-B2AA-4D81-ADFF-CBD02CE01439}" destId="{9EE867DE-B899-46DA-8DFB-8B261844FC50}" srcOrd="2" destOrd="0" presId="urn:microsoft.com/office/officeart/2008/layout/AlternatingHexagons"/>
    <dgm:cxn modelId="{8A5D7356-07E1-4B29-826B-0CDBF0C9E9E5}" type="presParOf" srcId="{10ECC2CA-B2AA-4D81-ADFF-CBD02CE01439}" destId="{95CC6C9F-5A0A-4AC1-9CA9-396C7E9079BC}" srcOrd="3" destOrd="0" presId="urn:microsoft.com/office/officeart/2008/layout/AlternatingHexagons"/>
    <dgm:cxn modelId="{4C5807FC-D6FB-4D9B-94EB-173432A2E2C7}" type="presParOf" srcId="{10ECC2CA-B2AA-4D81-ADFF-CBD02CE01439}" destId="{E3CDF715-2BA8-47B9-9409-7ECC77C97713}" srcOrd="4" destOrd="0" presId="urn:microsoft.com/office/officeart/2008/layout/AlternatingHexagons"/>
    <dgm:cxn modelId="{CEAA444B-E719-4A09-8507-30662A668FD8}" type="presParOf" srcId="{AFE8B590-9A38-4672-97BA-1EE44BF83507}" destId="{881D045D-9F4B-475C-B17D-06A345CB4CC5}" srcOrd="3" destOrd="0" presId="urn:microsoft.com/office/officeart/2008/layout/AlternatingHexagons"/>
    <dgm:cxn modelId="{F6B3BD8F-C1FE-4626-BBB4-741017198EAE}" type="presParOf" srcId="{AFE8B590-9A38-4672-97BA-1EE44BF83507}" destId="{41EF36B0-A9BB-4487-AF79-8DC97799AC58}" srcOrd="4" destOrd="0" presId="urn:microsoft.com/office/officeart/2008/layout/AlternatingHexagons"/>
    <dgm:cxn modelId="{F4387909-ED45-4BCF-AB0B-1D799A4E057F}" type="presParOf" srcId="{41EF36B0-A9BB-4487-AF79-8DC97799AC58}" destId="{7720B675-F06E-4A96-883D-055EA916936F}" srcOrd="0" destOrd="0" presId="urn:microsoft.com/office/officeart/2008/layout/AlternatingHexagons"/>
    <dgm:cxn modelId="{9FED02DC-3A5A-4BCC-87C9-00F0DCB685F1}" type="presParOf" srcId="{41EF36B0-A9BB-4487-AF79-8DC97799AC58}" destId="{B1C50DFF-8008-469F-97B3-1AC5211F980B}" srcOrd="1" destOrd="0" presId="urn:microsoft.com/office/officeart/2008/layout/AlternatingHexagons"/>
    <dgm:cxn modelId="{84C004F2-9918-4C07-89DA-27B5E72D56C0}" type="presParOf" srcId="{41EF36B0-A9BB-4487-AF79-8DC97799AC58}" destId="{A2B96CEA-99D7-4E5E-BB84-8F177CA73FC7}" srcOrd="2" destOrd="0" presId="urn:microsoft.com/office/officeart/2008/layout/AlternatingHexagons"/>
    <dgm:cxn modelId="{B1E018A4-80B0-47B9-BE68-EF7A81EFFE78}" type="presParOf" srcId="{41EF36B0-A9BB-4487-AF79-8DC97799AC58}" destId="{51C5E332-65E7-425C-9A4F-67608E2D47AF}" srcOrd="3" destOrd="0" presId="urn:microsoft.com/office/officeart/2008/layout/AlternatingHexagons"/>
    <dgm:cxn modelId="{C1366B0E-3ECC-4BC2-8D22-9C1114BEFE77}" type="presParOf" srcId="{41EF36B0-A9BB-4487-AF79-8DC97799AC58}" destId="{145253BE-5AF2-4CB0-8AEC-5CA60F03D442}"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8DBB246-4CB4-D947-8550-64A784AAE891}" type="doc">
      <dgm:prSet loTypeId="urn:microsoft.com/office/officeart/2005/8/layout/pList2" loCatId="" qsTypeId="urn:microsoft.com/office/officeart/2005/8/quickstyle/simple1" qsCatId="simple" csTypeId="urn:microsoft.com/office/officeart/2005/8/colors/colorful4" csCatId="colorful" phldr="1"/>
      <dgm:spPr/>
    </dgm:pt>
    <dgm:pt modelId="{B36CD82A-80B5-CF42-A542-BB412D8670BB}">
      <dgm:prSet phldrT="[Texto]" custT="1"/>
      <dgm:spPr/>
      <dgm:t>
        <a:bodyPr/>
        <a:lstStyle/>
        <a:p>
          <a:r>
            <a:rPr lang="es-ES" sz="2800" dirty="0"/>
            <a:t>Base de datos que identifique las acumulaciones de IT.  Visita domiciliaria.</a:t>
          </a:r>
          <a:endParaRPr lang="es-ES" sz="2400" dirty="0"/>
        </a:p>
      </dgm:t>
    </dgm:pt>
    <dgm:pt modelId="{C367D700-E5F7-BE48-911B-11C826160BB5}" type="parTrans" cxnId="{B6F60B33-9479-F647-B23C-8404881CDEFA}">
      <dgm:prSet/>
      <dgm:spPr/>
      <dgm:t>
        <a:bodyPr/>
        <a:lstStyle/>
        <a:p>
          <a:endParaRPr lang="es-ES"/>
        </a:p>
      </dgm:t>
    </dgm:pt>
    <dgm:pt modelId="{04E6DD65-030B-6C47-BF70-46BAE8FB7BCE}" type="sibTrans" cxnId="{B6F60B33-9479-F647-B23C-8404881CDEFA}">
      <dgm:prSet/>
      <dgm:spPr/>
      <dgm:t>
        <a:bodyPr/>
        <a:lstStyle/>
        <a:p>
          <a:endParaRPr lang="es-ES"/>
        </a:p>
      </dgm:t>
    </dgm:pt>
    <dgm:pt modelId="{463BCD55-B652-F24F-8CB5-CA7E558E5392}">
      <dgm:prSet phldrT="[Texto]" custT="1"/>
      <dgm:spPr/>
      <dgm:t>
        <a:bodyPr/>
        <a:lstStyle/>
        <a:p>
          <a:r>
            <a:rPr lang="es-CO" sz="2400"/>
            <a:t>Revisiones Periódicas de Incapacidades por Enfermedad General de Origen Común</a:t>
          </a:r>
          <a:endParaRPr lang="es-ES" sz="2400" dirty="0"/>
        </a:p>
      </dgm:t>
    </dgm:pt>
    <dgm:pt modelId="{3664240E-0DC1-6C4E-9F00-EA970CBDCD2E}" type="parTrans" cxnId="{3C5E4201-3905-3249-AF1E-4BA1FE22F4A9}">
      <dgm:prSet/>
      <dgm:spPr/>
      <dgm:t>
        <a:bodyPr/>
        <a:lstStyle/>
        <a:p>
          <a:endParaRPr lang="es-ES"/>
        </a:p>
      </dgm:t>
    </dgm:pt>
    <dgm:pt modelId="{B70A9B44-13E9-A04A-A083-2F691B149C96}" type="sibTrans" cxnId="{3C5E4201-3905-3249-AF1E-4BA1FE22F4A9}">
      <dgm:prSet/>
      <dgm:spPr/>
      <dgm:t>
        <a:bodyPr/>
        <a:lstStyle/>
        <a:p>
          <a:endParaRPr lang="es-ES"/>
        </a:p>
      </dgm:t>
    </dgm:pt>
    <dgm:pt modelId="{CEBEE261-FC04-7B46-99A4-CD027BADF16F}">
      <dgm:prSet phldrT="[Texto]" custT="1"/>
      <dgm:spPr/>
      <dgm:t>
        <a:bodyPr/>
        <a:lstStyle/>
        <a:p>
          <a:r>
            <a:rPr lang="es-ES" sz="2800" dirty="0"/>
            <a:t>Concepto de rehabilitación que responda a las condiciones de salud del trabajador.</a:t>
          </a:r>
        </a:p>
      </dgm:t>
    </dgm:pt>
    <dgm:pt modelId="{85D4403E-3A69-B04D-B0E3-6E782F586EBD}" type="parTrans" cxnId="{3A6C6ED2-B7F0-E643-B5EA-2AD8951BFF11}">
      <dgm:prSet/>
      <dgm:spPr/>
      <dgm:t>
        <a:bodyPr/>
        <a:lstStyle/>
        <a:p>
          <a:endParaRPr lang="es-ES"/>
        </a:p>
      </dgm:t>
    </dgm:pt>
    <dgm:pt modelId="{66D9C2E2-3770-D846-BB60-843C7C6BAACC}" type="sibTrans" cxnId="{3A6C6ED2-B7F0-E643-B5EA-2AD8951BFF11}">
      <dgm:prSet/>
      <dgm:spPr/>
      <dgm:t>
        <a:bodyPr/>
        <a:lstStyle/>
        <a:p>
          <a:endParaRPr lang="es-ES"/>
        </a:p>
      </dgm:t>
    </dgm:pt>
    <dgm:pt modelId="{2579D34C-EEEC-954A-838B-5522AFD18D60}" type="pres">
      <dgm:prSet presAssocID="{D8DBB246-4CB4-D947-8550-64A784AAE891}" presName="Name0" presStyleCnt="0">
        <dgm:presLayoutVars>
          <dgm:dir/>
          <dgm:resizeHandles val="exact"/>
        </dgm:presLayoutVars>
      </dgm:prSet>
      <dgm:spPr/>
    </dgm:pt>
    <dgm:pt modelId="{727BD4C8-E230-4F43-B976-4A18888A94D1}" type="pres">
      <dgm:prSet presAssocID="{D8DBB246-4CB4-D947-8550-64A784AAE891}" presName="bkgdShp" presStyleLbl="alignAccFollowNode1" presStyleIdx="0" presStyleCnt="1" custLinFactNeighborY="-1413"/>
      <dgm:spPr/>
    </dgm:pt>
    <dgm:pt modelId="{E4EEA32A-2A80-8540-848A-9F87D8D4973C}" type="pres">
      <dgm:prSet presAssocID="{D8DBB246-4CB4-D947-8550-64A784AAE891}" presName="linComp" presStyleCnt="0"/>
      <dgm:spPr/>
    </dgm:pt>
    <dgm:pt modelId="{B2EF25A5-8B44-FE4B-B2FE-0A780C3DD0D7}" type="pres">
      <dgm:prSet presAssocID="{B36CD82A-80B5-CF42-A542-BB412D8670BB}" presName="compNode" presStyleCnt="0"/>
      <dgm:spPr/>
    </dgm:pt>
    <dgm:pt modelId="{E8AEDBA1-F8AD-D943-8466-2649DD7692F3}" type="pres">
      <dgm:prSet presAssocID="{B36CD82A-80B5-CF42-A542-BB412D8670BB}" presName="node" presStyleLbl="node1" presStyleIdx="0" presStyleCnt="3">
        <dgm:presLayoutVars>
          <dgm:bulletEnabled val="1"/>
        </dgm:presLayoutVars>
      </dgm:prSet>
      <dgm:spPr/>
    </dgm:pt>
    <dgm:pt modelId="{7512238A-05D3-1D40-A795-27D81330666A}" type="pres">
      <dgm:prSet presAssocID="{B36CD82A-80B5-CF42-A542-BB412D8670BB}" presName="invisiNode" presStyleLbl="node1" presStyleIdx="0" presStyleCnt="3"/>
      <dgm:spPr/>
    </dgm:pt>
    <dgm:pt modelId="{74F0A2D4-EA0D-924D-BF52-EB6BBB161C62}" type="pres">
      <dgm:prSet presAssocID="{B36CD82A-80B5-CF42-A542-BB412D8670BB}" presName="imagNode" presStyleLbl="fgImgPlace1" presStyleIdx="0" presStyleCnt="3"/>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dgm:spPr>
    </dgm:pt>
    <dgm:pt modelId="{1908B9D5-7338-5247-93A1-D0BFAF5AF0ED}" type="pres">
      <dgm:prSet presAssocID="{04E6DD65-030B-6C47-BF70-46BAE8FB7BCE}" presName="sibTrans" presStyleLbl="sibTrans2D1" presStyleIdx="0" presStyleCnt="0"/>
      <dgm:spPr/>
    </dgm:pt>
    <dgm:pt modelId="{0EF716C9-0E20-5C43-8717-040BE7B5CF62}" type="pres">
      <dgm:prSet presAssocID="{463BCD55-B652-F24F-8CB5-CA7E558E5392}" presName="compNode" presStyleCnt="0"/>
      <dgm:spPr/>
    </dgm:pt>
    <dgm:pt modelId="{6236A600-20A3-0441-BF16-1298EA35741A}" type="pres">
      <dgm:prSet presAssocID="{463BCD55-B652-F24F-8CB5-CA7E558E5392}" presName="node" presStyleLbl="node1" presStyleIdx="1" presStyleCnt="3">
        <dgm:presLayoutVars>
          <dgm:bulletEnabled val="1"/>
        </dgm:presLayoutVars>
      </dgm:prSet>
      <dgm:spPr/>
    </dgm:pt>
    <dgm:pt modelId="{26B65CAE-E70C-8A4D-B413-D10E9EA435B8}" type="pres">
      <dgm:prSet presAssocID="{463BCD55-B652-F24F-8CB5-CA7E558E5392}" presName="invisiNode" presStyleLbl="node1" presStyleIdx="1" presStyleCnt="3"/>
      <dgm:spPr/>
    </dgm:pt>
    <dgm:pt modelId="{9B6E19B1-7DE1-DF4F-BE1D-5889A9F29B53}" type="pres">
      <dgm:prSet presAssocID="{463BCD55-B652-F24F-8CB5-CA7E558E5392}" presName="imagNode" presStyleLbl="fgImgPlace1" presStyleIdx="1" presStyleCnt="3"/>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t="-29000" b="-29000"/>
          </a:stretch>
        </a:blipFill>
      </dgm:spPr>
    </dgm:pt>
    <dgm:pt modelId="{B6CB831D-9A04-4B42-AC0D-C7F631A4FDA8}" type="pres">
      <dgm:prSet presAssocID="{B70A9B44-13E9-A04A-A083-2F691B149C96}" presName="sibTrans" presStyleLbl="sibTrans2D1" presStyleIdx="0" presStyleCnt="0"/>
      <dgm:spPr/>
    </dgm:pt>
    <dgm:pt modelId="{011B314E-4CC7-234F-BD98-EA92998A3B3D}" type="pres">
      <dgm:prSet presAssocID="{CEBEE261-FC04-7B46-99A4-CD027BADF16F}" presName="compNode" presStyleCnt="0"/>
      <dgm:spPr/>
    </dgm:pt>
    <dgm:pt modelId="{979B7890-9ED6-5741-88CC-E3E4093D364B}" type="pres">
      <dgm:prSet presAssocID="{CEBEE261-FC04-7B46-99A4-CD027BADF16F}" presName="node" presStyleLbl="node1" presStyleIdx="2" presStyleCnt="3">
        <dgm:presLayoutVars>
          <dgm:bulletEnabled val="1"/>
        </dgm:presLayoutVars>
      </dgm:prSet>
      <dgm:spPr/>
    </dgm:pt>
    <dgm:pt modelId="{D1C8AB69-C3A9-0F4D-866E-43FAA843F5CF}" type="pres">
      <dgm:prSet presAssocID="{CEBEE261-FC04-7B46-99A4-CD027BADF16F}" presName="invisiNode" presStyleLbl="node1" presStyleIdx="2" presStyleCnt="3"/>
      <dgm:spPr/>
    </dgm:pt>
    <dgm:pt modelId="{9114A19E-9A52-5349-B83C-62400B646316}" type="pres">
      <dgm:prSet presAssocID="{CEBEE261-FC04-7B46-99A4-CD027BADF16F}"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23000" b="-23000"/>
          </a:stretch>
        </a:blipFill>
      </dgm:spPr>
    </dgm:pt>
  </dgm:ptLst>
  <dgm:cxnLst>
    <dgm:cxn modelId="{3C5E4201-3905-3249-AF1E-4BA1FE22F4A9}" srcId="{D8DBB246-4CB4-D947-8550-64A784AAE891}" destId="{463BCD55-B652-F24F-8CB5-CA7E558E5392}" srcOrd="1" destOrd="0" parTransId="{3664240E-0DC1-6C4E-9F00-EA970CBDCD2E}" sibTransId="{B70A9B44-13E9-A04A-A083-2F691B149C96}"/>
    <dgm:cxn modelId="{7FCEA71D-2E64-FE42-8BDC-05B7B0ECE51E}" type="presOf" srcId="{B36CD82A-80B5-CF42-A542-BB412D8670BB}" destId="{E8AEDBA1-F8AD-D943-8466-2649DD7692F3}" srcOrd="0" destOrd="0" presId="urn:microsoft.com/office/officeart/2005/8/layout/pList2"/>
    <dgm:cxn modelId="{B6F60B33-9479-F647-B23C-8404881CDEFA}" srcId="{D8DBB246-4CB4-D947-8550-64A784AAE891}" destId="{B36CD82A-80B5-CF42-A542-BB412D8670BB}" srcOrd="0" destOrd="0" parTransId="{C367D700-E5F7-BE48-911B-11C826160BB5}" sibTransId="{04E6DD65-030B-6C47-BF70-46BAE8FB7BCE}"/>
    <dgm:cxn modelId="{12BDB538-3D8C-F443-94F5-AD8F4C4DEEB0}" type="presOf" srcId="{CEBEE261-FC04-7B46-99A4-CD027BADF16F}" destId="{979B7890-9ED6-5741-88CC-E3E4093D364B}" srcOrd="0" destOrd="0" presId="urn:microsoft.com/office/officeart/2005/8/layout/pList2"/>
    <dgm:cxn modelId="{CE2B6862-0B08-F144-9770-F6904FC933B7}" type="presOf" srcId="{B70A9B44-13E9-A04A-A083-2F691B149C96}" destId="{B6CB831D-9A04-4B42-AC0D-C7F631A4FDA8}" srcOrd="0" destOrd="0" presId="urn:microsoft.com/office/officeart/2005/8/layout/pList2"/>
    <dgm:cxn modelId="{50A1C4C2-A279-DD4F-81E5-D0CE60BBCFE0}" type="presOf" srcId="{D8DBB246-4CB4-D947-8550-64A784AAE891}" destId="{2579D34C-EEEC-954A-838B-5522AFD18D60}" srcOrd="0" destOrd="0" presId="urn:microsoft.com/office/officeart/2005/8/layout/pList2"/>
    <dgm:cxn modelId="{3A6C6ED2-B7F0-E643-B5EA-2AD8951BFF11}" srcId="{D8DBB246-4CB4-D947-8550-64A784AAE891}" destId="{CEBEE261-FC04-7B46-99A4-CD027BADF16F}" srcOrd="2" destOrd="0" parTransId="{85D4403E-3A69-B04D-B0E3-6E782F586EBD}" sibTransId="{66D9C2E2-3770-D846-BB60-843C7C6BAACC}"/>
    <dgm:cxn modelId="{8DDD90EB-AEEA-6141-B5CC-0F87716BC61B}" type="presOf" srcId="{04E6DD65-030B-6C47-BF70-46BAE8FB7BCE}" destId="{1908B9D5-7338-5247-93A1-D0BFAF5AF0ED}" srcOrd="0" destOrd="0" presId="urn:microsoft.com/office/officeart/2005/8/layout/pList2"/>
    <dgm:cxn modelId="{F2D15CF4-DA22-FB48-BF4B-08A0A3E8AF69}" type="presOf" srcId="{463BCD55-B652-F24F-8CB5-CA7E558E5392}" destId="{6236A600-20A3-0441-BF16-1298EA35741A}" srcOrd="0" destOrd="0" presId="urn:microsoft.com/office/officeart/2005/8/layout/pList2"/>
    <dgm:cxn modelId="{E8031708-BDAF-EC48-899D-5B0A30DE41D2}" type="presParOf" srcId="{2579D34C-EEEC-954A-838B-5522AFD18D60}" destId="{727BD4C8-E230-4F43-B976-4A18888A94D1}" srcOrd="0" destOrd="0" presId="urn:microsoft.com/office/officeart/2005/8/layout/pList2"/>
    <dgm:cxn modelId="{43D25218-DBA6-8147-BA2E-A84B1961D5D5}" type="presParOf" srcId="{2579D34C-EEEC-954A-838B-5522AFD18D60}" destId="{E4EEA32A-2A80-8540-848A-9F87D8D4973C}" srcOrd="1" destOrd="0" presId="urn:microsoft.com/office/officeart/2005/8/layout/pList2"/>
    <dgm:cxn modelId="{9D6706C6-61E0-7A45-86DB-4943AE893E9C}" type="presParOf" srcId="{E4EEA32A-2A80-8540-848A-9F87D8D4973C}" destId="{B2EF25A5-8B44-FE4B-B2FE-0A780C3DD0D7}" srcOrd="0" destOrd="0" presId="urn:microsoft.com/office/officeart/2005/8/layout/pList2"/>
    <dgm:cxn modelId="{35A75027-4632-2049-A1DA-AE36C5195CEE}" type="presParOf" srcId="{B2EF25A5-8B44-FE4B-B2FE-0A780C3DD0D7}" destId="{E8AEDBA1-F8AD-D943-8466-2649DD7692F3}" srcOrd="0" destOrd="0" presId="urn:microsoft.com/office/officeart/2005/8/layout/pList2"/>
    <dgm:cxn modelId="{232DAF7B-2678-E740-A471-F0A41F3F4F21}" type="presParOf" srcId="{B2EF25A5-8B44-FE4B-B2FE-0A780C3DD0D7}" destId="{7512238A-05D3-1D40-A795-27D81330666A}" srcOrd="1" destOrd="0" presId="urn:microsoft.com/office/officeart/2005/8/layout/pList2"/>
    <dgm:cxn modelId="{FED2B928-423A-A14E-85FC-24BB7FB2DB10}" type="presParOf" srcId="{B2EF25A5-8B44-FE4B-B2FE-0A780C3DD0D7}" destId="{74F0A2D4-EA0D-924D-BF52-EB6BBB161C62}" srcOrd="2" destOrd="0" presId="urn:microsoft.com/office/officeart/2005/8/layout/pList2"/>
    <dgm:cxn modelId="{A7C0976C-A7CE-0840-B33F-F0626403FFE5}" type="presParOf" srcId="{E4EEA32A-2A80-8540-848A-9F87D8D4973C}" destId="{1908B9D5-7338-5247-93A1-D0BFAF5AF0ED}" srcOrd="1" destOrd="0" presId="urn:microsoft.com/office/officeart/2005/8/layout/pList2"/>
    <dgm:cxn modelId="{A5C597C3-7A97-5A4D-B60D-CE1645FEACDC}" type="presParOf" srcId="{E4EEA32A-2A80-8540-848A-9F87D8D4973C}" destId="{0EF716C9-0E20-5C43-8717-040BE7B5CF62}" srcOrd="2" destOrd="0" presId="urn:microsoft.com/office/officeart/2005/8/layout/pList2"/>
    <dgm:cxn modelId="{A7C71E15-1311-A647-9AA6-B8D39339B917}" type="presParOf" srcId="{0EF716C9-0E20-5C43-8717-040BE7B5CF62}" destId="{6236A600-20A3-0441-BF16-1298EA35741A}" srcOrd="0" destOrd="0" presId="urn:microsoft.com/office/officeart/2005/8/layout/pList2"/>
    <dgm:cxn modelId="{920DB745-62A4-AD4F-9543-76DA5B652BC4}" type="presParOf" srcId="{0EF716C9-0E20-5C43-8717-040BE7B5CF62}" destId="{26B65CAE-E70C-8A4D-B413-D10E9EA435B8}" srcOrd="1" destOrd="0" presId="urn:microsoft.com/office/officeart/2005/8/layout/pList2"/>
    <dgm:cxn modelId="{1A8529FC-51F3-AD48-BEB5-BAFC995BB189}" type="presParOf" srcId="{0EF716C9-0E20-5C43-8717-040BE7B5CF62}" destId="{9B6E19B1-7DE1-DF4F-BE1D-5889A9F29B53}" srcOrd="2" destOrd="0" presId="urn:microsoft.com/office/officeart/2005/8/layout/pList2"/>
    <dgm:cxn modelId="{6397505F-A419-B040-AC7A-CD988BB0C0B3}" type="presParOf" srcId="{E4EEA32A-2A80-8540-848A-9F87D8D4973C}" destId="{B6CB831D-9A04-4B42-AC0D-C7F631A4FDA8}" srcOrd="3" destOrd="0" presId="urn:microsoft.com/office/officeart/2005/8/layout/pList2"/>
    <dgm:cxn modelId="{38DF67DC-D4EB-A145-8EAD-290E7FD1BE5B}" type="presParOf" srcId="{E4EEA32A-2A80-8540-848A-9F87D8D4973C}" destId="{011B314E-4CC7-234F-BD98-EA92998A3B3D}" srcOrd="4" destOrd="0" presId="urn:microsoft.com/office/officeart/2005/8/layout/pList2"/>
    <dgm:cxn modelId="{3169D893-4476-2945-A19D-A017A841E250}" type="presParOf" srcId="{011B314E-4CC7-234F-BD98-EA92998A3B3D}" destId="{979B7890-9ED6-5741-88CC-E3E4093D364B}" srcOrd="0" destOrd="0" presId="urn:microsoft.com/office/officeart/2005/8/layout/pList2"/>
    <dgm:cxn modelId="{EB5D5191-C916-CF41-9B7A-9CF7C43540BE}" type="presParOf" srcId="{011B314E-4CC7-234F-BD98-EA92998A3B3D}" destId="{D1C8AB69-C3A9-0F4D-866E-43FAA843F5CF}" srcOrd="1" destOrd="0" presId="urn:microsoft.com/office/officeart/2005/8/layout/pList2"/>
    <dgm:cxn modelId="{EA52E8F2-D77A-094D-A9ED-71099A0332DF}" type="presParOf" srcId="{011B314E-4CC7-234F-BD98-EA92998A3B3D}" destId="{9114A19E-9A52-5349-B83C-62400B646316}"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767EA44F-26F2-B64F-9A99-5EA0E14DABE6}" type="doc">
      <dgm:prSet loTypeId="urn:microsoft.com/office/officeart/2005/8/layout/radial2" loCatId="" qsTypeId="urn:microsoft.com/office/officeart/2005/8/quickstyle/simple1" qsCatId="simple" csTypeId="urn:microsoft.com/office/officeart/2005/8/colors/colorful4" csCatId="colorful" phldr="1"/>
      <dgm:spPr/>
      <dgm:t>
        <a:bodyPr/>
        <a:lstStyle/>
        <a:p>
          <a:endParaRPr lang="es-ES"/>
        </a:p>
      </dgm:t>
    </dgm:pt>
    <dgm:pt modelId="{EC37E175-66FB-434E-B892-D67652933010}">
      <dgm:prSet phldrT="[Texto]" custT="1"/>
      <dgm:spPr/>
      <dgm:t>
        <a:bodyPr/>
        <a:lstStyle/>
        <a:p>
          <a:r>
            <a:rPr lang="es-ES" sz="2000"/>
            <a:t>¿A quien?</a:t>
          </a:r>
          <a:endParaRPr lang="es-ES" sz="2000" dirty="0"/>
        </a:p>
      </dgm:t>
    </dgm:pt>
    <dgm:pt modelId="{7A3436C7-CC20-8C4D-93BF-F1E8629F6A41}" type="parTrans" cxnId="{A89C6ECA-0DF5-E849-926C-A72901F84DC6}">
      <dgm:prSet/>
      <dgm:spPr/>
      <dgm:t>
        <a:bodyPr/>
        <a:lstStyle/>
        <a:p>
          <a:endParaRPr lang="es-ES"/>
        </a:p>
      </dgm:t>
    </dgm:pt>
    <dgm:pt modelId="{34579D21-7A1E-2546-8AB0-730DCB9D3A15}" type="sibTrans" cxnId="{A89C6ECA-0DF5-E849-926C-A72901F84DC6}">
      <dgm:prSet/>
      <dgm:spPr/>
      <dgm:t>
        <a:bodyPr/>
        <a:lstStyle/>
        <a:p>
          <a:endParaRPr lang="es-ES"/>
        </a:p>
      </dgm:t>
    </dgm:pt>
    <dgm:pt modelId="{EC9AA3AC-5444-E747-85B2-0D8D621E31E1}">
      <dgm:prSet phldrT="[Texto]" custT="1"/>
      <dgm:spPr/>
      <dgm:t>
        <a:bodyPr/>
        <a:lstStyle/>
        <a:p>
          <a:endParaRPr lang="es-ES" sz="1600" dirty="0">
            <a:solidFill>
              <a:schemeClr val="bg2">
                <a:lumMod val="50000"/>
              </a:schemeClr>
            </a:solidFill>
          </a:endParaRPr>
        </a:p>
      </dgm:t>
    </dgm:pt>
    <dgm:pt modelId="{586A60CB-DF2D-E64D-8D8D-4D24A21A3A60}" type="parTrans" cxnId="{C6CD1D4C-846C-6040-A607-6FCF3657207F}">
      <dgm:prSet/>
      <dgm:spPr/>
      <dgm:t>
        <a:bodyPr/>
        <a:lstStyle/>
        <a:p>
          <a:endParaRPr lang="es-ES"/>
        </a:p>
      </dgm:t>
    </dgm:pt>
    <dgm:pt modelId="{D18776EE-E59F-F34B-83A6-ECA6227907EF}" type="sibTrans" cxnId="{C6CD1D4C-846C-6040-A607-6FCF3657207F}">
      <dgm:prSet/>
      <dgm:spPr/>
      <dgm:t>
        <a:bodyPr/>
        <a:lstStyle/>
        <a:p>
          <a:endParaRPr lang="es-ES"/>
        </a:p>
      </dgm:t>
    </dgm:pt>
    <dgm:pt modelId="{2965B5EC-550F-9B47-B39A-FFD76CF3DC6E}">
      <dgm:prSet phldrT="[Texto]" custT="1"/>
      <dgm:spPr/>
      <dgm:t>
        <a:bodyPr/>
        <a:lstStyle/>
        <a:p>
          <a:r>
            <a:rPr lang="es-ES" sz="2000"/>
            <a:t>¿Cuando?</a:t>
          </a:r>
          <a:endParaRPr lang="es-ES" sz="2000" dirty="0"/>
        </a:p>
      </dgm:t>
    </dgm:pt>
    <dgm:pt modelId="{2B6E45C0-F2E2-734D-A80C-6838722EAD86}" type="parTrans" cxnId="{44F79D83-5AE4-3449-B097-C50EB3EF8D36}">
      <dgm:prSet/>
      <dgm:spPr/>
      <dgm:t>
        <a:bodyPr/>
        <a:lstStyle/>
        <a:p>
          <a:endParaRPr lang="es-ES"/>
        </a:p>
      </dgm:t>
    </dgm:pt>
    <dgm:pt modelId="{2D404656-2864-9542-BCAF-E850F4165030}" type="sibTrans" cxnId="{44F79D83-5AE4-3449-B097-C50EB3EF8D36}">
      <dgm:prSet/>
      <dgm:spPr/>
      <dgm:t>
        <a:bodyPr/>
        <a:lstStyle/>
        <a:p>
          <a:endParaRPr lang="es-ES"/>
        </a:p>
      </dgm:t>
    </dgm:pt>
    <dgm:pt modelId="{965FCE02-ED8E-994B-A17F-3A30149F9C36}">
      <dgm:prSet phldrT="[Texto]" custT="1"/>
      <dgm:spPr/>
      <dgm:t>
        <a:bodyPr/>
        <a:lstStyle/>
        <a:p>
          <a:endParaRPr lang="es-ES" sz="1600" dirty="0">
            <a:solidFill>
              <a:schemeClr val="bg2">
                <a:lumMod val="50000"/>
              </a:schemeClr>
            </a:solidFill>
          </a:endParaRPr>
        </a:p>
      </dgm:t>
    </dgm:pt>
    <dgm:pt modelId="{3A2B397A-4E45-1B4B-9B79-8D96FA9DC9F1}" type="parTrans" cxnId="{A1ADA42F-9F54-B04F-8B17-B914D300222C}">
      <dgm:prSet/>
      <dgm:spPr/>
      <dgm:t>
        <a:bodyPr/>
        <a:lstStyle/>
        <a:p>
          <a:endParaRPr lang="es-ES"/>
        </a:p>
      </dgm:t>
    </dgm:pt>
    <dgm:pt modelId="{7A0C6D93-32E4-FF4B-9DD2-2FC144CCFD1F}" type="sibTrans" cxnId="{A1ADA42F-9F54-B04F-8B17-B914D300222C}">
      <dgm:prSet/>
      <dgm:spPr/>
      <dgm:t>
        <a:bodyPr/>
        <a:lstStyle/>
        <a:p>
          <a:endParaRPr lang="es-ES"/>
        </a:p>
      </dgm:t>
    </dgm:pt>
    <dgm:pt modelId="{CD0E653C-9BCC-724F-8FDE-6A0586CBCE2A}">
      <dgm:prSet phldrT="[Texto]" custT="1"/>
      <dgm:spPr/>
      <dgm:t>
        <a:bodyPr/>
        <a:lstStyle/>
        <a:p>
          <a:r>
            <a:rPr lang="es-ES" sz="2000"/>
            <a:t>¿Objetivo?</a:t>
          </a:r>
          <a:endParaRPr lang="es-ES" sz="2000" dirty="0"/>
        </a:p>
      </dgm:t>
    </dgm:pt>
    <dgm:pt modelId="{C09B60F0-B67F-6E46-AEF1-BAAC811609CF}" type="parTrans" cxnId="{9A85FC2B-8C25-1F4F-A556-3C5109868889}">
      <dgm:prSet/>
      <dgm:spPr/>
      <dgm:t>
        <a:bodyPr/>
        <a:lstStyle/>
        <a:p>
          <a:endParaRPr lang="es-ES"/>
        </a:p>
      </dgm:t>
    </dgm:pt>
    <dgm:pt modelId="{77F869F2-0FD1-234F-B01F-BDDEB192CAF2}" type="sibTrans" cxnId="{9A85FC2B-8C25-1F4F-A556-3C5109868889}">
      <dgm:prSet/>
      <dgm:spPr/>
      <dgm:t>
        <a:bodyPr/>
        <a:lstStyle/>
        <a:p>
          <a:endParaRPr lang="es-ES"/>
        </a:p>
      </dgm:t>
    </dgm:pt>
    <dgm:pt modelId="{15799C94-493F-2743-8ABA-C7358D0A0AF2}">
      <dgm:prSet phldrT="[Texto]" custT="1"/>
      <dgm:spPr/>
      <dgm:t>
        <a:bodyPr/>
        <a:lstStyle/>
        <a:p>
          <a:endParaRPr lang="es-ES" sz="1600" dirty="0">
            <a:solidFill>
              <a:schemeClr val="bg2">
                <a:lumMod val="50000"/>
              </a:schemeClr>
            </a:solidFill>
          </a:endParaRPr>
        </a:p>
      </dgm:t>
    </dgm:pt>
    <dgm:pt modelId="{1BBC28F1-B03A-4F47-B66C-5E1033F9C60B}" type="parTrans" cxnId="{854FEDFD-7E0A-3648-AC51-6B4DB0E53858}">
      <dgm:prSet/>
      <dgm:spPr/>
      <dgm:t>
        <a:bodyPr/>
        <a:lstStyle/>
        <a:p>
          <a:endParaRPr lang="es-ES"/>
        </a:p>
      </dgm:t>
    </dgm:pt>
    <dgm:pt modelId="{FB6CFF8D-D042-0A4A-9F8D-0CAC5D690279}" type="sibTrans" cxnId="{854FEDFD-7E0A-3648-AC51-6B4DB0E53858}">
      <dgm:prSet/>
      <dgm:spPr/>
      <dgm:t>
        <a:bodyPr/>
        <a:lstStyle/>
        <a:p>
          <a:endParaRPr lang="es-ES"/>
        </a:p>
      </dgm:t>
    </dgm:pt>
    <dgm:pt modelId="{E96A8E3F-F8BB-DB4F-BBC9-15F24B20E098}" type="pres">
      <dgm:prSet presAssocID="{767EA44F-26F2-B64F-9A99-5EA0E14DABE6}" presName="composite" presStyleCnt="0">
        <dgm:presLayoutVars>
          <dgm:chMax val="5"/>
          <dgm:dir/>
          <dgm:animLvl val="ctr"/>
          <dgm:resizeHandles val="exact"/>
        </dgm:presLayoutVars>
      </dgm:prSet>
      <dgm:spPr/>
    </dgm:pt>
    <dgm:pt modelId="{B7C36776-6A17-5D4F-9ABA-66B0112C6AAF}" type="pres">
      <dgm:prSet presAssocID="{767EA44F-26F2-B64F-9A99-5EA0E14DABE6}" presName="cycle" presStyleCnt="0"/>
      <dgm:spPr/>
    </dgm:pt>
    <dgm:pt modelId="{92CDFD27-7A6E-EA4E-9259-87790C3BB37F}" type="pres">
      <dgm:prSet presAssocID="{767EA44F-26F2-B64F-9A99-5EA0E14DABE6}" presName="centerShape" presStyleCnt="0"/>
      <dgm:spPr/>
    </dgm:pt>
    <dgm:pt modelId="{81F08EE4-E367-7B4D-9D2D-9217AE034D74}" type="pres">
      <dgm:prSet presAssocID="{767EA44F-26F2-B64F-9A99-5EA0E14DABE6}" presName="connSite" presStyleLbl="node1" presStyleIdx="0" presStyleCnt="4"/>
      <dgm:spPr/>
    </dgm:pt>
    <dgm:pt modelId="{A634DCFD-C60E-0E4F-A7FE-5D6C8C8C3E7E}" type="pres">
      <dgm:prSet presAssocID="{767EA44F-26F2-B64F-9A99-5EA0E14DABE6}" presName="visible" presStyleLbl="node1" presStyleIdx="0" presStyleCnt="4"/>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 modelId="{D7E495BF-D620-404B-A3B2-2E425A1C00C2}" type="pres">
      <dgm:prSet presAssocID="{7A3436C7-CC20-8C4D-93BF-F1E8629F6A41}" presName="Name25" presStyleLbl="parChTrans1D1" presStyleIdx="0" presStyleCnt="3"/>
      <dgm:spPr/>
    </dgm:pt>
    <dgm:pt modelId="{E0C58F45-0E62-A34C-8C16-EACFC8811AE3}" type="pres">
      <dgm:prSet presAssocID="{EC37E175-66FB-434E-B892-D67652933010}" presName="node" presStyleCnt="0"/>
      <dgm:spPr/>
    </dgm:pt>
    <dgm:pt modelId="{8AA1D110-3A22-4342-B6C9-3A656995E354}" type="pres">
      <dgm:prSet presAssocID="{EC37E175-66FB-434E-B892-D67652933010}" presName="parentNode" presStyleLbl="node1" presStyleIdx="1" presStyleCnt="4" custScaleX="115083" custScaleY="108024" custLinFactNeighborX="85469" custLinFactNeighborY="-73">
        <dgm:presLayoutVars>
          <dgm:chMax val="1"/>
          <dgm:bulletEnabled val="1"/>
        </dgm:presLayoutVars>
      </dgm:prSet>
      <dgm:spPr/>
    </dgm:pt>
    <dgm:pt modelId="{3AC5B915-2AD4-2F42-923D-446B136D0154}" type="pres">
      <dgm:prSet presAssocID="{EC37E175-66FB-434E-B892-D67652933010}" presName="childNode" presStyleLbl="revTx" presStyleIdx="0" presStyleCnt="3">
        <dgm:presLayoutVars>
          <dgm:bulletEnabled val="1"/>
        </dgm:presLayoutVars>
      </dgm:prSet>
      <dgm:spPr/>
    </dgm:pt>
    <dgm:pt modelId="{401E0CB8-A998-104C-BB08-11C54F24869C}" type="pres">
      <dgm:prSet presAssocID="{2B6E45C0-F2E2-734D-A80C-6838722EAD86}" presName="Name25" presStyleLbl="parChTrans1D1" presStyleIdx="1" presStyleCnt="3"/>
      <dgm:spPr/>
    </dgm:pt>
    <dgm:pt modelId="{C19CE671-804C-6543-872F-781C664B2C04}" type="pres">
      <dgm:prSet presAssocID="{2965B5EC-550F-9B47-B39A-FFD76CF3DC6E}" presName="node" presStyleCnt="0"/>
      <dgm:spPr/>
    </dgm:pt>
    <dgm:pt modelId="{49C6D0EF-1CE1-144B-A061-8D6F05F827D5}" type="pres">
      <dgm:prSet presAssocID="{2965B5EC-550F-9B47-B39A-FFD76CF3DC6E}" presName="parentNode" presStyleLbl="node1" presStyleIdx="2" presStyleCnt="4" custScaleX="128578" custScaleY="108024" custLinFactX="5800" custLinFactNeighborX="100000">
        <dgm:presLayoutVars>
          <dgm:chMax val="1"/>
          <dgm:bulletEnabled val="1"/>
        </dgm:presLayoutVars>
      </dgm:prSet>
      <dgm:spPr/>
    </dgm:pt>
    <dgm:pt modelId="{CC1C107C-0D05-6C47-8B5F-04366953AD98}" type="pres">
      <dgm:prSet presAssocID="{2965B5EC-550F-9B47-B39A-FFD76CF3DC6E}" presName="childNode" presStyleLbl="revTx" presStyleIdx="1" presStyleCnt="3">
        <dgm:presLayoutVars>
          <dgm:bulletEnabled val="1"/>
        </dgm:presLayoutVars>
      </dgm:prSet>
      <dgm:spPr/>
    </dgm:pt>
    <dgm:pt modelId="{4965F8C3-4CB1-924E-BA74-F99467E1E1DD}" type="pres">
      <dgm:prSet presAssocID="{C09B60F0-B67F-6E46-AEF1-BAAC811609CF}" presName="Name25" presStyleLbl="parChTrans1D1" presStyleIdx="2" presStyleCnt="3"/>
      <dgm:spPr/>
    </dgm:pt>
    <dgm:pt modelId="{25429C8C-72ED-E541-9D0C-71947963D34B}" type="pres">
      <dgm:prSet presAssocID="{CD0E653C-9BCC-724F-8FDE-6A0586CBCE2A}" presName="node" presStyleCnt="0"/>
      <dgm:spPr/>
    </dgm:pt>
    <dgm:pt modelId="{DF7580C6-B4BE-C74B-B45B-3E0F19D37D48}" type="pres">
      <dgm:prSet presAssocID="{CD0E653C-9BCC-724F-8FDE-6A0586CBCE2A}" presName="parentNode" presStyleLbl="node1" presStyleIdx="3" presStyleCnt="4" custScaleX="136456" custScaleY="108024" custLinFactNeighborX="98733">
        <dgm:presLayoutVars>
          <dgm:chMax val="1"/>
          <dgm:bulletEnabled val="1"/>
        </dgm:presLayoutVars>
      </dgm:prSet>
      <dgm:spPr/>
    </dgm:pt>
    <dgm:pt modelId="{A4372956-27B3-CF41-BBF4-42ACFF2C47ED}" type="pres">
      <dgm:prSet presAssocID="{CD0E653C-9BCC-724F-8FDE-6A0586CBCE2A}" presName="childNode" presStyleLbl="revTx" presStyleIdx="2" presStyleCnt="3">
        <dgm:presLayoutVars>
          <dgm:bulletEnabled val="1"/>
        </dgm:presLayoutVars>
      </dgm:prSet>
      <dgm:spPr/>
    </dgm:pt>
  </dgm:ptLst>
  <dgm:cxnLst>
    <dgm:cxn modelId="{5F153E03-814A-5D44-8BA6-C0F8FCEEBDB9}" type="presOf" srcId="{C09B60F0-B67F-6E46-AEF1-BAAC811609CF}" destId="{4965F8C3-4CB1-924E-BA74-F99467E1E1DD}" srcOrd="0" destOrd="0" presId="urn:microsoft.com/office/officeart/2005/8/layout/radial2"/>
    <dgm:cxn modelId="{6B21871C-80FC-624B-B45A-32F330B26866}" type="presOf" srcId="{EC37E175-66FB-434E-B892-D67652933010}" destId="{8AA1D110-3A22-4342-B6C9-3A656995E354}" srcOrd="0" destOrd="0" presId="urn:microsoft.com/office/officeart/2005/8/layout/radial2"/>
    <dgm:cxn modelId="{9A85FC2B-8C25-1F4F-A556-3C5109868889}" srcId="{767EA44F-26F2-B64F-9A99-5EA0E14DABE6}" destId="{CD0E653C-9BCC-724F-8FDE-6A0586CBCE2A}" srcOrd="2" destOrd="0" parTransId="{C09B60F0-B67F-6E46-AEF1-BAAC811609CF}" sibTransId="{77F869F2-0FD1-234F-B01F-BDDEB192CAF2}"/>
    <dgm:cxn modelId="{A1ADA42F-9F54-B04F-8B17-B914D300222C}" srcId="{2965B5EC-550F-9B47-B39A-FFD76CF3DC6E}" destId="{965FCE02-ED8E-994B-A17F-3A30149F9C36}" srcOrd="0" destOrd="0" parTransId="{3A2B397A-4E45-1B4B-9B79-8D96FA9DC9F1}" sibTransId="{7A0C6D93-32E4-FF4B-9DD2-2FC144CCFD1F}"/>
    <dgm:cxn modelId="{0F7BAF36-1A08-E94F-8EC8-7242635CA947}" type="presOf" srcId="{965FCE02-ED8E-994B-A17F-3A30149F9C36}" destId="{CC1C107C-0D05-6C47-8B5F-04366953AD98}" srcOrd="0" destOrd="0" presId="urn:microsoft.com/office/officeart/2005/8/layout/radial2"/>
    <dgm:cxn modelId="{EED29939-CA59-4842-87A9-617708C95DA5}" type="presOf" srcId="{2965B5EC-550F-9B47-B39A-FFD76CF3DC6E}" destId="{49C6D0EF-1CE1-144B-A061-8D6F05F827D5}" srcOrd="0" destOrd="0" presId="urn:microsoft.com/office/officeart/2005/8/layout/radial2"/>
    <dgm:cxn modelId="{C6CD1D4C-846C-6040-A607-6FCF3657207F}" srcId="{EC37E175-66FB-434E-B892-D67652933010}" destId="{EC9AA3AC-5444-E747-85B2-0D8D621E31E1}" srcOrd="0" destOrd="0" parTransId="{586A60CB-DF2D-E64D-8D8D-4D24A21A3A60}" sibTransId="{D18776EE-E59F-F34B-83A6-ECA6227907EF}"/>
    <dgm:cxn modelId="{8F647154-99BA-D449-BD16-006B865FCA90}" type="presOf" srcId="{CD0E653C-9BCC-724F-8FDE-6A0586CBCE2A}" destId="{DF7580C6-B4BE-C74B-B45B-3E0F19D37D48}" srcOrd="0" destOrd="0" presId="urn:microsoft.com/office/officeart/2005/8/layout/radial2"/>
    <dgm:cxn modelId="{C2BAC057-0015-B348-915F-57B01B682CCD}" type="presOf" srcId="{15799C94-493F-2743-8ABA-C7358D0A0AF2}" destId="{A4372956-27B3-CF41-BBF4-42ACFF2C47ED}" srcOrd="0" destOrd="0" presId="urn:microsoft.com/office/officeart/2005/8/layout/radial2"/>
    <dgm:cxn modelId="{50E0AE6C-1CCC-4040-865B-B58493144CDB}" type="presOf" srcId="{767EA44F-26F2-B64F-9A99-5EA0E14DABE6}" destId="{E96A8E3F-F8BB-DB4F-BBC9-15F24B20E098}" srcOrd="0" destOrd="0" presId="urn:microsoft.com/office/officeart/2005/8/layout/radial2"/>
    <dgm:cxn modelId="{7C04307F-B68B-4242-BF87-81DF94124179}" type="presOf" srcId="{2B6E45C0-F2E2-734D-A80C-6838722EAD86}" destId="{401E0CB8-A998-104C-BB08-11C54F24869C}" srcOrd="0" destOrd="0" presId="urn:microsoft.com/office/officeart/2005/8/layout/radial2"/>
    <dgm:cxn modelId="{44F79D83-5AE4-3449-B097-C50EB3EF8D36}" srcId="{767EA44F-26F2-B64F-9A99-5EA0E14DABE6}" destId="{2965B5EC-550F-9B47-B39A-FFD76CF3DC6E}" srcOrd="1" destOrd="0" parTransId="{2B6E45C0-F2E2-734D-A80C-6838722EAD86}" sibTransId="{2D404656-2864-9542-BCAF-E850F4165030}"/>
    <dgm:cxn modelId="{A89C6ECA-0DF5-E849-926C-A72901F84DC6}" srcId="{767EA44F-26F2-B64F-9A99-5EA0E14DABE6}" destId="{EC37E175-66FB-434E-B892-D67652933010}" srcOrd="0" destOrd="0" parTransId="{7A3436C7-CC20-8C4D-93BF-F1E8629F6A41}" sibTransId="{34579D21-7A1E-2546-8AB0-730DCB9D3A15}"/>
    <dgm:cxn modelId="{FDD767DD-87AE-404E-A5B4-E8C23F49B92D}" type="presOf" srcId="{7A3436C7-CC20-8C4D-93BF-F1E8629F6A41}" destId="{D7E495BF-D620-404B-A3B2-2E425A1C00C2}" srcOrd="0" destOrd="0" presId="urn:microsoft.com/office/officeart/2005/8/layout/radial2"/>
    <dgm:cxn modelId="{03678EDF-FEAD-D046-8E45-7FF085CD256D}" type="presOf" srcId="{EC9AA3AC-5444-E747-85B2-0D8D621E31E1}" destId="{3AC5B915-2AD4-2F42-923D-446B136D0154}" srcOrd="0" destOrd="0" presId="urn:microsoft.com/office/officeart/2005/8/layout/radial2"/>
    <dgm:cxn modelId="{854FEDFD-7E0A-3648-AC51-6B4DB0E53858}" srcId="{CD0E653C-9BCC-724F-8FDE-6A0586CBCE2A}" destId="{15799C94-493F-2743-8ABA-C7358D0A0AF2}" srcOrd="0" destOrd="0" parTransId="{1BBC28F1-B03A-4F47-B66C-5E1033F9C60B}" sibTransId="{FB6CFF8D-D042-0A4A-9F8D-0CAC5D690279}"/>
    <dgm:cxn modelId="{527191EC-D4C4-2B47-9DF4-45738DF85E40}" type="presParOf" srcId="{E96A8E3F-F8BB-DB4F-BBC9-15F24B20E098}" destId="{B7C36776-6A17-5D4F-9ABA-66B0112C6AAF}" srcOrd="0" destOrd="0" presId="urn:microsoft.com/office/officeart/2005/8/layout/radial2"/>
    <dgm:cxn modelId="{2C9BCDBB-174B-AA49-B669-6C1018870701}" type="presParOf" srcId="{B7C36776-6A17-5D4F-9ABA-66B0112C6AAF}" destId="{92CDFD27-7A6E-EA4E-9259-87790C3BB37F}" srcOrd="0" destOrd="0" presId="urn:microsoft.com/office/officeart/2005/8/layout/radial2"/>
    <dgm:cxn modelId="{BAFA4EB2-BD74-B849-A877-8E76098A1CCE}" type="presParOf" srcId="{92CDFD27-7A6E-EA4E-9259-87790C3BB37F}" destId="{81F08EE4-E367-7B4D-9D2D-9217AE034D74}" srcOrd="0" destOrd="0" presId="urn:microsoft.com/office/officeart/2005/8/layout/radial2"/>
    <dgm:cxn modelId="{C50FB641-B0F5-FA46-A4B8-F8E41CC47D27}" type="presParOf" srcId="{92CDFD27-7A6E-EA4E-9259-87790C3BB37F}" destId="{A634DCFD-C60E-0E4F-A7FE-5D6C8C8C3E7E}" srcOrd="1" destOrd="0" presId="urn:microsoft.com/office/officeart/2005/8/layout/radial2"/>
    <dgm:cxn modelId="{22CE23CA-80A9-5E4D-86DD-1633DD1BB61E}" type="presParOf" srcId="{B7C36776-6A17-5D4F-9ABA-66B0112C6AAF}" destId="{D7E495BF-D620-404B-A3B2-2E425A1C00C2}" srcOrd="1" destOrd="0" presId="urn:microsoft.com/office/officeart/2005/8/layout/radial2"/>
    <dgm:cxn modelId="{B043F0B7-65A9-E34A-80B7-5E35D0A6A019}" type="presParOf" srcId="{B7C36776-6A17-5D4F-9ABA-66B0112C6AAF}" destId="{E0C58F45-0E62-A34C-8C16-EACFC8811AE3}" srcOrd="2" destOrd="0" presId="urn:microsoft.com/office/officeart/2005/8/layout/radial2"/>
    <dgm:cxn modelId="{FAA85D9C-FE84-2D41-AA5D-BEA3E30B4559}" type="presParOf" srcId="{E0C58F45-0E62-A34C-8C16-EACFC8811AE3}" destId="{8AA1D110-3A22-4342-B6C9-3A656995E354}" srcOrd="0" destOrd="0" presId="urn:microsoft.com/office/officeart/2005/8/layout/radial2"/>
    <dgm:cxn modelId="{100414BC-2695-9346-9CF2-758B9295DDBD}" type="presParOf" srcId="{E0C58F45-0E62-A34C-8C16-EACFC8811AE3}" destId="{3AC5B915-2AD4-2F42-923D-446B136D0154}" srcOrd="1" destOrd="0" presId="urn:microsoft.com/office/officeart/2005/8/layout/radial2"/>
    <dgm:cxn modelId="{5AAFFA4C-5F8B-E842-880F-523F19C880DF}" type="presParOf" srcId="{B7C36776-6A17-5D4F-9ABA-66B0112C6AAF}" destId="{401E0CB8-A998-104C-BB08-11C54F24869C}" srcOrd="3" destOrd="0" presId="urn:microsoft.com/office/officeart/2005/8/layout/radial2"/>
    <dgm:cxn modelId="{12354C93-A17A-3743-A47A-93C5613DC532}" type="presParOf" srcId="{B7C36776-6A17-5D4F-9ABA-66B0112C6AAF}" destId="{C19CE671-804C-6543-872F-781C664B2C04}" srcOrd="4" destOrd="0" presId="urn:microsoft.com/office/officeart/2005/8/layout/radial2"/>
    <dgm:cxn modelId="{180AD992-98F3-AF48-A194-D91436065129}" type="presParOf" srcId="{C19CE671-804C-6543-872F-781C664B2C04}" destId="{49C6D0EF-1CE1-144B-A061-8D6F05F827D5}" srcOrd="0" destOrd="0" presId="urn:microsoft.com/office/officeart/2005/8/layout/radial2"/>
    <dgm:cxn modelId="{F61F473A-2AA8-AF4E-8DEE-4620682FBBD7}" type="presParOf" srcId="{C19CE671-804C-6543-872F-781C664B2C04}" destId="{CC1C107C-0D05-6C47-8B5F-04366953AD98}" srcOrd="1" destOrd="0" presId="urn:microsoft.com/office/officeart/2005/8/layout/radial2"/>
    <dgm:cxn modelId="{BF790E63-3C5C-814F-91F1-BFE27D299D64}" type="presParOf" srcId="{B7C36776-6A17-5D4F-9ABA-66B0112C6AAF}" destId="{4965F8C3-4CB1-924E-BA74-F99467E1E1DD}" srcOrd="5" destOrd="0" presId="urn:microsoft.com/office/officeart/2005/8/layout/radial2"/>
    <dgm:cxn modelId="{5F4E3D78-CBD0-914F-861A-6FD0EDCAE374}" type="presParOf" srcId="{B7C36776-6A17-5D4F-9ABA-66B0112C6AAF}" destId="{25429C8C-72ED-E541-9D0C-71947963D34B}" srcOrd="6" destOrd="0" presId="urn:microsoft.com/office/officeart/2005/8/layout/radial2"/>
    <dgm:cxn modelId="{260FDE9E-9A1E-534C-8BBC-7F5126CF0BA2}" type="presParOf" srcId="{25429C8C-72ED-E541-9D0C-71947963D34B}" destId="{DF7580C6-B4BE-C74B-B45B-3E0F19D37D48}" srcOrd="0" destOrd="0" presId="urn:microsoft.com/office/officeart/2005/8/layout/radial2"/>
    <dgm:cxn modelId="{277F0E1E-1225-4B46-8FE3-8F9703B9C36A}" type="presParOf" srcId="{25429C8C-72ED-E541-9D0C-71947963D34B}" destId="{A4372956-27B3-CF41-BBF4-42ACFF2C47ED}"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2D92247F-FD81-4395-892D-E96C8A8C01C4}"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s-CO"/>
        </a:p>
      </dgm:t>
    </dgm:pt>
    <dgm:pt modelId="{4E6A5C55-53DF-419D-96A4-A5F6834322E2}">
      <dgm:prSet phldrT="[Texto]" custT="1"/>
      <dgm:spPr/>
      <dgm:t>
        <a:bodyPr/>
        <a:lstStyle/>
        <a:p>
          <a:r>
            <a:rPr lang="es-CO" sz="2400" dirty="0">
              <a:solidFill>
                <a:schemeClr val="bg1"/>
              </a:solidFill>
            </a:rPr>
            <a:t>Secuelas anatómicas y funcionales</a:t>
          </a:r>
        </a:p>
      </dgm:t>
    </dgm:pt>
    <dgm:pt modelId="{B3AF4661-23F3-4865-8FB2-118B9248B3BB}" type="parTrans" cxnId="{7CB76AD2-A66C-41AB-A33C-620E3074DDAE}">
      <dgm:prSet/>
      <dgm:spPr/>
      <dgm:t>
        <a:bodyPr/>
        <a:lstStyle/>
        <a:p>
          <a:endParaRPr lang="es-CO" sz="2800">
            <a:solidFill>
              <a:schemeClr val="bg1"/>
            </a:solidFill>
          </a:endParaRPr>
        </a:p>
      </dgm:t>
    </dgm:pt>
    <dgm:pt modelId="{2F2E8ADD-8368-402B-9BE1-E35660339477}" type="sibTrans" cxnId="{7CB76AD2-A66C-41AB-A33C-620E3074DDAE}">
      <dgm:prSet/>
      <dgm:spPr/>
      <dgm:t>
        <a:bodyPr/>
        <a:lstStyle/>
        <a:p>
          <a:endParaRPr lang="es-CO" sz="2800">
            <a:solidFill>
              <a:schemeClr val="bg1"/>
            </a:solidFill>
          </a:endParaRPr>
        </a:p>
      </dgm:t>
    </dgm:pt>
    <dgm:pt modelId="{9FCB36AB-DC56-4F97-BF8C-8B26AB01109C}">
      <dgm:prSet phldrT="[Texto]" custT="1"/>
      <dgm:spPr/>
      <dgm:t>
        <a:bodyPr/>
        <a:lstStyle/>
        <a:p>
          <a:r>
            <a:rPr lang="es-CO" sz="2400" dirty="0">
              <a:solidFill>
                <a:schemeClr val="bg1"/>
              </a:solidFill>
            </a:rPr>
            <a:t>Estado Actual</a:t>
          </a:r>
        </a:p>
      </dgm:t>
    </dgm:pt>
    <dgm:pt modelId="{912D857C-B1B6-4ECE-B3CE-BDF58BB519C2}" type="parTrans" cxnId="{EA070761-29AC-417B-8FCC-305BA2E02B8E}">
      <dgm:prSet/>
      <dgm:spPr/>
      <dgm:t>
        <a:bodyPr/>
        <a:lstStyle/>
        <a:p>
          <a:endParaRPr lang="es-CO" sz="2800">
            <a:solidFill>
              <a:schemeClr val="bg1"/>
            </a:solidFill>
          </a:endParaRPr>
        </a:p>
      </dgm:t>
    </dgm:pt>
    <dgm:pt modelId="{6AF03271-B83E-46F4-B7FF-0BD25243DDF6}" type="sibTrans" cxnId="{EA070761-29AC-417B-8FCC-305BA2E02B8E}">
      <dgm:prSet/>
      <dgm:spPr/>
      <dgm:t>
        <a:bodyPr/>
        <a:lstStyle/>
        <a:p>
          <a:endParaRPr lang="es-CO" sz="2800">
            <a:solidFill>
              <a:schemeClr val="bg1"/>
            </a:solidFill>
          </a:endParaRPr>
        </a:p>
      </dgm:t>
    </dgm:pt>
    <dgm:pt modelId="{9C9559C4-A826-434F-9B06-98A832879B9A}">
      <dgm:prSet phldrT="[Texto]" custT="1"/>
      <dgm:spPr/>
      <dgm:t>
        <a:bodyPr/>
        <a:lstStyle/>
        <a:p>
          <a:r>
            <a:rPr lang="es-CO" sz="2400" dirty="0">
              <a:solidFill>
                <a:schemeClr val="bg1"/>
              </a:solidFill>
            </a:rPr>
            <a:t>Terapéutica posible</a:t>
          </a:r>
        </a:p>
      </dgm:t>
    </dgm:pt>
    <dgm:pt modelId="{9B44AFD0-D343-498D-B631-4E2DCC69E1DA}" type="parTrans" cxnId="{0CBE3606-DF9C-418C-97F1-350616D1C794}">
      <dgm:prSet/>
      <dgm:spPr/>
      <dgm:t>
        <a:bodyPr/>
        <a:lstStyle/>
        <a:p>
          <a:endParaRPr lang="es-CO" sz="2800">
            <a:solidFill>
              <a:schemeClr val="bg1"/>
            </a:solidFill>
          </a:endParaRPr>
        </a:p>
      </dgm:t>
    </dgm:pt>
    <dgm:pt modelId="{5D5208BD-C96D-43BB-9E62-8DE681979BE2}" type="sibTrans" cxnId="{0CBE3606-DF9C-418C-97F1-350616D1C794}">
      <dgm:prSet/>
      <dgm:spPr/>
      <dgm:t>
        <a:bodyPr/>
        <a:lstStyle/>
        <a:p>
          <a:endParaRPr lang="es-CO" sz="2800">
            <a:solidFill>
              <a:schemeClr val="bg1"/>
            </a:solidFill>
          </a:endParaRPr>
        </a:p>
      </dgm:t>
    </dgm:pt>
    <dgm:pt modelId="{12CF1984-D80A-448D-9888-AF6EF69DE17A}">
      <dgm:prSet phldrT="[Texto]" custT="1"/>
      <dgm:spPr/>
      <dgm:t>
        <a:bodyPr/>
        <a:lstStyle/>
        <a:p>
          <a:r>
            <a:rPr lang="es-CO" sz="2400" dirty="0">
              <a:solidFill>
                <a:schemeClr val="bg1"/>
              </a:solidFill>
            </a:rPr>
            <a:t>Pronostico de Recuperación </a:t>
          </a:r>
        </a:p>
      </dgm:t>
    </dgm:pt>
    <dgm:pt modelId="{15C0F627-6977-4A46-BF58-1C7A8BE75F15}" type="parTrans" cxnId="{57C387DD-6292-4BE1-BC1A-D35D9CF911B4}">
      <dgm:prSet/>
      <dgm:spPr/>
      <dgm:t>
        <a:bodyPr/>
        <a:lstStyle/>
        <a:p>
          <a:endParaRPr lang="es-CO" sz="2800">
            <a:solidFill>
              <a:schemeClr val="bg1"/>
            </a:solidFill>
          </a:endParaRPr>
        </a:p>
      </dgm:t>
    </dgm:pt>
    <dgm:pt modelId="{395EDAE0-16FF-43D8-B92F-1968A27FE0BA}" type="sibTrans" cxnId="{57C387DD-6292-4BE1-BC1A-D35D9CF911B4}">
      <dgm:prSet/>
      <dgm:spPr/>
      <dgm:t>
        <a:bodyPr/>
        <a:lstStyle/>
        <a:p>
          <a:endParaRPr lang="es-CO" sz="2800">
            <a:solidFill>
              <a:schemeClr val="bg1"/>
            </a:solidFill>
          </a:endParaRPr>
        </a:p>
      </dgm:t>
    </dgm:pt>
    <dgm:pt modelId="{1155B01E-6715-429B-8A2F-7305250541B3}">
      <dgm:prSet phldrT="[Texto]" custT="1"/>
      <dgm:spPr/>
      <dgm:t>
        <a:bodyPr/>
        <a:lstStyle/>
        <a:p>
          <a:r>
            <a:rPr lang="es-CO" sz="2000" dirty="0">
              <a:solidFill>
                <a:schemeClr val="bg1"/>
              </a:solidFill>
            </a:rPr>
            <a:t>Fechas de Tratamiento concluido, estudios complementarios, rehabilitación y complicaciones</a:t>
          </a:r>
        </a:p>
      </dgm:t>
    </dgm:pt>
    <dgm:pt modelId="{15DC6E1A-6F50-4AF6-9968-831A6D8C9713}" type="parTrans" cxnId="{D829DF41-43C6-433A-9A17-907FEC5965C8}">
      <dgm:prSet/>
      <dgm:spPr/>
      <dgm:t>
        <a:bodyPr/>
        <a:lstStyle/>
        <a:p>
          <a:endParaRPr lang="es-CO" sz="2800">
            <a:solidFill>
              <a:schemeClr val="bg1"/>
            </a:solidFill>
          </a:endParaRPr>
        </a:p>
      </dgm:t>
    </dgm:pt>
    <dgm:pt modelId="{27E6F9CA-0BA3-4B8F-BA3C-4FB554C21379}" type="sibTrans" cxnId="{D829DF41-43C6-433A-9A17-907FEC5965C8}">
      <dgm:prSet/>
      <dgm:spPr/>
      <dgm:t>
        <a:bodyPr/>
        <a:lstStyle/>
        <a:p>
          <a:endParaRPr lang="es-CO" sz="2800">
            <a:solidFill>
              <a:schemeClr val="bg1"/>
            </a:solidFill>
          </a:endParaRPr>
        </a:p>
      </dgm:t>
    </dgm:pt>
    <dgm:pt modelId="{8A1E975E-AECB-4739-BC63-A9DC73C5903B}" type="pres">
      <dgm:prSet presAssocID="{2D92247F-FD81-4395-892D-E96C8A8C01C4}" presName="Name0" presStyleCnt="0">
        <dgm:presLayoutVars>
          <dgm:chMax val="7"/>
          <dgm:chPref val="7"/>
          <dgm:dir/>
        </dgm:presLayoutVars>
      </dgm:prSet>
      <dgm:spPr/>
    </dgm:pt>
    <dgm:pt modelId="{007000DF-C458-427F-8190-0EF1A70FF4D1}" type="pres">
      <dgm:prSet presAssocID="{2D92247F-FD81-4395-892D-E96C8A8C01C4}" presName="Name1" presStyleCnt="0"/>
      <dgm:spPr/>
    </dgm:pt>
    <dgm:pt modelId="{E59B8B66-38D0-492B-B362-01113B43E24D}" type="pres">
      <dgm:prSet presAssocID="{2D92247F-FD81-4395-892D-E96C8A8C01C4}" presName="cycle" presStyleCnt="0"/>
      <dgm:spPr/>
    </dgm:pt>
    <dgm:pt modelId="{CF2EB6C1-DC82-4AA9-ACB2-04E39E777227}" type="pres">
      <dgm:prSet presAssocID="{2D92247F-FD81-4395-892D-E96C8A8C01C4}" presName="srcNode" presStyleLbl="node1" presStyleIdx="0" presStyleCnt="5"/>
      <dgm:spPr/>
    </dgm:pt>
    <dgm:pt modelId="{02766F2A-E532-44CF-B455-583ED3A3C801}" type="pres">
      <dgm:prSet presAssocID="{2D92247F-FD81-4395-892D-E96C8A8C01C4}" presName="conn" presStyleLbl="parChTrans1D2" presStyleIdx="0" presStyleCnt="1"/>
      <dgm:spPr/>
    </dgm:pt>
    <dgm:pt modelId="{63E289E1-5449-45F5-B4A5-957867243C07}" type="pres">
      <dgm:prSet presAssocID="{2D92247F-FD81-4395-892D-E96C8A8C01C4}" presName="extraNode" presStyleLbl="node1" presStyleIdx="0" presStyleCnt="5"/>
      <dgm:spPr/>
    </dgm:pt>
    <dgm:pt modelId="{08F1AA57-39C0-49F2-AF9B-3C786FA819AB}" type="pres">
      <dgm:prSet presAssocID="{2D92247F-FD81-4395-892D-E96C8A8C01C4}" presName="dstNode" presStyleLbl="node1" presStyleIdx="0" presStyleCnt="5"/>
      <dgm:spPr/>
    </dgm:pt>
    <dgm:pt modelId="{67F5CA06-FD9A-44E9-A42C-7DA23E0A3595}" type="pres">
      <dgm:prSet presAssocID="{4E6A5C55-53DF-419D-96A4-A5F6834322E2}" presName="text_1" presStyleLbl="node1" presStyleIdx="0" presStyleCnt="5">
        <dgm:presLayoutVars>
          <dgm:bulletEnabled val="1"/>
        </dgm:presLayoutVars>
      </dgm:prSet>
      <dgm:spPr/>
    </dgm:pt>
    <dgm:pt modelId="{62853F96-F01F-4D6E-9FFD-10E9AB078406}" type="pres">
      <dgm:prSet presAssocID="{4E6A5C55-53DF-419D-96A4-A5F6834322E2}" presName="accent_1" presStyleCnt="0"/>
      <dgm:spPr/>
    </dgm:pt>
    <dgm:pt modelId="{C23C36EE-79F9-47F5-B83E-F8D5C19496A5}" type="pres">
      <dgm:prSet presAssocID="{4E6A5C55-53DF-419D-96A4-A5F6834322E2}" presName="accentRepeatNode" presStyleLbl="solidFgAcc1" presStyleIdx="0" presStyleCnt="5"/>
      <dgm:spPr/>
    </dgm:pt>
    <dgm:pt modelId="{22F4D974-87DF-42C8-B734-D68355A65592}" type="pres">
      <dgm:prSet presAssocID="{9FCB36AB-DC56-4F97-BF8C-8B26AB01109C}" presName="text_2" presStyleLbl="node1" presStyleIdx="1" presStyleCnt="5">
        <dgm:presLayoutVars>
          <dgm:bulletEnabled val="1"/>
        </dgm:presLayoutVars>
      </dgm:prSet>
      <dgm:spPr/>
    </dgm:pt>
    <dgm:pt modelId="{DC68EE4A-D27F-45F0-A89D-D6C9F5904276}" type="pres">
      <dgm:prSet presAssocID="{9FCB36AB-DC56-4F97-BF8C-8B26AB01109C}" presName="accent_2" presStyleCnt="0"/>
      <dgm:spPr/>
    </dgm:pt>
    <dgm:pt modelId="{ED415230-8332-4BC9-B254-8899E01CC2F7}" type="pres">
      <dgm:prSet presAssocID="{9FCB36AB-DC56-4F97-BF8C-8B26AB01109C}" presName="accentRepeatNode" presStyleLbl="solidFgAcc1" presStyleIdx="1" presStyleCnt="5"/>
      <dgm:spPr/>
    </dgm:pt>
    <dgm:pt modelId="{03C5890E-2010-4E55-ABB6-149056A0F5EF}" type="pres">
      <dgm:prSet presAssocID="{9C9559C4-A826-434F-9B06-98A832879B9A}" presName="text_3" presStyleLbl="node1" presStyleIdx="2" presStyleCnt="5">
        <dgm:presLayoutVars>
          <dgm:bulletEnabled val="1"/>
        </dgm:presLayoutVars>
      </dgm:prSet>
      <dgm:spPr/>
    </dgm:pt>
    <dgm:pt modelId="{D1D51E99-F8A6-4CB6-AA72-5F83F05A1A57}" type="pres">
      <dgm:prSet presAssocID="{9C9559C4-A826-434F-9B06-98A832879B9A}" presName="accent_3" presStyleCnt="0"/>
      <dgm:spPr/>
    </dgm:pt>
    <dgm:pt modelId="{96801475-2BBF-434B-B63F-E433221F3FC7}" type="pres">
      <dgm:prSet presAssocID="{9C9559C4-A826-434F-9B06-98A832879B9A}" presName="accentRepeatNode" presStyleLbl="solidFgAcc1" presStyleIdx="2" presStyleCnt="5"/>
      <dgm:spPr/>
    </dgm:pt>
    <dgm:pt modelId="{14675078-1519-4966-A03F-36E494D79D48}" type="pres">
      <dgm:prSet presAssocID="{12CF1984-D80A-448D-9888-AF6EF69DE17A}" presName="text_4" presStyleLbl="node1" presStyleIdx="3" presStyleCnt="5">
        <dgm:presLayoutVars>
          <dgm:bulletEnabled val="1"/>
        </dgm:presLayoutVars>
      </dgm:prSet>
      <dgm:spPr/>
    </dgm:pt>
    <dgm:pt modelId="{C6CBE866-5042-4877-81DD-62D082CE8BC1}" type="pres">
      <dgm:prSet presAssocID="{12CF1984-D80A-448D-9888-AF6EF69DE17A}" presName="accent_4" presStyleCnt="0"/>
      <dgm:spPr/>
    </dgm:pt>
    <dgm:pt modelId="{5FEA4B42-37C9-49C6-A475-60F62BA55E75}" type="pres">
      <dgm:prSet presAssocID="{12CF1984-D80A-448D-9888-AF6EF69DE17A}" presName="accentRepeatNode" presStyleLbl="solidFgAcc1" presStyleIdx="3" presStyleCnt="5"/>
      <dgm:spPr/>
    </dgm:pt>
    <dgm:pt modelId="{4571B35D-ED08-4F2A-9408-ED3C5C62E015}" type="pres">
      <dgm:prSet presAssocID="{1155B01E-6715-429B-8A2F-7305250541B3}" presName="text_5" presStyleLbl="node1" presStyleIdx="4" presStyleCnt="5">
        <dgm:presLayoutVars>
          <dgm:bulletEnabled val="1"/>
        </dgm:presLayoutVars>
      </dgm:prSet>
      <dgm:spPr/>
    </dgm:pt>
    <dgm:pt modelId="{03A148B3-0D8B-4279-A49D-9323A74B95A4}" type="pres">
      <dgm:prSet presAssocID="{1155B01E-6715-429B-8A2F-7305250541B3}" presName="accent_5" presStyleCnt="0"/>
      <dgm:spPr/>
    </dgm:pt>
    <dgm:pt modelId="{E31A604A-51F9-4E80-8353-A24D71B5BB72}" type="pres">
      <dgm:prSet presAssocID="{1155B01E-6715-429B-8A2F-7305250541B3}" presName="accentRepeatNode" presStyleLbl="solidFgAcc1" presStyleIdx="4" presStyleCnt="5"/>
      <dgm:spPr/>
    </dgm:pt>
  </dgm:ptLst>
  <dgm:cxnLst>
    <dgm:cxn modelId="{0CBE3606-DF9C-418C-97F1-350616D1C794}" srcId="{2D92247F-FD81-4395-892D-E96C8A8C01C4}" destId="{9C9559C4-A826-434F-9B06-98A832879B9A}" srcOrd="2" destOrd="0" parTransId="{9B44AFD0-D343-498D-B631-4E2DCC69E1DA}" sibTransId="{5D5208BD-C96D-43BB-9E62-8DE681979BE2}"/>
    <dgm:cxn modelId="{3994FA07-E3FA-4C9E-A76F-7A1C98D2AD68}" type="presOf" srcId="{2F2E8ADD-8368-402B-9BE1-E35660339477}" destId="{02766F2A-E532-44CF-B455-583ED3A3C801}" srcOrd="0" destOrd="0" presId="urn:microsoft.com/office/officeart/2008/layout/VerticalCurvedList"/>
    <dgm:cxn modelId="{D829DF41-43C6-433A-9A17-907FEC5965C8}" srcId="{2D92247F-FD81-4395-892D-E96C8A8C01C4}" destId="{1155B01E-6715-429B-8A2F-7305250541B3}" srcOrd="4" destOrd="0" parTransId="{15DC6E1A-6F50-4AF6-9968-831A6D8C9713}" sibTransId="{27E6F9CA-0BA3-4B8F-BA3C-4FB554C21379}"/>
    <dgm:cxn modelId="{E7DF9543-3CB1-458F-B2D5-7BCC89971143}" type="presOf" srcId="{4E6A5C55-53DF-419D-96A4-A5F6834322E2}" destId="{67F5CA06-FD9A-44E9-A42C-7DA23E0A3595}" srcOrd="0" destOrd="0" presId="urn:microsoft.com/office/officeart/2008/layout/VerticalCurvedList"/>
    <dgm:cxn modelId="{EA070761-29AC-417B-8FCC-305BA2E02B8E}" srcId="{2D92247F-FD81-4395-892D-E96C8A8C01C4}" destId="{9FCB36AB-DC56-4F97-BF8C-8B26AB01109C}" srcOrd="1" destOrd="0" parTransId="{912D857C-B1B6-4ECE-B3CE-BDF58BB519C2}" sibTransId="{6AF03271-B83E-46F4-B7FF-0BD25243DDF6}"/>
    <dgm:cxn modelId="{910AFC6C-EA30-42B9-AA9F-15121C262B63}" type="presOf" srcId="{2D92247F-FD81-4395-892D-E96C8A8C01C4}" destId="{8A1E975E-AECB-4739-BC63-A9DC73C5903B}" srcOrd="0" destOrd="0" presId="urn:microsoft.com/office/officeart/2008/layout/VerticalCurvedList"/>
    <dgm:cxn modelId="{BBCDFD71-AAD1-4ECF-80B7-092765827383}" type="presOf" srcId="{9FCB36AB-DC56-4F97-BF8C-8B26AB01109C}" destId="{22F4D974-87DF-42C8-B734-D68355A65592}" srcOrd="0" destOrd="0" presId="urn:microsoft.com/office/officeart/2008/layout/VerticalCurvedList"/>
    <dgm:cxn modelId="{56B8A8A5-D871-4D8A-B4DA-4322F17EE2B2}" type="presOf" srcId="{1155B01E-6715-429B-8A2F-7305250541B3}" destId="{4571B35D-ED08-4F2A-9408-ED3C5C62E015}" srcOrd="0" destOrd="0" presId="urn:microsoft.com/office/officeart/2008/layout/VerticalCurvedList"/>
    <dgm:cxn modelId="{E487F1BE-A221-4F96-B3B8-ABAB1BE01748}" type="presOf" srcId="{9C9559C4-A826-434F-9B06-98A832879B9A}" destId="{03C5890E-2010-4E55-ABB6-149056A0F5EF}" srcOrd="0" destOrd="0" presId="urn:microsoft.com/office/officeart/2008/layout/VerticalCurvedList"/>
    <dgm:cxn modelId="{EC4F2ACA-DA50-47D0-BB92-25CF2FD35125}" type="presOf" srcId="{12CF1984-D80A-448D-9888-AF6EF69DE17A}" destId="{14675078-1519-4966-A03F-36E494D79D48}" srcOrd="0" destOrd="0" presId="urn:microsoft.com/office/officeart/2008/layout/VerticalCurvedList"/>
    <dgm:cxn modelId="{7CB76AD2-A66C-41AB-A33C-620E3074DDAE}" srcId="{2D92247F-FD81-4395-892D-E96C8A8C01C4}" destId="{4E6A5C55-53DF-419D-96A4-A5F6834322E2}" srcOrd="0" destOrd="0" parTransId="{B3AF4661-23F3-4865-8FB2-118B9248B3BB}" sibTransId="{2F2E8ADD-8368-402B-9BE1-E35660339477}"/>
    <dgm:cxn modelId="{57C387DD-6292-4BE1-BC1A-D35D9CF911B4}" srcId="{2D92247F-FD81-4395-892D-E96C8A8C01C4}" destId="{12CF1984-D80A-448D-9888-AF6EF69DE17A}" srcOrd="3" destOrd="0" parTransId="{15C0F627-6977-4A46-BF58-1C7A8BE75F15}" sibTransId="{395EDAE0-16FF-43D8-B92F-1968A27FE0BA}"/>
    <dgm:cxn modelId="{C500014B-7B15-434B-AA14-0E8DD93D1612}" type="presParOf" srcId="{8A1E975E-AECB-4739-BC63-A9DC73C5903B}" destId="{007000DF-C458-427F-8190-0EF1A70FF4D1}" srcOrd="0" destOrd="0" presId="urn:microsoft.com/office/officeart/2008/layout/VerticalCurvedList"/>
    <dgm:cxn modelId="{5989231F-4648-4FD6-BD1D-122CCF2F5D04}" type="presParOf" srcId="{007000DF-C458-427F-8190-0EF1A70FF4D1}" destId="{E59B8B66-38D0-492B-B362-01113B43E24D}" srcOrd="0" destOrd="0" presId="urn:microsoft.com/office/officeart/2008/layout/VerticalCurvedList"/>
    <dgm:cxn modelId="{07991856-8610-4E8F-9721-61E5A44BAF20}" type="presParOf" srcId="{E59B8B66-38D0-492B-B362-01113B43E24D}" destId="{CF2EB6C1-DC82-4AA9-ACB2-04E39E777227}" srcOrd="0" destOrd="0" presId="urn:microsoft.com/office/officeart/2008/layout/VerticalCurvedList"/>
    <dgm:cxn modelId="{CA22BC72-37E1-468F-A152-9131BDFC6E74}" type="presParOf" srcId="{E59B8B66-38D0-492B-B362-01113B43E24D}" destId="{02766F2A-E532-44CF-B455-583ED3A3C801}" srcOrd="1" destOrd="0" presId="urn:microsoft.com/office/officeart/2008/layout/VerticalCurvedList"/>
    <dgm:cxn modelId="{F8916F91-6107-44A1-9D89-59781E6B771F}" type="presParOf" srcId="{E59B8B66-38D0-492B-B362-01113B43E24D}" destId="{63E289E1-5449-45F5-B4A5-957867243C07}" srcOrd="2" destOrd="0" presId="urn:microsoft.com/office/officeart/2008/layout/VerticalCurvedList"/>
    <dgm:cxn modelId="{7F650AA9-A062-470C-8C8E-B8BEE70E2DA9}" type="presParOf" srcId="{E59B8B66-38D0-492B-B362-01113B43E24D}" destId="{08F1AA57-39C0-49F2-AF9B-3C786FA819AB}" srcOrd="3" destOrd="0" presId="urn:microsoft.com/office/officeart/2008/layout/VerticalCurvedList"/>
    <dgm:cxn modelId="{C2D5F037-D966-41B4-9C0E-E78571A9C36C}" type="presParOf" srcId="{007000DF-C458-427F-8190-0EF1A70FF4D1}" destId="{67F5CA06-FD9A-44E9-A42C-7DA23E0A3595}" srcOrd="1" destOrd="0" presId="urn:microsoft.com/office/officeart/2008/layout/VerticalCurvedList"/>
    <dgm:cxn modelId="{FE8C5BDC-7AC9-4086-8257-8D31FBEA83AA}" type="presParOf" srcId="{007000DF-C458-427F-8190-0EF1A70FF4D1}" destId="{62853F96-F01F-4D6E-9FFD-10E9AB078406}" srcOrd="2" destOrd="0" presId="urn:microsoft.com/office/officeart/2008/layout/VerticalCurvedList"/>
    <dgm:cxn modelId="{B5992945-6818-4BF2-8FC5-67932E6F94F9}" type="presParOf" srcId="{62853F96-F01F-4D6E-9FFD-10E9AB078406}" destId="{C23C36EE-79F9-47F5-B83E-F8D5C19496A5}" srcOrd="0" destOrd="0" presId="urn:microsoft.com/office/officeart/2008/layout/VerticalCurvedList"/>
    <dgm:cxn modelId="{0C6DDE3B-085F-4E23-B84C-A6D8E8D7B44A}" type="presParOf" srcId="{007000DF-C458-427F-8190-0EF1A70FF4D1}" destId="{22F4D974-87DF-42C8-B734-D68355A65592}" srcOrd="3" destOrd="0" presId="urn:microsoft.com/office/officeart/2008/layout/VerticalCurvedList"/>
    <dgm:cxn modelId="{35BCA896-37DE-47C0-81A3-FD16135BE67B}" type="presParOf" srcId="{007000DF-C458-427F-8190-0EF1A70FF4D1}" destId="{DC68EE4A-D27F-45F0-A89D-D6C9F5904276}" srcOrd="4" destOrd="0" presId="urn:microsoft.com/office/officeart/2008/layout/VerticalCurvedList"/>
    <dgm:cxn modelId="{3935D217-CC9F-4A5B-846B-A56DF2DA9D8E}" type="presParOf" srcId="{DC68EE4A-D27F-45F0-A89D-D6C9F5904276}" destId="{ED415230-8332-4BC9-B254-8899E01CC2F7}" srcOrd="0" destOrd="0" presId="urn:microsoft.com/office/officeart/2008/layout/VerticalCurvedList"/>
    <dgm:cxn modelId="{2D011B11-64C6-4CF8-8F98-984D0880EA18}" type="presParOf" srcId="{007000DF-C458-427F-8190-0EF1A70FF4D1}" destId="{03C5890E-2010-4E55-ABB6-149056A0F5EF}" srcOrd="5" destOrd="0" presId="urn:microsoft.com/office/officeart/2008/layout/VerticalCurvedList"/>
    <dgm:cxn modelId="{B1222FFA-A4CC-4E2F-B989-96EEA8896EE6}" type="presParOf" srcId="{007000DF-C458-427F-8190-0EF1A70FF4D1}" destId="{D1D51E99-F8A6-4CB6-AA72-5F83F05A1A57}" srcOrd="6" destOrd="0" presId="urn:microsoft.com/office/officeart/2008/layout/VerticalCurvedList"/>
    <dgm:cxn modelId="{D16B3CC8-09D8-4FA4-B2FD-D4FF1B62BF2B}" type="presParOf" srcId="{D1D51E99-F8A6-4CB6-AA72-5F83F05A1A57}" destId="{96801475-2BBF-434B-B63F-E433221F3FC7}" srcOrd="0" destOrd="0" presId="urn:microsoft.com/office/officeart/2008/layout/VerticalCurvedList"/>
    <dgm:cxn modelId="{23CB5CBA-8F36-4637-AA11-00A17C1CB9BC}" type="presParOf" srcId="{007000DF-C458-427F-8190-0EF1A70FF4D1}" destId="{14675078-1519-4966-A03F-36E494D79D48}" srcOrd="7" destOrd="0" presId="urn:microsoft.com/office/officeart/2008/layout/VerticalCurvedList"/>
    <dgm:cxn modelId="{83AF8649-B171-4DE8-BE67-DB1E2B06C80D}" type="presParOf" srcId="{007000DF-C458-427F-8190-0EF1A70FF4D1}" destId="{C6CBE866-5042-4877-81DD-62D082CE8BC1}" srcOrd="8" destOrd="0" presId="urn:microsoft.com/office/officeart/2008/layout/VerticalCurvedList"/>
    <dgm:cxn modelId="{CF7DD1B9-B3B0-427A-A976-FCB97F2C9255}" type="presParOf" srcId="{C6CBE866-5042-4877-81DD-62D082CE8BC1}" destId="{5FEA4B42-37C9-49C6-A475-60F62BA55E75}" srcOrd="0" destOrd="0" presId="urn:microsoft.com/office/officeart/2008/layout/VerticalCurvedList"/>
    <dgm:cxn modelId="{84849E01-AF46-4160-9485-2E03BAA30A1D}" type="presParOf" srcId="{007000DF-C458-427F-8190-0EF1A70FF4D1}" destId="{4571B35D-ED08-4F2A-9408-ED3C5C62E015}" srcOrd="9" destOrd="0" presId="urn:microsoft.com/office/officeart/2008/layout/VerticalCurvedList"/>
    <dgm:cxn modelId="{F35C687D-96B7-4C7A-942D-8AD171D52665}" type="presParOf" srcId="{007000DF-C458-427F-8190-0EF1A70FF4D1}" destId="{03A148B3-0D8B-4279-A49D-9323A74B95A4}" srcOrd="10" destOrd="0" presId="urn:microsoft.com/office/officeart/2008/layout/VerticalCurvedList"/>
    <dgm:cxn modelId="{21AF458D-0521-49C7-A0CF-4028731D7635}" type="presParOf" srcId="{03A148B3-0D8B-4279-A49D-9323A74B95A4}" destId="{E31A604A-51F9-4E80-8353-A24D71B5BB7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214B2357-5EAE-4161-8A6C-74365CAD42DF}" type="doc">
      <dgm:prSet loTypeId="urn:microsoft.com/office/officeart/2009/layout/CircleArrowProcess" loCatId="process" qsTypeId="urn:microsoft.com/office/officeart/2005/8/quickstyle/simple1" qsCatId="simple" csTypeId="urn:microsoft.com/office/officeart/2005/8/colors/colorful4" csCatId="colorful" phldr="1"/>
      <dgm:spPr/>
      <dgm:t>
        <a:bodyPr/>
        <a:lstStyle/>
        <a:p>
          <a:endParaRPr lang="es-CO"/>
        </a:p>
      </dgm:t>
    </dgm:pt>
    <dgm:pt modelId="{0189B533-054D-4427-B416-7E2336EAF2D9}">
      <dgm:prSet phldrT="[Texto]"/>
      <dgm:spPr/>
      <dgm:t>
        <a:bodyPr/>
        <a:lstStyle/>
        <a:p>
          <a:r>
            <a:rPr lang="es-CO" dirty="0">
              <a:solidFill>
                <a:schemeClr val="bg2">
                  <a:lumMod val="50000"/>
                </a:schemeClr>
              </a:solidFill>
            </a:rPr>
            <a:t>Bueno</a:t>
          </a:r>
        </a:p>
      </dgm:t>
    </dgm:pt>
    <dgm:pt modelId="{6477306E-81CF-4779-A38A-87B036EA9976}" type="parTrans" cxnId="{0CD9F39A-6B67-4F8A-A403-C8C3520A4710}">
      <dgm:prSet/>
      <dgm:spPr/>
      <dgm:t>
        <a:bodyPr/>
        <a:lstStyle/>
        <a:p>
          <a:endParaRPr lang="es-CO">
            <a:solidFill>
              <a:schemeClr val="bg2">
                <a:lumMod val="50000"/>
              </a:schemeClr>
            </a:solidFill>
          </a:endParaRPr>
        </a:p>
      </dgm:t>
    </dgm:pt>
    <dgm:pt modelId="{1B99ECCF-0806-46F9-B41F-4FB431C68C38}" type="sibTrans" cxnId="{0CD9F39A-6B67-4F8A-A403-C8C3520A4710}">
      <dgm:prSet/>
      <dgm:spPr/>
      <dgm:t>
        <a:bodyPr/>
        <a:lstStyle/>
        <a:p>
          <a:endParaRPr lang="es-CO">
            <a:solidFill>
              <a:schemeClr val="bg2">
                <a:lumMod val="50000"/>
              </a:schemeClr>
            </a:solidFill>
          </a:endParaRPr>
        </a:p>
      </dgm:t>
    </dgm:pt>
    <dgm:pt modelId="{2AC5E8A1-D41F-41A3-9EDE-A2F9ABE6E9FF}">
      <dgm:prSet phldrT="[Texto]"/>
      <dgm:spPr/>
      <dgm:t>
        <a:bodyPr/>
        <a:lstStyle/>
        <a:p>
          <a:r>
            <a:rPr lang="es-CO" dirty="0">
              <a:solidFill>
                <a:schemeClr val="bg2">
                  <a:lumMod val="50000"/>
                </a:schemeClr>
              </a:solidFill>
            </a:rPr>
            <a:t>Regular</a:t>
          </a:r>
        </a:p>
      </dgm:t>
    </dgm:pt>
    <dgm:pt modelId="{6EB8440E-F30A-406A-B16D-190509CE621A}" type="parTrans" cxnId="{EC9CE0E2-1CC8-466E-8B84-B0459B6EDE64}">
      <dgm:prSet/>
      <dgm:spPr/>
      <dgm:t>
        <a:bodyPr/>
        <a:lstStyle/>
        <a:p>
          <a:endParaRPr lang="es-CO">
            <a:solidFill>
              <a:schemeClr val="bg2">
                <a:lumMod val="50000"/>
              </a:schemeClr>
            </a:solidFill>
          </a:endParaRPr>
        </a:p>
      </dgm:t>
    </dgm:pt>
    <dgm:pt modelId="{64409C05-CE44-4F5D-B1A7-BF542DFA8D1A}" type="sibTrans" cxnId="{EC9CE0E2-1CC8-466E-8B84-B0459B6EDE64}">
      <dgm:prSet/>
      <dgm:spPr/>
      <dgm:t>
        <a:bodyPr/>
        <a:lstStyle/>
        <a:p>
          <a:endParaRPr lang="es-CO">
            <a:solidFill>
              <a:schemeClr val="bg2">
                <a:lumMod val="50000"/>
              </a:schemeClr>
            </a:solidFill>
          </a:endParaRPr>
        </a:p>
      </dgm:t>
    </dgm:pt>
    <dgm:pt modelId="{FF98BBFC-75D3-4564-A41B-DCFF9CF48151}">
      <dgm:prSet phldrT="[Texto]"/>
      <dgm:spPr/>
      <dgm:t>
        <a:bodyPr/>
        <a:lstStyle/>
        <a:p>
          <a:r>
            <a:rPr lang="es-CO" dirty="0">
              <a:solidFill>
                <a:schemeClr val="bg2">
                  <a:lumMod val="50000"/>
                </a:schemeClr>
              </a:solidFill>
            </a:rPr>
            <a:t>Malo</a:t>
          </a:r>
        </a:p>
      </dgm:t>
    </dgm:pt>
    <dgm:pt modelId="{29D08F48-AF36-4034-B578-E7CBC0DBE8C8}" type="parTrans" cxnId="{3F396296-DEF3-4FC3-8212-0FFC11BA6603}">
      <dgm:prSet/>
      <dgm:spPr/>
      <dgm:t>
        <a:bodyPr/>
        <a:lstStyle/>
        <a:p>
          <a:endParaRPr lang="es-CO">
            <a:solidFill>
              <a:schemeClr val="bg2">
                <a:lumMod val="50000"/>
              </a:schemeClr>
            </a:solidFill>
          </a:endParaRPr>
        </a:p>
      </dgm:t>
    </dgm:pt>
    <dgm:pt modelId="{75417100-DB23-43CA-83B2-51B516BDCDBD}" type="sibTrans" cxnId="{3F396296-DEF3-4FC3-8212-0FFC11BA6603}">
      <dgm:prSet/>
      <dgm:spPr/>
      <dgm:t>
        <a:bodyPr/>
        <a:lstStyle/>
        <a:p>
          <a:endParaRPr lang="es-CO">
            <a:solidFill>
              <a:schemeClr val="bg2">
                <a:lumMod val="50000"/>
              </a:schemeClr>
            </a:solidFill>
          </a:endParaRPr>
        </a:p>
      </dgm:t>
    </dgm:pt>
    <dgm:pt modelId="{01651EA8-DE9D-450D-86F6-D4D3D71F51A7}" type="pres">
      <dgm:prSet presAssocID="{214B2357-5EAE-4161-8A6C-74365CAD42DF}" presName="Name0" presStyleCnt="0">
        <dgm:presLayoutVars>
          <dgm:chMax val="7"/>
          <dgm:chPref val="7"/>
          <dgm:dir/>
          <dgm:animLvl val="lvl"/>
        </dgm:presLayoutVars>
      </dgm:prSet>
      <dgm:spPr/>
    </dgm:pt>
    <dgm:pt modelId="{ACFFC066-A022-4CFF-B20C-A3FDF7D586E0}" type="pres">
      <dgm:prSet presAssocID="{0189B533-054D-4427-B416-7E2336EAF2D9}" presName="Accent1" presStyleCnt="0"/>
      <dgm:spPr/>
    </dgm:pt>
    <dgm:pt modelId="{385BAD5F-45DB-4EAC-8446-A9335B3DC0F2}" type="pres">
      <dgm:prSet presAssocID="{0189B533-054D-4427-B416-7E2336EAF2D9}" presName="Accent" presStyleLbl="node1" presStyleIdx="0" presStyleCnt="3"/>
      <dgm:spPr/>
    </dgm:pt>
    <dgm:pt modelId="{C16FCBE5-7C07-4262-AAE8-B120D6583188}" type="pres">
      <dgm:prSet presAssocID="{0189B533-054D-4427-B416-7E2336EAF2D9}" presName="Parent1" presStyleLbl="revTx" presStyleIdx="0" presStyleCnt="3">
        <dgm:presLayoutVars>
          <dgm:chMax val="1"/>
          <dgm:chPref val="1"/>
          <dgm:bulletEnabled val="1"/>
        </dgm:presLayoutVars>
      </dgm:prSet>
      <dgm:spPr/>
    </dgm:pt>
    <dgm:pt modelId="{1ED8EB04-A256-49E8-AE0A-DDA08AFF985C}" type="pres">
      <dgm:prSet presAssocID="{2AC5E8A1-D41F-41A3-9EDE-A2F9ABE6E9FF}" presName="Accent2" presStyleCnt="0"/>
      <dgm:spPr/>
    </dgm:pt>
    <dgm:pt modelId="{E10D4BFA-5C61-4548-8343-7FB3D412E571}" type="pres">
      <dgm:prSet presAssocID="{2AC5E8A1-D41F-41A3-9EDE-A2F9ABE6E9FF}" presName="Accent" presStyleLbl="node1" presStyleIdx="1" presStyleCnt="3"/>
      <dgm:spPr/>
    </dgm:pt>
    <dgm:pt modelId="{F991334A-1985-4867-ACE8-C866FAD39424}" type="pres">
      <dgm:prSet presAssocID="{2AC5E8A1-D41F-41A3-9EDE-A2F9ABE6E9FF}" presName="Parent2" presStyleLbl="revTx" presStyleIdx="1" presStyleCnt="3">
        <dgm:presLayoutVars>
          <dgm:chMax val="1"/>
          <dgm:chPref val="1"/>
          <dgm:bulletEnabled val="1"/>
        </dgm:presLayoutVars>
      </dgm:prSet>
      <dgm:spPr/>
    </dgm:pt>
    <dgm:pt modelId="{062B97BB-2D6A-4D0D-A723-E41D86A17273}" type="pres">
      <dgm:prSet presAssocID="{FF98BBFC-75D3-4564-A41B-DCFF9CF48151}" presName="Accent3" presStyleCnt="0"/>
      <dgm:spPr/>
    </dgm:pt>
    <dgm:pt modelId="{811BE921-722E-4D94-AD2B-7A72171EE810}" type="pres">
      <dgm:prSet presAssocID="{FF98BBFC-75D3-4564-A41B-DCFF9CF48151}" presName="Accent" presStyleLbl="node1" presStyleIdx="2" presStyleCnt="3"/>
      <dgm:spPr/>
    </dgm:pt>
    <dgm:pt modelId="{AEC8F434-3E38-42D5-9F47-4FF2946C0EDF}" type="pres">
      <dgm:prSet presAssocID="{FF98BBFC-75D3-4564-A41B-DCFF9CF48151}" presName="Parent3" presStyleLbl="revTx" presStyleIdx="2" presStyleCnt="3">
        <dgm:presLayoutVars>
          <dgm:chMax val="1"/>
          <dgm:chPref val="1"/>
          <dgm:bulletEnabled val="1"/>
        </dgm:presLayoutVars>
      </dgm:prSet>
      <dgm:spPr/>
    </dgm:pt>
  </dgm:ptLst>
  <dgm:cxnLst>
    <dgm:cxn modelId="{F3FCB559-941D-42DF-8918-841F061BDAC3}" type="presOf" srcId="{2AC5E8A1-D41F-41A3-9EDE-A2F9ABE6E9FF}" destId="{F991334A-1985-4867-ACE8-C866FAD39424}" srcOrd="0" destOrd="0" presId="urn:microsoft.com/office/officeart/2009/layout/CircleArrowProcess"/>
    <dgm:cxn modelId="{3F396296-DEF3-4FC3-8212-0FFC11BA6603}" srcId="{214B2357-5EAE-4161-8A6C-74365CAD42DF}" destId="{FF98BBFC-75D3-4564-A41B-DCFF9CF48151}" srcOrd="2" destOrd="0" parTransId="{29D08F48-AF36-4034-B578-E7CBC0DBE8C8}" sibTransId="{75417100-DB23-43CA-83B2-51B516BDCDBD}"/>
    <dgm:cxn modelId="{0CD9F39A-6B67-4F8A-A403-C8C3520A4710}" srcId="{214B2357-5EAE-4161-8A6C-74365CAD42DF}" destId="{0189B533-054D-4427-B416-7E2336EAF2D9}" srcOrd="0" destOrd="0" parTransId="{6477306E-81CF-4779-A38A-87B036EA9976}" sibTransId="{1B99ECCF-0806-46F9-B41F-4FB431C68C38}"/>
    <dgm:cxn modelId="{8C29699E-8247-47B2-BD7B-3FD5FA8315E7}" type="presOf" srcId="{FF98BBFC-75D3-4564-A41B-DCFF9CF48151}" destId="{AEC8F434-3E38-42D5-9F47-4FF2946C0EDF}" srcOrd="0" destOrd="0" presId="urn:microsoft.com/office/officeart/2009/layout/CircleArrowProcess"/>
    <dgm:cxn modelId="{A11A08BD-AD7E-49C2-B18E-88D517E551CB}" type="presOf" srcId="{0189B533-054D-4427-B416-7E2336EAF2D9}" destId="{C16FCBE5-7C07-4262-AAE8-B120D6583188}" srcOrd="0" destOrd="0" presId="urn:microsoft.com/office/officeart/2009/layout/CircleArrowProcess"/>
    <dgm:cxn modelId="{EC9CE0E2-1CC8-466E-8B84-B0459B6EDE64}" srcId="{214B2357-5EAE-4161-8A6C-74365CAD42DF}" destId="{2AC5E8A1-D41F-41A3-9EDE-A2F9ABE6E9FF}" srcOrd="1" destOrd="0" parTransId="{6EB8440E-F30A-406A-B16D-190509CE621A}" sibTransId="{64409C05-CE44-4F5D-B1A7-BF542DFA8D1A}"/>
    <dgm:cxn modelId="{682D1EE5-761E-43AF-8FF0-FD64E9D9CD47}" type="presOf" srcId="{214B2357-5EAE-4161-8A6C-74365CAD42DF}" destId="{01651EA8-DE9D-450D-86F6-D4D3D71F51A7}" srcOrd="0" destOrd="0" presId="urn:microsoft.com/office/officeart/2009/layout/CircleArrowProcess"/>
    <dgm:cxn modelId="{ADAFFE16-FE09-4CE5-BC6B-1B614A56036F}" type="presParOf" srcId="{01651EA8-DE9D-450D-86F6-D4D3D71F51A7}" destId="{ACFFC066-A022-4CFF-B20C-A3FDF7D586E0}" srcOrd="0" destOrd="0" presId="urn:microsoft.com/office/officeart/2009/layout/CircleArrowProcess"/>
    <dgm:cxn modelId="{E0169F63-5BFF-493B-BF0C-9216B7FCB303}" type="presParOf" srcId="{ACFFC066-A022-4CFF-B20C-A3FDF7D586E0}" destId="{385BAD5F-45DB-4EAC-8446-A9335B3DC0F2}" srcOrd="0" destOrd="0" presId="urn:microsoft.com/office/officeart/2009/layout/CircleArrowProcess"/>
    <dgm:cxn modelId="{4AA4C584-560F-48F2-B20C-6DFD21C59A64}" type="presParOf" srcId="{01651EA8-DE9D-450D-86F6-D4D3D71F51A7}" destId="{C16FCBE5-7C07-4262-AAE8-B120D6583188}" srcOrd="1" destOrd="0" presId="urn:microsoft.com/office/officeart/2009/layout/CircleArrowProcess"/>
    <dgm:cxn modelId="{FF3BD746-347E-48C6-ADE7-F66F79130DCA}" type="presParOf" srcId="{01651EA8-DE9D-450D-86F6-D4D3D71F51A7}" destId="{1ED8EB04-A256-49E8-AE0A-DDA08AFF985C}" srcOrd="2" destOrd="0" presId="urn:microsoft.com/office/officeart/2009/layout/CircleArrowProcess"/>
    <dgm:cxn modelId="{46A558DF-CAA3-49D9-9A22-42B84F8B3B10}" type="presParOf" srcId="{1ED8EB04-A256-49E8-AE0A-DDA08AFF985C}" destId="{E10D4BFA-5C61-4548-8343-7FB3D412E571}" srcOrd="0" destOrd="0" presId="urn:microsoft.com/office/officeart/2009/layout/CircleArrowProcess"/>
    <dgm:cxn modelId="{DBC7428A-05F4-4F99-B5F2-621C2979DC6D}" type="presParOf" srcId="{01651EA8-DE9D-450D-86F6-D4D3D71F51A7}" destId="{F991334A-1985-4867-ACE8-C866FAD39424}" srcOrd="3" destOrd="0" presId="urn:microsoft.com/office/officeart/2009/layout/CircleArrowProcess"/>
    <dgm:cxn modelId="{E158459B-EE02-47FC-8B1B-F63B704B1BF6}" type="presParOf" srcId="{01651EA8-DE9D-450D-86F6-D4D3D71F51A7}" destId="{062B97BB-2D6A-4D0D-A723-E41D86A17273}" srcOrd="4" destOrd="0" presId="urn:microsoft.com/office/officeart/2009/layout/CircleArrowProcess"/>
    <dgm:cxn modelId="{FA359CFB-B2E4-44FF-8F6D-F79DF18E8778}" type="presParOf" srcId="{062B97BB-2D6A-4D0D-A723-E41D86A17273}" destId="{811BE921-722E-4D94-AD2B-7A72171EE810}" srcOrd="0" destOrd="0" presId="urn:microsoft.com/office/officeart/2009/layout/CircleArrowProcess"/>
    <dgm:cxn modelId="{368E1070-B922-4AA6-8B0B-A9F12406DC35}" type="presParOf" srcId="{01651EA8-DE9D-450D-86F6-D4D3D71F51A7}" destId="{AEC8F434-3E38-42D5-9F47-4FF2946C0EDF}" srcOrd="5" destOrd="0" presId="urn:microsoft.com/office/officeart/2009/layout/CircleArrow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4B059B-AB9F-8C41-9EAA-CF8F931371E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55566576-830A-A44E-9BF3-409A93E7B8A6}">
      <dgm:prSet/>
      <dgm:spPr/>
      <dgm:t>
        <a:bodyPr/>
        <a:lstStyle/>
        <a:p>
          <a:r>
            <a:rPr lang="es-CO" dirty="0"/>
            <a:t>Decreto 1427 julio 2022 Resumen</a:t>
          </a:r>
        </a:p>
      </dgm:t>
    </dgm:pt>
    <dgm:pt modelId="{7BF6B6A8-6FC4-024B-90B8-8DCC170D6C4E}" type="parTrans" cxnId="{964A25BA-6FBB-3549-945D-8BEDAAF699E7}">
      <dgm:prSet/>
      <dgm:spPr/>
      <dgm:t>
        <a:bodyPr/>
        <a:lstStyle/>
        <a:p>
          <a:endParaRPr lang="es-ES"/>
        </a:p>
      </dgm:t>
    </dgm:pt>
    <dgm:pt modelId="{F12CF5AC-3B30-8D4B-A950-0EBEBCD6CE7E}" type="sibTrans" cxnId="{964A25BA-6FBB-3549-945D-8BEDAAF699E7}">
      <dgm:prSet/>
      <dgm:spPr/>
      <dgm:t>
        <a:bodyPr/>
        <a:lstStyle/>
        <a:p>
          <a:endParaRPr lang="es-ES"/>
        </a:p>
      </dgm:t>
    </dgm:pt>
    <dgm:pt modelId="{7A9C548F-7596-B445-B36C-A04735D8BD95}">
      <dgm:prSet/>
      <dgm:spPr/>
      <dgm:t>
        <a:bodyPr/>
        <a:lstStyle/>
        <a:p>
          <a:r>
            <a:rPr lang="es-CO" dirty="0"/>
            <a:t>Incapacidad de origen común. Es el estado de inhabilidad física o mental que le impide a una persona desarrollar su capacidad laboral por un tiempo determinado, originado por una enfermedad general o accidente común y que no ha sido calificada como enfermedad de origen laboral o accidente de trabajo. </a:t>
          </a:r>
        </a:p>
      </dgm:t>
    </dgm:pt>
    <dgm:pt modelId="{E82FC6D4-F88A-984A-B5D0-389A837E0CBE}" type="parTrans" cxnId="{A698630F-1986-BB4A-8995-A5234809B961}">
      <dgm:prSet/>
      <dgm:spPr/>
      <dgm:t>
        <a:bodyPr/>
        <a:lstStyle/>
        <a:p>
          <a:endParaRPr lang="es-ES"/>
        </a:p>
      </dgm:t>
    </dgm:pt>
    <dgm:pt modelId="{15E360DE-F6FF-8741-837F-92E1B57DD1BD}" type="sibTrans" cxnId="{A698630F-1986-BB4A-8995-A5234809B961}">
      <dgm:prSet/>
      <dgm:spPr/>
      <dgm:t>
        <a:bodyPr/>
        <a:lstStyle/>
        <a:p>
          <a:endParaRPr lang="es-ES"/>
        </a:p>
      </dgm:t>
    </dgm:pt>
    <dgm:pt modelId="{5DFC2CEF-B38E-A748-8ABB-117990C7FFFA}" type="pres">
      <dgm:prSet presAssocID="{884B059B-AB9F-8C41-9EAA-CF8F931371EA}" presName="linear" presStyleCnt="0">
        <dgm:presLayoutVars>
          <dgm:animLvl val="lvl"/>
          <dgm:resizeHandles val="exact"/>
        </dgm:presLayoutVars>
      </dgm:prSet>
      <dgm:spPr/>
    </dgm:pt>
    <dgm:pt modelId="{E7A2AB3F-4DBA-F041-81AD-2768AF62118E}" type="pres">
      <dgm:prSet presAssocID="{55566576-830A-A44E-9BF3-409A93E7B8A6}" presName="parentText" presStyleLbl="node1" presStyleIdx="0" presStyleCnt="1">
        <dgm:presLayoutVars>
          <dgm:chMax val="0"/>
          <dgm:bulletEnabled val="1"/>
        </dgm:presLayoutVars>
      </dgm:prSet>
      <dgm:spPr/>
    </dgm:pt>
    <dgm:pt modelId="{0B98B659-B773-0A45-B168-769DD1D15742}" type="pres">
      <dgm:prSet presAssocID="{55566576-830A-A44E-9BF3-409A93E7B8A6}" presName="childText" presStyleLbl="revTx" presStyleIdx="0" presStyleCnt="1">
        <dgm:presLayoutVars>
          <dgm:bulletEnabled val="1"/>
        </dgm:presLayoutVars>
      </dgm:prSet>
      <dgm:spPr/>
    </dgm:pt>
  </dgm:ptLst>
  <dgm:cxnLst>
    <dgm:cxn modelId="{A698630F-1986-BB4A-8995-A5234809B961}" srcId="{55566576-830A-A44E-9BF3-409A93E7B8A6}" destId="{7A9C548F-7596-B445-B36C-A04735D8BD95}" srcOrd="0" destOrd="0" parTransId="{E82FC6D4-F88A-984A-B5D0-389A837E0CBE}" sibTransId="{15E360DE-F6FF-8741-837F-92E1B57DD1BD}"/>
    <dgm:cxn modelId="{3028217A-FC27-A942-85B8-500EAB912317}" type="presOf" srcId="{7A9C548F-7596-B445-B36C-A04735D8BD95}" destId="{0B98B659-B773-0A45-B168-769DD1D15742}" srcOrd="0" destOrd="0" presId="urn:microsoft.com/office/officeart/2005/8/layout/vList2"/>
    <dgm:cxn modelId="{BED1F886-917E-594C-8E00-45525F7090EB}" type="presOf" srcId="{884B059B-AB9F-8C41-9EAA-CF8F931371EA}" destId="{5DFC2CEF-B38E-A748-8ABB-117990C7FFFA}" srcOrd="0" destOrd="0" presId="urn:microsoft.com/office/officeart/2005/8/layout/vList2"/>
    <dgm:cxn modelId="{74A7529D-4D2A-8F45-A0C7-FAEEA840B6C0}" type="presOf" srcId="{55566576-830A-A44E-9BF3-409A93E7B8A6}" destId="{E7A2AB3F-4DBA-F041-81AD-2768AF62118E}" srcOrd="0" destOrd="0" presId="urn:microsoft.com/office/officeart/2005/8/layout/vList2"/>
    <dgm:cxn modelId="{964A25BA-6FBB-3549-945D-8BEDAAF699E7}" srcId="{884B059B-AB9F-8C41-9EAA-CF8F931371EA}" destId="{55566576-830A-A44E-9BF3-409A93E7B8A6}" srcOrd="0" destOrd="0" parTransId="{7BF6B6A8-6FC4-024B-90B8-8DCC170D6C4E}" sibTransId="{F12CF5AC-3B30-8D4B-A950-0EBEBCD6CE7E}"/>
    <dgm:cxn modelId="{697F35F1-1D03-3B4E-B8D6-F40C48FDB153}" type="presParOf" srcId="{5DFC2CEF-B38E-A748-8ABB-117990C7FFFA}" destId="{E7A2AB3F-4DBA-F041-81AD-2768AF62118E}" srcOrd="0" destOrd="0" presId="urn:microsoft.com/office/officeart/2005/8/layout/vList2"/>
    <dgm:cxn modelId="{492762DA-CB7C-AC4E-85EF-01921340ED29}" type="presParOf" srcId="{5DFC2CEF-B38E-A748-8ABB-117990C7FFFA}" destId="{0B98B659-B773-0A45-B168-769DD1D15742}" srcOrd="1"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D003DF43-66B2-814B-A361-A781C2569120}" type="doc">
      <dgm:prSet loTypeId="urn:microsoft.com/office/officeart/2005/8/layout/hList7" loCatId="" qsTypeId="urn:microsoft.com/office/officeart/2005/8/quickstyle/3d1" qsCatId="3D" csTypeId="urn:microsoft.com/office/officeart/2005/8/colors/colorful4" csCatId="colorful" phldr="1"/>
      <dgm:spPr/>
    </dgm:pt>
    <dgm:pt modelId="{9C44FDF0-F25C-4144-8D26-A4B1E16B0D38}">
      <dgm:prSet phldrT="[Texto]" custT="1"/>
      <dgm:spPr/>
      <dgm:t>
        <a:bodyPr/>
        <a:lstStyle/>
        <a:p>
          <a:r>
            <a:rPr lang="es-ES" sz="1600" dirty="0">
              <a:solidFill>
                <a:schemeClr val="tx1"/>
              </a:solidFill>
            </a:rPr>
            <a:t>El trabajador no seguido el tratamiento, terapias, exámenes, controles o no cumple con las recomendaciones (30%).</a:t>
          </a:r>
        </a:p>
      </dgm:t>
    </dgm:pt>
    <dgm:pt modelId="{6F7C3F86-B649-214A-902B-C47DACAE97E3}" type="parTrans" cxnId="{642DDF79-1DB1-C845-B3B9-8AA909FC59B4}">
      <dgm:prSet/>
      <dgm:spPr/>
      <dgm:t>
        <a:bodyPr/>
        <a:lstStyle/>
        <a:p>
          <a:endParaRPr lang="es-ES">
            <a:solidFill>
              <a:schemeClr val="tx1"/>
            </a:solidFill>
          </a:endParaRPr>
        </a:p>
      </dgm:t>
    </dgm:pt>
    <dgm:pt modelId="{12D1AC11-02E5-8F49-A13C-DAF450F8AD92}" type="sibTrans" cxnId="{642DDF79-1DB1-C845-B3B9-8AA909FC59B4}">
      <dgm:prSet/>
      <dgm:spPr/>
      <dgm:t>
        <a:bodyPr/>
        <a:lstStyle/>
        <a:p>
          <a:endParaRPr lang="es-ES">
            <a:solidFill>
              <a:schemeClr val="tx1"/>
            </a:solidFill>
          </a:endParaRPr>
        </a:p>
      </dgm:t>
    </dgm:pt>
    <dgm:pt modelId="{21FBC78A-C3F9-6D44-B9DC-5D1AD334B4F1}">
      <dgm:prSet phldrT="[Texto]" custT="1"/>
      <dgm:spPr/>
      <dgm:t>
        <a:bodyPr/>
        <a:lstStyle/>
        <a:p>
          <a:r>
            <a:rPr lang="es-ES" sz="1800" dirty="0">
              <a:solidFill>
                <a:schemeClr val="tx1"/>
              </a:solidFill>
            </a:rPr>
            <a:t>No asistencia a valoraciones a exámenes o valoraciones para la Calificación PCL U ORIGEN</a:t>
          </a:r>
        </a:p>
      </dgm:t>
    </dgm:pt>
    <dgm:pt modelId="{0F86E6E8-B78D-F744-A16E-131C61C47BBB}" type="parTrans" cxnId="{391913BA-2843-CC4C-B3C5-BA13428F6EC2}">
      <dgm:prSet/>
      <dgm:spPr/>
      <dgm:t>
        <a:bodyPr/>
        <a:lstStyle/>
        <a:p>
          <a:endParaRPr lang="es-ES">
            <a:solidFill>
              <a:schemeClr val="tx1"/>
            </a:solidFill>
          </a:endParaRPr>
        </a:p>
      </dgm:t>
    </dgm:pt>
    <dgm:pt modelId="{8F401E40-FF2D-3E4D-830F-BE594AC182D6}" type="sibTrans" cxnId="{391913BA-2843-CC4C-B3C5-BA13428F6EC2}">
      <dgm:prSet/>
      <dgm:spPr/>
      <dgm:t>
        <a:bodyPr/>
        <a:lstStyle/>
        <a:p>
          <a:endParaRPr lang="es-ES">
            <a:solidFill>
              <a:schemeClr val="tx1"/>
            </a:solidFill>
          </a:endParaRPr>
        </a:p>
      </dgm:t>
    </dgm:pt>
    <dgm:pt modelId="{9747FEC8-9862-394D-AA22-1975091DCD68}">
      <dgm:prSet phldrT="[Texto]" custT="1"/>
      <dgm:spPr/>
      <dgm:t>
        <a:bodyPr/>
        <a:lstStyle/>
        <a:p>
          <a:r>
            <a:rPr lang="es-CO" sz="1800" dirty="0">
              <a:solidFill>
                <a:schemeClr val="tx1"/>
              </a:solidFill>
              <a:effectLst/>
            </a:rPr>
            <a:t>Doble cobro al SGSSI; busca el reconocimiento y pago de la incapacidad por la EPS o la EA y por la ARL por la misma causa, doble cobro al SGSSI</a:t>
          </a:r>
          <a:endParaRPr lang="es-ES" sz="1800" dirty="0">
            <a:solidFill>
              <a:schemeClr val="tx1"/>
            </a:solidFill>
          </a:endParaRPr>
        </a:p>
      </dgm:t>
    </dgm:pt>
    <dgm:pt modelId="{5EB2721F-71E5-4942-83EC-7852DB14EE98}" type="parTrans" cxnId="{70B750D7-E91A-1F40-8078-6AD5E26A3454}">
      <dgm:prSet/>
      <dgm:spPr/>
      <dgm:t>
        <a:bodyPr/>
        <a:lstStyle/>
        <a:p>
          <a:endParaRPr lang="es-ES">
            <a:solidFill>
              <a:schemeClr val="tx1"/>
            </a:solidFill>
          </a:endParaRPr>
        </a:p>
      </dgm:t>
    </dgm:pt>
    <dgm:pt modelId="{DEF1B797-F244-964B-854C-A3679D91E40E}" type="sibTrans" cxnId="{70B750D7-E91A-1F40-8078-6AD5E26A3454}">
      <dgm:prSet/>
      <dgm:spPr/>
      <dgm:t>
        <a:bodyPr/>
        <a:lstStyle/>
        <a:p>
          <a:endParaRPr lang="es-ES">
            <a:solidFill>
              <a:schemeClr val="tx1"/>
            </a:solidFill>
          </a:endParaRPr>
        </a:p>
      </dgm:t>
    </dgm:pt>
    <dgm:pt modelId="{82D1D50C-52B0-DD41-9332-4D13F90BBBAE}" type="pres">
      <dgm:prSet presAssocID="{D003DF43-66B2-814B-A361-A781C2569120}" presName="Name0" presStyleCnt="0">
        <dgm:presLayoutVars>
          <dgm:dir/>
          <dgm:resizeHandles val="exact"/>
        </dgm:presLayoutVars>
      </dgm:prSet>
      <dgm:spPr/>
    </dgm:pt>
    <dgm:pt modelId="{DBA0BB53-D6C3-174C-B250-E398A8105B15}" type="pres">
      <dgm:prSet presAssocID="{D003DF43-66B2-814B-A361-A781C2569120}" presName="fgShape" presStyleLbl="fgShp" presStyleIdx="0" presStyleCnt="1"/>
      <dgm:spPr/>
    </dgm:pt>
    <dgm:pt modelId="{5AE55755-A330-E04C-A5A9-06D2DDC20264}" type="pres">
      <dgm:prSet presAssocID="{D003DF43-66B2-814B-A361-A781C2569120}" presName="linComp" presStyleCnt="0"/>
      <dgm:spPr/>
    </dgm:pt>
    <dgm:pt modelId="{1C0AAC24-8FD8-3B41-8C8F-C791BAFF5EA7}" type="pres">
      <dgm:prSet presAssocID="{9C44FDF0-F25C-4144-8D26-A4B1E16B0D38}" presName="compNode" presStyleCnt="0"/>
      <dgm:spPr/>
    </dgm:pt>
    <dgm:pt modelId="{913EF41C-349B-054C-97FA-7C915C067750}" type="pres">
      <dgm:prSet presAssocID="{9C44FDF0-F25C-4144-8D26-A4B1E16B0D38}" presName="bkgdShape" presStyleLbl="node1" presStyleIdx="0" presStyleCnt="3"/>
      <dgm:spPr/>
    </dgm:pt>
    <dgm:pt modelId="{B0D40C89-6630-9B4E-9840-F84DD8315B75}" type="pres">
      <dgm:prSet presAssocID="{9C44FDF0-F25C-4144-8D26-A4B1E16B0D38}" presName="nodeTx" presStyleLbl="node1" presStyleIdx="0" presStyleCnt="3">
        <dgm:presLayoutVars>
          <dgm:bulletEnabled val="1"/>
        </dgm:presLayoutVars>
      </dgm:prSet>
      <dgm:spPr/>
    </dgm:pt>
    <dgm:pt modelId="{6E1FB380-5293-1942-BE8A-91B713C605EB}" type="pres">
      <dgm:prSet presAssocID="{9C44FDF0-F25C-4144-8D26-A4B1E16B0D38}" presName="invisiNode" presStyleLbl="node1" presStyleIdx="0" presStyleCnt="3"/>
      <dgm:spPr/>
    </dgm:pt>
    <dgm:pt modelId="{CE8C1802-CCBA-3746-A68F-7183AACDEBCD}" type="pres">
      <dgm:prSet presAssocID="{9C44FDF0-F25C-4144-8D26-A4B1E16B0D38}"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 modelId="{F88C2043-EC96-8F4E-B09F-AC05F5E38B52}" type="pres">
      <dgm:prSet presAssocID="{12D1AC11-02E5-8F49-A13C-DAF450F8AD92}" presName="sibTrans" presStyleLbl="sibTrans2D1" presStyleIdx="0" presStyleCnt="0"/>
      <dgm:spPr/>
    </dgm:pt>
    <dgm:pt modelId="{0CDEC46B-8AD0-824B-B989-E88BA3D3257F}" type="pres">
      <dgm:prSet presAssocID="{21FBC78A-C3F9-6D44-B9DC-5D1AD334B4F1}" presName="compNode" presStyleCnt="0"/>
      <dgm:spPr/>
    </dgm:pt>
    <dgm:pt modelId="{F44FDBFF-313B-404B-B4FC-215B92211615}" type="pres">
      <dgm:prSet presAssocID="{21FBC78A-C3F9-6D44-B9DC-5D1AD334B4F1}" presName="bkgdShape" presStyleLbl="node1" presStyleIdx="1" presStyleCnt="3"/>
      <dgm:spPr/>
    </dgm:pt>
    <dgm:pt modelId="{618CFA43-2518-3F47-9E29-EFA700E1BD5D}" type="pres">
      <dgm:prSet presAssocID="{21FBC78A-C3F9-6D44-B9DC-5D1AD334B4F1}" presName="nodeTx" presStyleLbl="node1" presStyleIdx="1" presStyleCnt="3">
        <dgm:presLayoutVars>
          <dgm:bulletEnabled val="1"/>
        </dgm:presLayoutVars>
      </dgm:prSet>
      <dgm:spPr/>
    </dgm:pt>
    <dgm:pt modelId="{01E876A0-B629-CF4B-AB75-9A5148E4007B}" type="pres">
      <dgm:prSet presAssocID="{21FBC78A-C3F9-6D44-B9DC-5D1AD334B4F1}" presName="invisiNode" presStyleLbl="node1" presStyleIdx="1" presStyleCnt="3"/>
      <dgm:spPr/>
    </dgm:pt>
    <dgm:pt modelId="{5A3954B4-E14C-BD47-94E8-E33CB3ADD9C5}" type="pres">
      <dgm:prSet presAssocID="{21FBC78A-C3F9-6D44-B9DC-5D1AD334B4F1}"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pt>
    <dgm:pt modelId="{7CA2687F-5771-EF43-A3D6-F30C776D2AD2}" type="pres">
      <dgm:prSet presAssocID="{8F401E40-FF2D-3E4D-830F-BE594AC182D6}" presName="sibTrans" presStyleLbl="sibTrans2D1" presStyleIdx="0" presStyleCnt="0"/>
      <dgm:spPr/>
    </dgm:pt>
    <dgm:pt modelId="{C21A3D90-D5D4-B745-A22E-E925FEB0561A}" type="pres">
      <dgm:prSet presAssocID="{9747FEC8-9862-394D-AA22-1975091DCD68}" presName="compNode" presStyleCnt="0"/>
      <dgm:spPr/>
    </dgm:pt>
    <dgm:pt modelId="{AD6746CC-673F-2049-B349-B33ED6E6E5A7}" type="pres">
      <dgm:prSet presAssocID="{9747FEC8-9862-394D-AA22-1975091DCD68}" presName="bkgdShape" presStyleLbl="node1" presStyleIdx="2" presStyleCnt="3"/>
      <dgm:spPr/>
    </dgm:pt>
    <dgm:pt modelId="{018228A9-858E-D74F-9A57-BEA93207F166}" type="pres">
      <dgm:prSet presAssocID="{9747FEC8-9862-394D-AA22-1975091DCD68}" presName="nodeTx" presStyleLbl="node1" presStyleIdx="2" presStyleCnt="3">
        <dgm:presLayoutVars>
          <dgm:bulletEnabled val="1"/>
        </dgm:presLayoutVars>
      </dgm:prSet>
      <dgm:spPr/>
    </dgm:pt>
    <dgm:pt modelId="{F6AC8AEC-155E-9749-B940-1053B1D185C4}" type="pres">
      <dgm:prSet presAssocID="{9747FEC8-9862-394D-AA22-1975091DCD68}" presName="invisiNode" presStyleLbl="node1" presStyleIdx="2" presStyleCnt="3"/>
      <dgm:spPr/>
    </dgm:pt>
    <dgm:pt modelId="{1FD8C955-5F28-B447-A17C-BBCD86702324}" type="pres">
      <dgm:prSet presAssocID="{9747FEC8-9862-394D-AA22-1975091DCD68}" presName="imagNode" presStyleLbl="fgImgPlace1" presStyleIdx="2" presStyleCnt="3"/>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66000" r="-66000"/>
          </a:stretch>
        </a:blipFill>
      </dgm:spPr>
    </dgm:pt>
  </dgm:ptLst>
  <dgm:cxnLst>
    <dgm:cxn modelId="{5D94CF01-7376-4841-8281-083795FD0B1B}" type="presOf" srcId="{9747FEC8-9862-394D-AA22-1975091DCD68}" destId="{018228A9-858E-D74F-9A57-BEA93207F166}" srcOrd="1" destOrd="0" presId="urn:microsoft.com/office/officeart/2005/8/layout/hList7"/>
    <dgm:cxn modelId="{50B4CD19-3618-BB43-830C-C694F6FC599E}" type="presOf" srcId="{D003DF43-66B2-814B-A361-A781C2569120}" destId="{82D1D50C-52B0-DD41-9332-4D13F90BBBAE}" srcOrd="0" destOrd="0" presId="urn:microsoft.com/office/officeart/2005/8/layout/hList7"/>
    <dgm:cxn modelId="{E623051F-F8D5-0547-B3F8-F23535F41EA3}" type="presOf" srcId="{9C44FDF0-F25C-4144-8D26-A4B1E16B0D38}" destId="{913EF41C-349B-054C-97FA-7C915C067750}" srcOrd="0" destOrd="0" presId="urn:microsoft.com/office/officeart/2005/8/layout/hList7"/>
    <dgm:cxn modelId="{7AC9B922-20A4-FA47-B3C4-5E6BFBF01B6A}" type="presOf" srcId="{9C44FDF0-F25C-4144-8D26-A4B1E16B0D38}" destId="{B0D40C89-6630-9B4E-9840-F84DD8315B75}" srcOrd="1" destOrd="0" presId="urn:microsoft.com/office/officeart/2005/8/layout/hList7"/>
    <dgm:cxn modelId="{00366C3F-A238-824C-BED5-DFDEC28D79AB}" type="presOf" srcId="{21FBC78A-C3F9-6D44-B9DC-5D1AD334B4F1}" destId="{F44FDBFF-313B-404B-B4FC-215B92211615}" srcOrd="0" destOrd="0" presId="urn:microsoft.com/office/officeart/2005/8/layout/hList7"/>
    <dgm:cxn modelId="{642DDF79-1DB1-C845-B3B9-8AA909FC59B4}" srcId="{D003DF43-66B2-814B-A361-A781C2569120}" destId="{9C44FDF0-F25C-4144-8D26-A4B1E16B0D38}" srcOrd="0" destOrd="0" parTransId="{6F7C3F86-B649-214A-902B-C47DACAE97E3}" sibTransId="{12D1AC11-02E5-8F49-A13C-DAF450F8AD92}"/>
    <dgm:cxn modelId="{463E9B80-1073-8B40-987E-83D1F68C7619}" type="presOf" srcId="{8F401E40-FF2D-3E4D-830F-BE594AC182D6}" destId="{7CA2687F-5771-EF43-A3D6-F30C776D2AD2}" srcOrd="0" destOrd="0" presId="urn:microsoft.com/office/officeart/2005/8/layout/hList7"/>
    <dgm:cxn modelId="{813FB1B7-25AC-8242-A98F-A5B7272EB9B9}" type="presOf" srcId="{9747FEC8-9862-394D-AA22-1975091DCD68}" destId="{AD6746CC-673F-2049-B349-B33ED6E6E5A7}" srcOrd="0" destOrd="0" presId="urn:microsoft.com/office/officeart/2005/8/layout/hList7"/>
    <dgm:cxn modelId="{391913BA-2843-CC4C-B3C5-BA13428F6EC2}" srcId="{D003DF43-66B2-814B-A361-A781C2569120}" destId="{21FBC78A-C3F9-6D44-B9DC-5D1AD334B4F1}" srcOrd="1" destOrd="0" parTransId="{0F86E6E8-B78D-F744-A16E-131C61C47BBB}" sibTransId="{8F401E40-FF2D-3E4D-830F-BE594AC182D6}"/>
    <dgm:cxn modelId="{50213EC5-2D04-894F-864F-24F1C6AD298B}" type="presOf" srcId="{21FBC78A-C3F9-6D44-B9DC-5D1AD334B4F1}" destId="{618CFA43-2518-3F47-9E29-EFA700E1BD5D}" srcOrd="1" destOrd="0" presId="urn:microsoft.com/office/officeart/2005/8/layout/hList7"/>
    <dgm:cxn modelId="{70B750D7-E91A-1F40-8078-6AD5E26A3454}" srcId="{D003DF43-66B2-814B-A361-A781C2569120}" destId="{9747FEC8-9862-394D-AA22-1975091DCD68}" srcOrd="2" destOrd="0" parTransId="{5EB2721F-71E5-4942-83EC-7852DB14EE98}" sibTransId="{DEF1B797-F244-964B-854C-A3679D91E40E}"/>
    <dgm:cxn modelId="{B47FF7F9-9DB3-3541-8DDE-C8402FE25F2D}" type="presOf" srcId="{12D1AC11-02E5-8F49-A13C-DAF450F8AD92}" destId="{F88C2043-EC96-8F4E-B09F-AC05F5E38B52}" srcOrd="0" destOrd="0" presId="urn:microsoft.com/office/officeart/2005/8/layout/hList7"/>
    <dgm:cxn modelId="{F7997AC9-22E3-1846-BE60-68D10F6604C2}" type="presParOf" srcId="{82D1D50C-52B0-DD41-9332-4D13F90BBBAE}" destId="{DBA0BB53-D6C3-174C-B250-E398A8105B15}" srcOrd="0" destOrd="0" presId="urn:microsoft.com/office/officeart/2005/8/layout/hList7"/>
    <dgm:cxn modelId="{2A6EC7F4-D288-A24E-B22F-C5BA9F04813E}" type="presParOf" srcId="{82D1D50C-52B0-DD41-9332-4D13F90BBBAE}" destId="{5AE55755-A330-E04C-A5A9-06D2DDC20264}" srcOrd="1" destOrd="0" presId="urn:microsoft.com/office/officeart/2005/8/layout/hList7"/>
    <dgm:cxn modelId="{D9C3EE88-5CD0-2744-974E-E6E168A16D54}" type="presParOf" srcId="{5AE55755-A330-E04C-A5A9-06D2DDC20264}" destId="{1C0AAC24-8FD8-3B41-8C8F-C791BAFF5EA7}" srcOrd="0" destOrd="0" presId="urn:microsoft.com/office/officeart/2005/8/layout/hList7"/>
    <dgm:cxn modelId="{8A257969-D38F-2B4D-9946-CEF20F2B4197}" type="presParOf" srcId="{1C0AAC24-8FD8-3B41-8C8F-C791BAFF5EA7}" destId="{913EF41C-349B-054C-97FA-7C915C067750}" srcOrd="0" destOrd="0" presId="urn:microsoft.com/office/officeart/2005/8/layout/hList7"/>
    <dgm:cxn modelId="{B47969E9-235B-A54C-A81B-B7BC7BB373D8}" type="presParOf" srcId="{1C0AAC24-8FD8-3B41-8C8F-C791BAFF5EA7}" destId="{B0D40C89-6630-9B4E-9840-F84DD8315B75}" srcOrd="1" destOrd="0" presId="urn:microsoft.com/office/officeart/2005/8/layout/hList7"/>
    <dgm:cxn modelId="{2C7799F6-91C4-5347-8C61-2A8FA0A5926D}" type="presParOf" srcId="{1C0AAC24-8FD8-3B41-8C8F-C791BAFF5EA7}" destId="{6E1FB380-5293-1942-BE8A-91B713C605EB}" srcOrd="2" destOrd="0" presId="urn:microsoft.com/office/officeart/2005/8/layout/hList7"/>
    <dgm:cxn modelId="{7CE8E61A-A5B0-B74B-BBF4-54D571D2BEB3}" type="presParOf" srcId="{1C0AAC24-8FD8-3B41-8C8F-C791BAFF5EA7}" destId="{CE8C1802-CCBA-3746-A68F-7183AACDEBCD}" srcOrd="3" destOrd="0" presId="urn:microsoft.com/office/officeart/2005/8/layout/hList7"/>
    <dgm:cxn modelId="{27702B2C-2710-5749-89B7-8C3D2071EA37}" type="presParOf" srcId="{5AE55755-A330-E04C-A5A9-06D2DDC20264}" destId="{F88C2043-EC96-8F4E-B09F-AC05F5E38B52}" srcOrd="1" destOrd="0" presId="urn:microsoft.com/office/officeart/2005/8/layout/hList7"/>
    <dgm:cxn modelId="{EDD081E5-7B38-6145-B3F8-AE9DD1061DB7}" type="presParOf" srcId="{5AE55755-A330-E04C-A5A9-06D2DDC20264}" destId="{0CDEC46B-8AD0-824B-B989-E88BA3D3257F}" srcOrd="2" destOrd="0" presId="urn:microsoft.com/office/officeart/2005/8/layout/hList7"/>
    <dgm:cxn modelId="{22ADB00C-9051-AA46-B828-DD34C5BE2651}" type="presParOf" srcId="{0CDEC46B-8AD0-824B-B989-E88BA3D3257F}" destId="{F44FDBFF-313B-404B-B4FC-215B92211615}" srcOrd="0" destOrd="0" presId="urn:microsoft.com/office/officeart/2005/8/layout/hList7"/>
    <dgm:cxn modelId="{B424E123-5737-B34E-B0C0-87875C551F0B}" type="presParOf" srcId="{0CDEC46B-8AD0-824B-B989-E88BA3D3257F}" destId="{618CFA43-2518-3F47-9E29-EFA700E1BD5D}" srcOrd="1" destOrd="0" presId="urn:microsoft.com/office/officeart/2005/8/layout/hList7"/>
    <dgm:cxn modelId="{C9DE1ABE-7226-9B49-9701-5741378CBC6D}" type="presParOf" srcId="{0CDEC46B-8AD0-824B-B989-E88BA3D3257F}" destId="{01E876A0-B629-CF4B-AB75-9A5148E4007B}" srcOrd="2" destOrd="0" presId="urn:microsoft.com/office/officeart/2005/8/layout/hList7"/>
    <dgm:cxn modelId="{D2D836D3-7345-4240-AB99-6F4533B0A404}" type="presParOf" srcId="{0CDEC46B-8AD0-824B-B989-E88BA3D3257F}" destId="{5A3954B4-E14C-BD47-94E8-E33CB3ADD9C5}" srcOrd="3" destOrd="0" presId="urn:microsoft.com/office/officeart/2005/8/layout/hList7"/>
    <dgm:cxn modelId="{E0C00623-DFBB-8E4C-B1F6-2E3360D3CBE7}" type="presParOf" srcId="{5AE55755-A330-E04C-A5A9-06D2DDC20264}" destId="{7CA2687F-5771-EF43-A3D6-F30C776D2AD2}" srcOrd="3" destOrd="0" presId="urn:microsoft.com/office/officeart/2005/8/layout/hList7"/>
    <dgm:cxn modelId="{A3010314-3BE3-E64E-B7C2-943E158CFC99}" type="presParOf" srcId="{5AE55755-A330-E04C-A5A9-06D2DDC20264}" destId="{C21A3D90-D5D4-B745-A22E-E925FEB0561A}" srcOrd="4" destOrd="0" presId="urn:microsoft.com/office/officeart/2005/8/layout/hList7"/>
    <dgm:cxn modelId="{83B980B0-9CCA-614E-B010-6A7B227C6953}" type="presParOf" srcId="{C21A3D90-D5D4-B745-A22E-E925FEB0561A}" destId="{AD6746CC-673F-2049-B349-B33ED6E6E5A7}" srcOrd="0" destOrd="0" presId="urn:microsoft.com/office/officeart/2005/8/layout/hList7"/>
    <dgm:cxn modelId="{9E6285C2-441F-594E-9F70-72BCA142B5FE}" type="presParOf" srcId="{C21A3D90-D5D4-B745-A22E-E925FEB0561A}" destId="{018228A9-858E-D74F-9A57-BEA93207F166}" srcOrd="1" destOrd="0" presId="urn:microsoft.com/office/officeart/2005/8/layout/hList7"/>
    <dgm:cxn modelId="{32723006-E149-5E44-8F9C-8AD91B30E4EA}" type="presParOf" srcId="{C21A3D90-D5D4-B745-A22E-E925FEB0561A}" destId="{F6AC8AEC-155E-9749-B940-1053B1D185C4}" srcOrd="2" destOrd="0" presId="urn:microsoft.com/office/officeart/2005/8/layout/hList7"/>
    <dgm:cxn modelId="{B349FEA1-E594-1143-A234-7148AB8C70BE}" type="presParOf" srcId="{C21A3D90-D5D4-B745-A22E-E925FEB0561A}" destId="{1FD8C955-5F28-B447-A17C-BBCD86702324}"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64DDD092-D111-4641-BFE2-933C4AA9F7CA}" type="doc">
      <dgm:prSet loTypeId="urn:microsoft.com/office/officeart/2005/8/layout/hList7" loCatId="" qsTypeId="urn:microsoft.com/office/officeart/2005/8/quickstyle/simple1" qsCatId="simple" csTypeId="urn:microsoft.com/office/officeart/2005/8/colors/colorful5" csCatId="colorful" phldr="1"/>
      <dgm:spPr/>
    </dgm:pt>
    <dgm:pt modelId="{F9558D3F-522E-7249-97A0-A5A8F2875D18}">
      <dgm:prSet phldrT="[Texto]" custT="1"/>
      <dgm:spPr/>
      <dgm:t>
        <a:bodyPr/>
        <a:lstStyle/>
        <a:p>
          <a:r>
            <a:rPr lang="es-CO" sz="1600" dirty="0">
              <a:solidFill>
                <a:schemeClr val="tx1"/>
              </a:solidFill>
              <a:effectLst/>
            </a:rPr>
            <a:t>Durante el tiempo de incapacidad el cotizante se encuentra emprendiendo una actividad alterna que le impide su recuperación. </a:t>
          </a:r>
          <a:endParaRPr lang="es-ES" sz="1600" dirty="0">
            <a:solidFill>
              <a:schemeClr val="tx1"/>
            </a:solidFill>
          </a:endParaRPr>
        </a:p>
      </dgm:t>
    </dgm:pt>
    <dgm:pt modelId="{6A14D2B2-610F-7E41-8F00-AC76AA87CF37}" type="sibTrans" cxnId="{37A74781-926C-B64B-AFF2-DFF981D974BA}">
      <dgm:prSet/>
      <dgm:spPr/>
      <dgm:t>
        <a:bodyPr/>
        <a:lstStyle/>
        <a:p>
          <a:endParaRPr lang="es-ES">
            <a:solidFill>
              <a:schemeClr val="tx1"/>
            </a:solidFill>
          </a:endParaRPr>
        </a:p>
      </dgm:t>
    </dgm:pt>
    <dgm:pt modelId="{E67C4E5C-7FB1-B44A-9EB7-AFB83FA45243}" type="parTrans" cxnId="{37A74781-926C-B64B-AFF2-DFF981D974BA}">
      <dgm:prSet/>
      <dgm:spPr/>
      <dgm:t>
        <a:bodyPr/>
        <a:lstStyle/>
        <a:p>
          <a:endParaRPr lang="es-ES">
            <a:solidFill>
              <a:schemeClr val="tx1"/>
            </a:solidFill>
          </a:endParaRPr>
        </a:p>
      </dgm:t>
    </dgm:pt>
    <dgm:pt modelId="{36F6F0F0-2C98-1644-B521-85058C8DAEAB}" type="pres">
      <dgm:prSet presAssocID="{64DDD092-D111-4641-BFE2-933C4AA9F7CA}" presName="Name0" presStyleCnt="0">
        <dgm:presLayoutVars>
          <dgm:dir/>
          <dgm:resizeHandles val="exact"/>
        </dgm:presLayoutVars>
      </dgm:prSet>
      <dgm:spPr/>
    </dgm:pt>
    <dgm:pt modelId="{27E29FBB-E2FB-4540-9135-EA52FB509DF0}" type="pres">
      <dgm:prSet presAssocID="{64DDD092-D111-4641-BFE2-933C4AA9F7CA}" presName="fgShape" presStyleLbl="fgShp" presStyleIdx="0" presStyleCnt="1"/>
      <dgm:spPr/>
    </dgm:pt>
    <dgm:pt modelId="{9201ABA8-3720-5942-8C46-E0224DB69B6E}" type="pres">
      <dgm:prSet presAssocID="{64DDD092-D111-4641-BFE2-933C4AA9F7CA}" presName="linComp" presStyleCnt="0"/>
      <dgm:spPr/>
    </dgm:pt>
    <dgm:pt modelId="{3293402D-DD3F-4F47-BD4D-95434510579B}" type="pres">
      <dgm:prSet presAssocID="{F9558D3F-522E-7249-97A0-A5A8F2875D18}" presName="compNode" presStyleCnt="0"/>
      <dgm:spPr/>
    </dgm:pt>
    <dgm:pt modelId="{26E5DD21-7109-C446-B514-FB4E7A6B18B3}" type="pres">
      <dgm:prSet presAssocID="{F9558D3F-522E-7249-97A0-A5A8F2875D18}" presName="bkgdShape" presStyleLbl="node1" presStyleIdx="0" presStyleCnt="1" custLinFactNeighborX="-28540"/>
      <dgm:spPr/>
    </dgm:pt>
    <dgm:pt modelId="{AE353C37-4DB4-864F-B23E-1E1AAA71DDB7}" type="pres">
      <dgm:prSet presAssocID="{F9558D3F-522E-7249-97A0-A5A8F2875D18}" presName="nodeTx" presStyleLbl="node1" presStyleIdx="0" presStyleCnt="1">
        <dgm:presLayoutVars>
          <dgm:bulletEnabled val="1"/>
        </dgm:presLayoutVars>
      </dgm:prSet>
      <dgm:spPr/>
    </dgm:pt>
    <dgm:pt modelId="{89F955FC-5E78-D64E-86CA-0C3D6DC4F909}" type="pres">
      <dgm:prSet presAssocID="{F9558D3F-522E-7249-97A0-A5A8F2875D18}" presName="invisiNode" presStyleLbl="node1" presStyleIdx="0" presStyleCnt="1"/>
      <dgm:spPr/>
    </dgm:pt>
    <dgm:pt modelId="{09048034-9913-754F-A349-D533C67CDB32}" type="pres">
      <dgm:prSet presAssocID="{F9558D3F-522E-7249-97A0-A5A8F2875D18}" presName="imagNode"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Lst>
  <dgm:cxnLst>
    <dgm:cxn modelId="{37979C74-06E2-D74B-8B84-941BCAD59D27}" type="presOf" srcId="{F9558D3F-522E-7249-97A0-A5A8F2875D18}" destId="{AE353C37-4DB4-864F-B23E-1E1AAA71DDB7}" srcOrd="1" destOrd="0" presId="urn:microsoft.com/office/officeart/2005/8/layout/hList7"/>
    <dgm:cxn modelId="{37A74781-926C-B64B-AFF2-DFF981D974BA}" srcId="{64DDD092-D111-4641-BFE2-933C4AA9F7CA}" destId="{F9558D3F-522E-7249-97A0-A5A8F2875D18}" srcOrd="0" destOrd="0" parTransId="{E67C4E5C-7FB1-B44A-9EB7-AFB83FA45243}" sibTransId="{6A14D2B2-610F-7E41-8F00-AC76AA87CF37}"/>
    <dgm:cxn modelId="{D12F6289-EAF2-D847-9399-340272998753}" type="presOf" srcId="{F9558D3F-522E-7249-97A0-A5A8F2875D18}" destId="{26E5DD21-7109-C446-B514-FB4E7A6B18B3}" srcOrd="0" destOrd="0" presId="urn:microsoft.com/office/officeart/2005/8/layout/hList7"/>
    <dgm:cxn modelId="{CF71D2B9-618F-AD4F-9884-D1A0FA11422D}" type="presOf" srcId="{64DDD092-D111-4641-BFE2-933C4AA9F7CA}" destId="{36F6F0F0-2C98-1644-B521-85058C8DAEAB}" srcOrd="0" destOrd="0" presId="urn:microsoft.com/office/officeart/2005/8/layout/hList7"/>
    <dgm:cxn modelId="{DACB2F05-836A-6F48-A3D6-C8D9A782C4A2}" type="presParOf" srcId="{36F6F0F0-2C98-1644-B521-85058C8DAEAB}" destId="{27E29FBB-E2FB-4540-9135-EA52FB509DF0}" srcOrd="0" destOrd="0" presId="urn:microsoft.com/office/officeart/2005/8/layout/hList7"/>
    <dgm:cxn modelId="{3ABD79AD-252D-204A-888C-F8B91AE622B8}" type="presParOf" srcId="{36F6F0F0-2C98-1644-B521-85058C8DAEAB}" destId="{9201ABA8-3720-5942-8C46-E0224DB69B6E}" srcOrd="1" destOrd="0" presId="urn:microsoft.com/office/officeart/2005/8/layout/hList7"/>
    <dgm:cxn modelId="{D700FB65-8378-E648-A495-A570B76B468C}" type="presParOf" srcId="{9201ABA8-3720-5942-8C46-E0224DB69B6E}" destId="{3293402D-DD3F-4F47-BD4D-95434510579B}" srcOrd="0" destOrd="0" presId="urn:microsoft.com/office/officeart/2005/8/layout/hList7"/>
    <dgm:cxn modelId="{CD93D6BC-8DC3-EC48-8B94-C771D2E4BC39}" type="presParOf" srcId="{3293402D-DD3F-4F47-BD4D-95434510579B}" destId="{26E5DD21-7109-C446-B514-FB4E7A6B18B3}" srcOrd="0" destOrd="0" presId="urn:microsoft.com/office/officeart/2005/8/layout/hList7"/>
    <dgm:cxn modelId="{ABC9243C-0EE8-6541-942C-EB5EC0F62890}" type="presParOf" srcId="{3293402D-DD3F-4F47-BD4D-95434510579B}" destId="{AE353C37-4DB4-864F-B23E-1E1AAA71DDB7}" srcOrd="1" destOrd="0" presId="urn:microsoft.com/office/officeart/2005/8/layout/hList7"/>
    <dgm:cxn modelId="{689E6189-8553-FC4C-8AC2-C26D8CEE4A41}" type="presParOf" srcId="{3293402D-DD3F-4F47-BD4D-95434510579B}" destId="{89F955FC-5E78-D64E-86CA-0C3D6DC4F909}" srcOrd="2" destOrd="0" presId="urn:microsoft.com/office/officeart/2005/8/layout/hList7"/>
    <dgm:cxn modelId="{EEBA8EBA-212E-0D46-AE04-8305EF2676B6}" type="presParOf" srcId="{3293402D-DD3F-4F47-BD4D-95434510579B}" destId="{09048034-9913-754F-A349-D533C67CDB32}" srcOrd="3" destOrd="0" presId="urn:microsoft.com/office/officeart/2005/8/layout/hList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D003DF43-66B2-814B-A361-A781C2569120}" type="doc">
      <dgm:prSet loTypeId="urn:microsoft.com/office/officeart/2005/8/layout/hList7" loCatId="" qsTypeId="urn:microsoft.com/office/officeart/2005/8/quickstyle/simple1" qsCatId="simple" csTypeId="urn:microsoft.com/office/officeart/2005/8/colors/colorful4" csCatId="colorful" phldr="1"/>
      <dgm:spPr/>
    </dgm:pt>
    <dgm:pt modelId="{9C44FDF0-F25C-4144-8D26-A4B1E16B0D38}">
      <dgm:prSet phldrT="[Texto]" custT="1"/>
      <dgm:spPr/>
      <dgm:t>
        <a:bodyPr/>
        <a:lstStyle/>
        <a:p>
          <a:r>
            <a:rPr lang="es-ES" sz="1600" dirty="0">
              <a:solidFill>
                <a:schemeClr val="tx1"/>
              </a:solidFill>
            </a:rPr>
            <a:t>Detección de presunta alteración o posible fraude en la IT</a:t>
          </a:r>
        </a:p>
      </dgm:t>
    </dgm:pt>
    <dgm:pt modelId="{6F7C3F86-B649-214A-902B-C47DACAE97E3}" type="parTrans" cxnId="{642DDF79-1DB1-C845-B3B9-8AA909FC59B4}">
      <dgm:prSet/>
      <dgm:spPr/>
      <dgm:t>
        <a:bodyPr/>
        <a:lstStyle/>
        <a:p>
          <a:endParaRPr lang="es-ES" sz="2000">
            <a:solidFill>
              <a:schemeClr val="tx1"/>
            </a:solidFill>
          </a:endParaRPr>
        </a:p>
      </dgm:t>
    </dgm:pt>
    <dgm:pt modelId="{12D1AC11-02E5-8F49-A13C-DAF450F8AD92}" type="sibTrans" cxnId="{642DDF79-1DB1-C845-B3B9-8AA909FC59B4}">
      <dgm:prSet/>
      <dgm:spPr/>
      <dgm:t>
        <a:bodyPr/>
        <a:lstStyle/>
        <a:p>
          <a:endParaRPr lang="es-ES" sz="2000">
            <a:solidFill>
              <a:schemeClr val="tx1"/>
            </a:solidFill>
          </a:endParaRPr>
        </a:p>
      </dgm:t>
    </dgm:pt>
    <dgm:pt modelId="{21FBC78A-C3F9-6D44-B9DC-5D1AD334B4F1}">
      <dgm:prSet phldrT="[Texto]" custT="1"/>
      <dgm:spPr/>
      <dgm:t>
        <a:bodyPr/>
        <a:lstStyle/>
        <a:p>
          <a:r>
            <a:rPr lang="es-CO" sz="1800" dirty="0">
              <a:solidFill>
                <a:schemeClr val="tx1"/>
              </a:solidFill>
              <a:effectLst/>
            </a:rPr>
            <a:t>La comisión por parte del usuario de actos o conductas presuntamente contrarias a la ley relacionadas con su estado de salud.</a:t>
          </a:r>
          <a:endParaRPr lang="es-ES" sz="1800" dirty="0">
            <a:solidFill>
              <a:schemeClr val="tx1"/>
            </a:solidFill>
          </a:endParaRPr>
        </a:p>
      </dgm:t>
    </dgm:pt>
    <dgm:pt modelId="{0F86E6E8-B78D-F744-A16E-131C61C47BBB}" type="parTrans" cxnId="{391913BA-2843-CC4C-B3C5-BA13428F6EC2}">
      <dgm:prSet/>
      <dgm:spPr/>
      <dgm:t>
        <a:bodyPr/>
        <a:lstStyle/>
        <a:p>
          <a:endParaRPr lang="es-ES" sz="2000">
            <a:solidFill>
              <a:schemeClr val="tx1"/>
            </a:solidFill>
          </a:endParaRPr>
        </a:p>
      </dgm:t>
    </dgm:pt>
    <dgm:pt modelId="{8F401E40-FF2D-3E4D-830F-BE594AC182D6}" type="sibTrans" cxnId="{391913BA-2843-CC4C-B3C5-BA13428F6EC2}">
      <dgm:prSet/>
      <dgm:spPr/>
      <dgm:t>
        <a:bodyPr/>
        <a:lstStyle/>
        <a:p>
          <a:endParaRPr lang="es-ES" sz="2000">
            <a:solidFill>
              <a:schemeClr val="tx1"/>
            </a:solidFill>
          </a:endParaRPr>
        </a:p>
      </dgm:t>
    </dgm:pt>
    <dgm:pt modelId="{0D497441-5020-1C48-ACC0-C94A4A0A8914}">
      <dgm:prSet phldrT="[Texto]" custT="1"/>
      <dgm:spPr/>
      <dgm:t>
        <a:bodyPr/>
        <a:lstStyle/>
        <a:p>
          <a:r>
            <a:rPr lang="es-ES" sz="1800" dirty="0">
              <a:solidFill>
                <a:schemeClr val="tx1"/>
              </a:solidFill>
            </a:rPr>
            <a:t>Fraude al otorgar la certificación de la Incapacidad</a:t>
          </a:r>
          <a:r>
            <a:rPr lang="es-ES" sz="1400" dirty="0">
              <a:solidFill>
                <a:schemeClr val="tx1"/>
              </a:solidFill>
            </a:rPr>
            <a:t>.</a:t>
          </a:r>
        </a:p>
      </dgm:t>
    </dgm:pt>
    <dgm:pt modelId="{28710549-4CD7-B347-BEDC-B60127F7C8D1}" type="parTrans" cxnId="{625B310D-6C00-1D44-8E38-974CB82C143C}">
      <dgm:prSet/>
      <dgm:spPr/>
      <dgm:t>
        <a:bodyPr/>
        <a:lstStyle/>
        <a:p>
          <a:endParaRPr lang="es-ES" sz="2000">
            <a:solidFill>
              <a:schemeClr val="tx1"/>
            </a:solidFill>
          </a:endParaRPr>
        </a:p>
      </dgm:t>
    </dgm:pt>
    <dgm:pt modelId="{911FC824-ED5E-7545-A821-8590E1BA7045}" type="sibTrans" cxnId="{625B310D-6C00-1D44-8E38-974CB82C143C}">
      <dgm:prSet/>
      <dgm:spPr/>
      <dgm:t>
        <a:bodyPr/>
        <a:lstStyle/>
        <a:p>
          <a:endParaRPr lang="es-ES" sz="2000">
            <a:solidFill>
              <a:schemeClr val="tx1"/>
            </a:solidFill>
          </a:endParaRPr>
        </a:p>
      </dgm:t>
    </dgm:pt>
    <dgm:pt modelId="{E2F0ADC6-533C-FA47-A2D4-6040FE93ADAA}">
      <dgm:prSet phldrT="[Texto]" custT="1"/>
      <dgm:spPr/>
      <dgm:t>
        <a:bodyPr/>
        <a:lstStyle/>
        <a:p>
          <a:r>
            <a:rPr lang="es-ES" sz="1800" dirty="0">
              <a:solidFill>
                <a:schemeClr val="tx1"/>
              </a:solidFill>
            </a:rPr>
            <a:t>Cobros con Datos Falsos</a:t>
          </a:r>
        </a:p>
      </dgm:t>
    </dgm:pt>
    <dgm:pt modelId="{5FCA9040-E362-AA4B-A180-A46B919690F2}" type="parTrans" cxnId="{D82A701F-2D08-BF41-8889-C916688819E3}">
      <dgm:prSet/>
      <dgm:spPr/>
      <dgm:t>
        <a:bodyPr/>
        <a:lstStyle/>
        <a:p>
          <a:endParaRPr lang="es-ES" sz="2000">
            <a:solidFill>
              <a:schemeClr val="tx1"/>
            </a:solidFill>
          </a:endParaRPr>
        </a:p>
      </dgm:t>
    </dgm:pt>
    <dgm:pt modelId="{5EBD34A1-5D04-6448-B5AC-DFA5F6244F05}" type="sibTrans" cxnId="{D82A701F-2D08-BF41-8889-C916688819E3}">
      <dgm:prSet/>
      <dgm:spPr/>
      <dgm:t>
        <a:bodyPr/>
        <a:lstStyle/>
        <a:p>
          <a:endParaRPr lang="es-ES" sz="2000">
            <a:solidFill>
              <a:schemeClr val="tx1"/>
            </a:solidFill>
          </a:endParaRPr>
        </a:p>
      </dgm:t>
    </dgm:pt>
    <dgm:pt modelId="{562B1E44-5E99-C341-AEDB-2547879D75A0}" type="pres">
      <dgm:prSet presAssocID="{D003DF43-66B2-814B-A361-A781C2569120}" presName="Name0" presStyleCnt="0">
        <dgm:presLayoutVars>
          <dgm:dir/>
          <dgm:resizeHandles val="exact"/>
        </dgm:presLayoutVars>
      </dgm:prSet>
      <dgm:spPr/>
    </dgm:pt>
    <dgm:pt modelId="{4A76A24D-860F-7C46-92CF-876A27E42298}" type="pres">
      <dgm:prSet presAssocID="{D003DF43-66B2-814B-A361-A781C2569120}" presName="fgShape" presStyleLbl="fgShp" presStyleIdx="0" presStyleCnt="1"/>
      <dgm:spPr/>
    </dgm:pt>
    <dgm:pt modelId="{EE384A03-7597-2D47-9A68-BCEB4BBF0ED0}" type="pres">
      <dgm:prSet presAssocID="{D003DF43-66B2-814B-A361-A781C2569120}" presName="linComp" presStyleCnt="0"/>
      <dgm:spPr/>
    </dgm:pt>
    <dgm:pt modelId="{88A27B96-4AAD-F946-9AA7-522345717FDB}" type="pres">
      <dgm:prSet presAssocID="{9C44FDF0-F25C-4144-8D26-A4B1E16B0D38}" presName="compNode" presStyleCnt="0"/>
      <dgm:spPr/>
    </dgm:pt>
    <dgm:pt modelId="{169D8B61-119E-BB47-ABA4-A084EAAF7906}" type="pres">
      <dgm:prSet presAssocID="{9C44FDF0-F25C-4144-8D26-A4B1E16B0D38}" presName="bkgdShape" presStyleLbl="node1" presStyleIdx="0" presStyleCnt="4"/>
      <dgm:spPr/>
    </dgm:pt>
    <dgm:pt modelId="{8017B21B-9FB6-4D41-BDB5-1090B55DCAA1}" type="pres">
      <dgm:prSet presAssocID="{9C44FDF0-F25C-4144-8D26-A4B1E16B0D38}" presName="nodeTx" presStyleLbl="node1" presStyleIdx="0" presStyleCnt="4">
        <dgm:presLayoutVars>
          <dgm:bulletEnabled val="1"/>
        </dgm:presLayoutVars>
      </dgm:prSet>
      <dgm:spPr/>
    </dgm:pt>
    <dgm:pt modelId="{5C0946F0-04EA-AE47-BB8F-997FFB17371F}" type="pres">
      <dgm:prSet presAssocID="{9C44FDF0-F25C-4144-8D26-A4B1E16B0D38}" presName="invisiNode" presStyleLbl="node1" presStyleIdx="0" presStyleCnt="4"/>
      <dgm:spPr/>
    </dgm:pt>
    <dgm:pt modelId="{99DA48F4-AD39-694F-AB2A-4E080B455D5F}" type="pres">
      <dgm:prSet presAssocID="{9C44FDF0-F25C-4144-8D26-A4B1E16B0D38}"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8000" r="-8000"/>
          </a:stretch>
        </a:blipFill>
      </dgm:spPr>
    </dgm:pt>
    <dgm:pt modelId="{39DC7D7B-C63E-4142-ACED-47582C75C7D0}" type="pres">
      <dgm:prSet presAssocID="{12D1AC11-02E5-8F49-A13C-DAF450F8AD92}" presName="sibTrans" presStyleLbl="sibTrans2D1" presStyleIdx="0" presStyleCnt="0"/>
      <dgm:spPr/>
    </dgm:pt>
    <dgm:pt modelId="{60298872-36A8-8B46-BFBC-8FF784B4A009}" type="pres">
      <dgm:prSet presAssocID="{21FBC78A-C3F9-6D44-B9DC-5D1AD334B4F1}" presName="compNode" presStyleCnt="0"/>
      <dgm:spPr/>
    </dgm:pt>
    <dgm:pt modelId="{F4769650-8F83-8043-B57D-ACCBE9B16A65}" type="pres">
      <dgm:prSet presAssocID="{21FBC78A-C3F9-6D44-B9DC-5D1AD334B4F1}" presName="bkgdShape" presStyleLbl="node1" presStyleIdx="1" presStyleCnt="4"/>
      <dgm:spPr/>
    </dgm:pt>
    <dgm:pt modelId="{A444D797-8864-A44B-A86A-EDD4A786B6FD}" type="pres">
      <dgm:prSet presAssocID="{21FBC78A-C3F9-6D44-B9DC-5D1AD334B4F1}" presName="nodeTx" presStyleLbl="node1" presStyleIdx="1" presStyleCnt="4">
        <dgm:presLayoutVars>
          <dgm:bulletEnabled val="1"/>
        </dgm:presLayoutVars>
      </dgm:prSet>
      <dgm:spPr/>
    </dgm:pt>
    <dgm:pt modelId="{34F47D9A-C118-844C-9562-BEA9F3F1ACF9}" type="pres">
      <dgm:prSet presAssocID="{21FBC78A-C3F9-6D44-B9DC-5D1AD334B4F1}" presName="invisiNode" presStyleLbl="node1" presStyleIdx="1" presStyleCnt="4"/>
      <dgm:spPr/>
    </dgm:pt>
    <dgm:pt modelId="{1584A257-5CFE-CF4B-8FEC-B17B7785B04D}" type="pres">
      <dgm:prSet presAssocID="{21FBC78A-C3F9-6D44-B9DC-5D1AD334B4F1}"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247E2DEC-C465-5C4A-9449-9B7E46DC21B0}" type="pres">
      <dgm:prSet presAssocID="{8F401E40-FF2D-3E4D-830F-BE594AC182D6}" presName="sibTrans" presStyleLbl="sibTrans2D1" presStyleIdx="0" presStyleCnt="0"/>
      <dgm:spPr/>
    </dgm:pt>
    <dgm:pt modelId="{E1B4DCED-6F1B-F446-8D67-612DDDFFFA4C}" type="pres">
      <dgm:prSet presAssocID="{0D497441-5020-1C48-ACC0-C94A4A0A8914}" presName="compNode" presStyleCnt="0"/>
      <dgm:spPr/>
    </dgm:pt>
    <dgm:pt modelId="{99C2B705-8683-FF40-A82D-AB58452D5093}" type="pres">
      <dgm:prSet presAssocID="{0D497441-5020-1C48-ACC0-C94A4A0A8914}" presName="bkgdShape" presStyleLbl="node1" presStyleIdx="2" presStyleCnt="4"/>
      <dgm:spPr/>
    </dgm:pt>
    <dgm:pt modelId="{8C89D0B6-7441-5942-8EAA-AD7852EC319E}" type="pres">
      <dgm:prSet presAssocID="{0D497441-5020-1C48-ACC0-C94A4A0A8914}" presName="nodeTx" presStyleLbl="node1" presStyleIdx="2" presStyleCnt="4">
        <dgm:presLayoutVars>
          <dgm:bulletEnabled val="1"/>
        </dgm:presLayoutVars>
      </dgm:prSet>
      <dgm:spPr/>
    </dgm:pt>
    <dgm:pt modelId="{E444FC9B-1A9C-B942-B387-41C91ED05F73}" type="pres">
      <dgm:prSet presAssocID="{0D497441-5020-1C48-ACC0-C94A4A0A8914}" presName="invisiNode" presStyleLbl="node1" presStyleIdx="2" presStyleCnt="4"/>
      <dgm:spPr/>
    </dgm:pt>
    <dgm:pt modelId="{AB7F44B2-712A-344A-B2CD-B6C7F37B5664}" type="pres">
      <dgm:prSet presAssocID="{0D497441-5020-1C48-ACC0-C94A4A0A8914}" presName="imagNode" presStyleLbl="fgImgPlace1" presStyleIdx="2"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8000" r="-8000"/>
          </a:stretch>
        </a:blipFill>
      </dgm:spPr>
    </dgm:pt>
    <dgm:pt modelId="{9EEB668D-3994-A64E-89BF-BDD5A7749200}" type="pres">
      <dgm:prSet presAssocID="{911FC824-ED5E-7545-A821-8590E1BA7045}" presName="sibTrans" presStyleLbl="sibTrans2D1" presStyleIdx="0" presStyleCnt="0"/>
      <dgm:spPr/>
    </dgm:pt>
    <dgm:pt modelId="{5D0BDEEC-DBC6-9741-9585-E3EF14E3F8FF}" type="pres">
      <dgm:prSet presAssocID="{E2F0ADC6-533C-FA47-A2D4-6040FE93ADAA}" presName="compNode" presStyleCnt="0"/>
      <dgm:spPr/>
    </dgm:pt>
    <dgm:pt modelId="{68A73351-788E-664D-9504-B6FB113A56E8}" type="pres">
      <dgm:prSet presAssocID="{E2F0ADC6-533C-FA47-A2D4-6040FE93ADAA}" presName="bkgdShape" presStyleLbl="node1" presStyleIdx="3" presStyleCnt="4"/>
      <dgm:spPr/>
    </dgm:pt>
    <dgm:pt modelId="{849B2E7C-88E4-C545-8DF6-405D05649D5F}" type="pres">
      <dgm:prSet presAssocID="{E2F0ADC6-533C-FA47-A2D4-6040FE93ADAA}" presName="nodeTx" presStyleLbl="node1" presStyleIdx="3" presStyleCnt="4">
        <dgm:presLayoutVars>
          <dgm:bulletEnabled val="1"/>
        </dgm:presLayoutVars>
      </dgm:prSet>
      <dgm:spPr/>
    </dgm:pt>
    <dgm:pt modelId="{4A8E40E9-8AEC-474A-A44B-3589EF196DC6}" type="pres">
      <dgm:prSet presAssocID="{E2F0ADC6-533C-FA47-A2D4-6040FE93ADAA}" presName="invisiNode" presStyleLbl="node1" presStyleIdx="3" presStyleCnt="4"/>
      <dgm:spPr/>
    </dgm:pt>
    <dgm:pt modelId="{2905675A-958D-4B4C-9359-FBDA9F37D590}" type="pres">
      <dgm:prSet presAssocID="{E2F0ADC6-533C-FA47-A2D4-6040FE93ADAA}" presName="imagNode" presStyleLbl="fgImgPlace1" presStyleIdx="3"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pt>
  </dgm:ptLst>
  <dgm:cxnLst>
    <dgm:cxn modelId="{B9E24A00-EAEC-F748-A634-95D7C22362FD}" type="presOf" srcId="{E2F0ADC6-533C-FA47-A2D4-6040FE93ADAA}" destId="{68A73351-788E-664D-9504-B6FB113A56E8}" srcOrd="0" destOrd="0" presId="urn:microsoft.com/office/officeart/2005/8/layout/hList7"/>
    <dgm:cxn modelId="{625B310D-6C00-1D44-8E38-974CB82C143C}" srcId="{D003DF43-66B2-814B-A361-A781C2569120}" destId="{0D497441-5020-1C48-ACC0-C94A4A0A8914}" srcOrd="2" destOrd="0" parTransId="{28710549-4CD7-B347-BEDC-B60127F7C8D1}" sibTransId="{911FC824-ED5E-7545-A821-8590E1BA7045}"/>
    <dgm:cxn modelId="{18AA5016-C489-6F42-8DCC-4E4F63A512ED}" type="presOf" srcId="{9C44FDF0-F25C-4144-8D26-A4B1E16B0D38}" destId="{8017B21B-9FB6-4D41-BDB5-1090B55DCAA1}" srcOrd="1" destOrd="0" presId="urn:microsoft.com/office/officeart/2005/8/layout/hList7"/>
    <dgm:cxn modelId="{D82A701F-2D08-BF41-8889-C916688819E3}" srcId="{D003DF43-66B2-814B-A361-A781C2569120}" destId="{E2F0ADC6-533C-FA47-A2D4-6040FE93ADAA}" srcOrd="3" destOrd="0" parTransId="{5FCA9040-E362-AA4B-A180-A46B919690F2}" sibTransId="{5EBD34A1-5D04-6448-B5AC-DFA5F6244F05}"/>
    <dgm:cxn modelId="{17656044-709B-CF4B-A361-5FD12D2E1827}" type="presOf" srcId="{911FC824-ED5E-7545-A821-8590E1BA7045}" destId="{9EEB668D-3994-A64E-89BF-BDD5A7749200}" srcOrd="0" destOrd="0" presId="urn:microsoft.com/office/officeart/2005/8/layout/hList7"/>
    <dgm:cxn modelId="{4CADB365-EEF1-3E48-95BE-F4A41A2E7603}" type="presOf" srcId="{8F401E40-FF2D-3E4D-830F-BE594AC182D6}" destId="{247E2DEC-C465-5C4A-9449-9B7E46DC21B0}" srcOrd="0" destOrd="0" presId="urn:microsoft.com/office/officeart/2005/8/layout/hList7"/>
    <dgm:cxn modelId="{D7807477-DC4D-4045-9C52-1D1656E2CA74}" type="presOf" srcId="{21FBC78A-C3F9-6D44-B9DC-5D1AD334B4F1}" destId="{F4769650-8F83-8043-B57D-ACCBE9B16A65}" srcOrd="0" destOrd="0" presId="urn:microsoft.com/office/officeart/2005/8/layout/hList7"/>
    <dgm:cxn modelId="{642DDF79-1DB1-C845-B3B9-8AA909FC59B4}" srcId="{D003DF43-66B2-814B-A361-A781C2569120}" destId="{9C44FDF0-F25C-4144-8D26-A4B1E16B0D38}" srcOrd="0" destOrd="0" parTransId="{6F7C3F86-B649-214A-902B-C47DACAE97E3}" sibTransId="{12D1AC11-02E5-8F49-A13C-DAF450F8AD92}"/>
    <dgm:cxn modelId="{BAA07082-2F36-4145-AA87-17FD7B51895F}" type="presOf" srcId="{0D497441-5020-1C48-ACC0-C94A4A0A8914}" destId="{8C89D0B6-7441-5942-8EAA-AD7852EC319E}" srcOrd="1" destOrd="0" presId="urn:microsoft.com/office/officeart/2005/8/layout/hList7"/>
    <dgm:cxn modelId="{7F690686-30B6-C24D-9E65-E5F2AD5C062E}" type="presOf" srcId="{21FBC78A-C3F9-6D44-B9DC-5D1AD334B4F1}" destId="{A444D797-8864-A44B-A86A-EDD4A786B6FD}" srcOrd="1" destOrd="0" presId="urn:microsoft.com/office/officeart/2005/8/layout/hList7"/>
    <dgm:cxn modelId="{5AA4AD89-3DD1-F245-969C-F102DC91710B}" type="presOf" srcId="{12D1AC11-02E5-8F49-A13C-DAF450F8AD92}" destId="{39DC7D7B-C63E-4142-ACED-47582C75C7D0}" srcOrd="0" destOrd="0" presId="urn:microsoft.com/office/officeart/2005/8/layout/hList7"/>
    <dgm:cxn modelId="{C38162AD-E93D-0F4A-AA96-ECD3F4387177}" type="presOf" srcId="{9C44FDF0-F25C-4144-8D26-A4B1E16B0D38}" destId="{169D8B61-119E-BB47-ABA4-A084EAAF7906}" srcOrd="0" destOrd="0" presId="urn:microsoft.com/office/officeart/2005/8/layout/hList7"/>
    <dgm:cxn modelId="{391913BA-2843-CC4C-B3C5-BA13428F6EC2}" srcId="{D003DF43-66B2-814B-A361-A781C2569120}" destId="{21FBC78A-C3F9-6D44-B9DC-5D1AD334B4F1}" srcOrd="1" destOrd="0" parTransId="{0F86E6E8-B78D-F744-A16E-131C61C47BBB}" sibTransId="{8F401E40-FF2D-3E4D-830F-BE594AC182D6}"/>
    <dgm:cxn modelId="{FEB5E3F4-4D25-7C48-9DC3-C49EEAB94961}" type="presOf" srcId="{D003DF43-66B2-814B-A361-A781C2569120}" destId="{562B1E44-5E99-C341-AEDB-2547879D75A0}" srcOrd="0" destOrd="0" presId="urn:microsoft.com/office/officeart/2005/8/layout/hList7"/>
    <dgm:cxn modelId="{9A6913F7-FDB3-7F41-B221-A8605A22FFEC}" type="presOf" srcId="{0D497441-5020-1C48-ACC0-C94A4A0A8914}" destId="{99C2B705-8683-FF40-A82D-AB58452D5093}" srcOrd="0" destOrd="0" presId="urn:microsoft.com/office/officeart/2005/8/layout/hList7"/>
    <dgm:cxn modelId="{894ED6FE-CDE1-5541-BE64-B2B8C7CA73C2}" type="presOf" srcId="{E2F0ADC6-533C-FA47-A2D4-6040FE93ADAA}" destId="{849B2E7C-88E4-C545-8DF6-405D05649D5F}" srcOrd="1" destOrd="0" presId="urn:microsoft.com/office/officeart/2005/8/layout/hList7"/>
    <dgm:cxn modelId="{7A414C36-7718-074E-907E-03D346A0860C}" type="presParOf" srcId="{562B1E44-5E99-C341-AEDB-2547879D75A0}" destId="{4A76A24D-860F-7C46-92CF-876A27E42298}" srcOrd="0" destOrd="0" presId="urn:microsoft.com/office/officeart/2005/8/layout/hList7"/>
    <dgm:cxn modelId="{6F858D71-8DB9-6143-8130-0242DCA8ACCD}" type="presParOf" srcId="{562B1E44-5E99-C341-AEDB-2547879D75A0}" destId="{EE384A03-7597-2D47-9A68-BCEB4BBF0ED0}" srcOrd="1" destOrd="0" presId="urn:microsoft.com/office/officeart/2005/8/layout/hList7"/>
    <dgm:cxn modelId="{B4E4EBA3-FA70-7840-8507-4DD303E1AFD9}" type="presParOf" srcId="{EE384A03-7597-2D47-9A68-BCEB4BBF0ED0}" destId="{88A27B96-4AAD-F946-9AA7-522345717FDB}" srcOrd="0" destOrd="0" presId="urn:microsoft.com/office/officeart/2005/8/layout/hList7"/>
    <dgm:cxn modelId="{81A952F5-C42F-6641-8520-5AB7CE282F15}" type="presParOf" srcId="{88A27B96-4AAD-F946-9AA7-522345717FDB}" destId="{169D8B61-119E-BB47-ABA4-A084EAAF7906}" srcOrd="0" destOrd="0" presId="urn:microsoft.com/office/officeart/2005/8/layout/hList7"/>
    <dgm:cxn modelId="{1EC26522-E0CC-B948-B7E0-7EE56914BB59}" type="presParOf" srcId="{88A27B96-4AAD-F946-9AA7-522345717FDB}" destId="{8017B21B-9FB6-4D41-BDB5-1090B55DCAA1}" srcOrd="1" destOrd="0" presId="urn:microsoft.com/office/officeart/2005/8/layout/hList7"/>
    <dgm:cxn modelId="{67F1FC3C-CCF0-9441-AF04-F6E71EF61406}" type="presParOf" srcId="{88A27B96-4AAD-F946-9AA7-522345717FDB}" destId="{5C0946F0-04EA-AE47-BB8F-997FFB17371F}" srcOrd="2" destOrd="0" presId="urn:microsoft.com/office/officeart/2005/8/layout/hList7"/>
    <dgm:cxn modelId="{06D78ABD-9782-6749-A417-1EEC884E081E}" type="presParOf" srcId="{88A27B96-4AAD-F946-9AA7-522345717FDB}" destId="{99DA48F4-AD39-694F-AB2A-4E080B455D5F}" srcOrd="3" destOrd="0" presId="urn:microsoft.com/office/officeart/2005/8/layout/hList7"/>
    <dgm:cxn modelId="{E61C91C0-93DD-9643-80E8-1CDDF244DC05}" type="presParOf" srcId="{EE384A03-7597-2D47-9A68-BCEB4BBF0ED0}" destId="{39DC7D7B-C63E-4142-ACED-47582C75C7D0}" srcOrd="1" destOrd="0" presId="urn:microsoft.com/office/officeart/2005/8/layout/hList7"/>
    <dgm:cxn modelId="{E584EEE7-1186-8E4E-BAB3-9189FE26A05E}" type="presParOf" srcId="{EE384A03-7597-2D47-9A68-BCEB4BBF0ED0}" destId="{60298872-36A8-8B46-BFBC-8FF784B4A009}" srcOrd="2" destOrd="0" presId="urn:microsoft.com/office/officeart/2005/8/layout/hList7"/>
    <dgm:cxn modelId="{31CB1A22-B946-804C-A629-6CED11F30E05}" type="presParOf" srcId="{60298872-36A8-8B46-BFBC-8FF784B4A009}" destId="{F4769650-8F83-8043-B57D-ACCBE9B16A65}" srcOrd="0" destOrd="0" presId="urn:microsoft.com/office/officeart/2005/8/layout/hList7"/>
    <dgm:cxn modelId="{C2811084-B9D3-FA4A-8AFD-936B07AE5BB3}" type="presParOf" srcId="{60298872-36A8-8B46-BFBC-8FF784B4A009}" destId="{A444D797-8864-A44B-A86A-EDD4A786B6FD}" srcOrd="1" destOrd="0" presId="urn:microsoft.com/office/officeart/2005/8/layout/hList7"/>
    <dgm:cxn modelId="{9BADA3B0-64AF-7E42-B33E-AC16EBD4A861}" type="presParOf" srcId="{60298872-36A8-8B46-BFBC-8FF784B4A009}" destId="{34F47D9A-C118-844C-9562-BEA9F3F1ACF9}" srcOrd="2" destOrd="0" presId="urn:microsoft.com/office/officeart/2005/8/layout/hList7"/>
    <dgm:cxn modelId="{97F0B15A-5BCC-8E4D-9559-40566785B9F4}" type="presParOf" srcId="{60298872-36A8-8B46-BFBC-8FF784B4A009}" destId="{1584A257-5CFE-CF4B-8FEC-B17B7785B04D}" srcOrd="3" destOrd="0" presId="urn:microsoft.com/office/officeart/2005/8/layout/hList7"/>
    <dgm:cxn modelId="{68D6A273-631E-6242-956D-EC86C3DAD190}" type="presParOf" srcId="{EE384A03-7597-2D47-9A68-BCEB4BBF0ED0}" destId="{247E2DEC-C465-5C4A-9449-9B7E46DC21B0}" srcOrd="3" destOrd="0" presId="urn:microsoft.com/office/officeart/2005/8/layout/hList7"/>
    <dgm:cxn modelId="{347EC82D-BDC8-3943-8040-2FB6615A4D84}" type="presParOf" srcId="{EE384A03-7597-2D47-9A68-BCEB4BBF0ED0}" destId="{E1B4DCED-6F1B-F446-8D67-612DDDFFFA4C}" srcOrd="4" destOrd="0" presId="urn:microsoft.com/office/officeart/2005/8/layout/hList7"/>
    <dgm:cxn modelId="{A590369B-70AE-734E-8D56-8C0136E5DFA1}" type="presParOf" srcId="{E1B4DCED-6F1B-F446-8D67-612DDDFFFA4C}" destId="{99C2B705-8683-FF40-A82D-AB58452D5093}" srcOrd="0" destOrd="0" presId="urn:microsoft.com/office/officeart/2005/8/layout/hList7"/>
    <dgm:cxn modelId="{1C23F3E4-E695-8A42-9395-71328CC17DB8}" type="presParOf" srcId="{E1B4DCED-6F1B-F446-8D67-612DDDFFFA4C}" destId="{8C89D0B6-7441-5942-8EAA-AD7852EC319E}" srcOrd="1" destOrd="0" presId="urn:microsoft.com/office/officeart/2005/8/layout/hList7"/>
    <dgm:cxn modelId="{91BCBF6F-B494-9944-8E9F-B101351F6B83}" type="presParOf" srcId="{E1B4DCED-6F1B-F446-8D67-612DDDFFFA4C}" destId="{E444FC9B-1A9C-B942-B387-41C91ED05F73}" srcOrd="2" destOrd="0" presId="urn:microsoft.com/office/officeart/2005/8/layout/hList7"/>
    <dgm:cxn modelId="{FC48EFB1-18FD-3246-BB08-C9C11C7F9E74}" type="presParOf" srcId="{E1B4DCED-6F1B-F446-8D67-612DDDFFFA4C}" destId="{AB7F44B2-712A-344A-B2CD-B6C7F37B5664}" srcOrd="3" destOrd="0" presId="urn:microsoft.com/office/officeart/2005/8/layout/hList7"/>
    <dgm:cxn modelId="{26EFA0DA-7BF4-FF48-B706-1838502D7E97}" type="presParOf" srcId="{EE384A03-7597-2D47-9A68-BCEB4BBF0ED0}" destId="{9EEB668D-3994-A64E-89BF-BDD5A7749200}" srcOrd="5" destOrd="0" presId="urn:microsoft.com/office/officeart/2005/8/layout/hList7"/>
    <dgm:cxn modelId="{D15DC6BF-C386-044E-849C-CB22741D3989}" type="presParOf" srcId="{EE384A03-7597-2D47-9A68-BCEB4BBF0ED0}" destId="{5D0BDEEC-DBC6-9741-9585-E3EF14E3F8FF}" srcOrd="6" destOrd="0" presId="urn:microsoft.com/office/officeart/2005/8/layout/hList7"/>
    <dgm:cxn modelId="{56E0CC91-0585-2944-96CF-2911A40EAA09}" type="presParOf" srcId="{5D0BDEEC-DBC6-9741-9585-E3EF14E3F8FF}" destId="{68A73351-788E-664D-9504-B6FB113A56E8}" srcOrd="0" destOrd="0" presId="urn:microsoft.com/office/officeart/2005/8/layout/hList7"/>
    <dgm:cxn modelId="{4194FC25-95BC-2F4E-A254-6189677475B2}" type="presParOf" srcId="{5D0BDEEC-DBC6-9741-9585-E3EF14E3F8FF}" destId="{849B2E7C-88E4-C545-8DF6-405D05649D5F}" srcOrd="1" destOrd="0" presId="urn:microsoft.com/office/officeart/2005/8/layout/hList7"/>
    <dgm:cxn modelId="{0FC358EA-F71F-CC48-B681-0267A7F157A2}" type="presParOf" srcId="{5D0BDEEC-DBC6-9741-9585-E3EF14E3F8FF}" destId="{4A8E40E9-8AEC-474A-A44B-3589EF196DC6}" srcOrd="2" destOrd="0" presId="urn:microsoft.com/office/officeart/2005/8/layout/hList7"/>
    <dgm:cxn modelId="{AA773511-5FE3-BA48-A211-AA76E0357F44}" type="presParOf" srcId="{5D0BDEEC-DBC6-9741-9585-E3EF14E3F8FF}" destId="{2905675A-958D-4B4C-9359-FBDA9F37D590}"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F58A4DF8-78EC-BE42-88A9-88995DEB8D97}" type="doc">
      <dgm:prSet loTypeId="urn:microsoft.com/office/officeart/2009/3/layout/StepUpProcess" loCatId="" qsTypeId="urn:microsoft.com/office/officeart/2005/8/quickstyle/simple1" qsCatId="simple" csTypeId="urn:microsoft.com/office/officeart/2005/8/colors/colorful4" csCatId="colorful" phldr="1"/>
      <dgm:spPr/>
      <dgm:t>
        <a:bodyPr/>
        <a:lstStyle/>
        <a:p>
          <a:endParaRPr lang="es-ES"/>
        </a:p>
      </dgm:t>
    </dgm:pt>
    <dgm:pt modelId="{9A31566E-5BE8-8445-9F05-0E0269AAAFA1}">
      <dgm:prSet phldrT="[Texto]"/>
      <dgm:spPr/>
      <dgm:t>
        <a:bodyPr/>
        <a:lstStyle/>
        <a:p>
          <a:r>
            <a:rPr lang="es-ES" dirty="0"/>
            <a:t>SUSPENSION DE LA PRESTACIÓN POR IT (EPS)</a:t>
          </a:r>
        </a:p>
      </dgm:t>
    </dgm:pt>
    <dgm:pt modelId="{C41E673B-EF40-BB4C-BB5E-B83BADDA9807}" type="parTrans" cxnId="{A3EF7BF7-07F2-0049-95F4-FBB37DECA186}">
      <dgm:prSet/>
      <dgm:spPr/>
      <dgm:t>
        <a:bodyPr/>
        <a:lstStyle/>
        <a:p>
          <a:endParaRPr lang="es-ES"/>
        </a:p>
      </dgm:t>
    </dgm:pt>
    <dgm:pt modelId="{D40922EE-C1CD-9641-A108-6FE330870328}" type="sibTrans" cxnId="{A3EF7BF7-07F2-0049-95F4-FBB37DECA186}">
      <dgm:prSet/>
      <dgm:spPr/>
      <dgm:t>
        <a:bodyPr/>
        <a:lstStyle/>
        <a:p>
          <a:endParaRPr lang="es-ES"/>
        </a:p>
      </dgm:t>
    </dgm:pt>
    <dgm:pt modelId="{C7B70703-0A26-3A4D-A4C2-267470BE9712}">
      <dgm:prSet phldrT="[Texto]"/>
      <dgm:spPr/>
      <dgm:t>
        <a:bodyPr/>
        <a:lstStyle/>
        <a:p>
          <a:r>
            <a:rPr lang="es-ES" dirty="0"/>
            <a:t>MANEJO EN FISCALIA GENRAL DE LA NACIÓN</a:t>
          </a:r>
        </a:p>
      </dgm:t>
    </dgm:pt>
    <dgm:pt modelId="{9E01AD6B-2235-2F4B-9896-17C026516345}" type="parTrans" cxnId="{E6D179CF-AD24-4644-A2F7-A8F10C0108B1}">
      <dgm:prSet/>
      <dgm:spPr/>
      <dgm:t>
        <a:bodyPr/>
        <a:lstStyle/>
        <a:p>
          <a:endParaRPr lang="es-ES"/>
        </a:p>
      </dgm:t>
    </dgm:pt>
    <dgm:pt modelId="{F455C23C-A0BE-7648-A886-2D7E56E92A48}" type="sibTrans" cxnId="{E6D179CF-AD24-4644-A2F7-A8F10C0108B1}">
      <dgm:prSet/>
      <dgm:spPr/>
      <dgm:t>
        <a:bodyPr/>
        <a:lstStyle/>
        <a:p>
          <a:endParaRPr lang="es-ES"/>
        </a:p>
      </dgm:t>
    </dgm:pt>
    <dgm:pt modelId="{8E68C80A-4EA6-EE41-ABD7-198A130435EA}">
      <dgm:prSet phldrT="[Texto]"/>
      <dgm:spPr/>
      <dgm:t>
        <a:bodyPr/>
        <a:lstStyle/>
        <a:p>
          <a:r>
            <a:rPr lang="es-ES" dirty="0"/>
            <a:t>FUERO DE SALUD NO SOPORTADO</a:t>
          </a:r>
        </a:p>
      </dgm:t>
    </dgm:pt>
    <dgm:pt modelId="{7CDFCA18-737D-5540-A314-B4F4666DDA30}" type="parTrans" cxnId="{A1A7027E-BDF5-4E4A-BA66-40C3A4778209}">
      <dgm:prSet/>
      <dgm:spPr/>
      <dgm:t>
        <a:bodyPr/>
        <a:lstStyle/>
        <a:p>
          <a:endParaRPr lang="es-ES"/>
        </a:p>
      </dgm:t>
    </dgm:pt>
    <dgm:pt modelId="{110DF0C8-8B93-BA41-BF97-895B6E4335C7}" type="sibTrans" cxnId="{A1A7027E-BDF5-4E4A-BA66-40C3A4778209}">
      <dgm:prSet/>
      <dgm:spPr/>
      <dgm:t>
        <a:bodyPr/>
        <a:lstStyle/>
        <a:p>
          <a:endParaRPr lang="es-ES"/>
        </a:p>
      </dgm:t>
    </dgm:pt>
    <dgm:pt modelId="{B87E3A15-EC1D-C543-8970-03F1C3144C17}" type="pres">
      <dgm:prSet presAssocID="{F58A4DF8-78EC-BE42-88A9-88995DEB8D97}" presName="rootnode" presStyleCnt="0">
        <dgm:presLayoutVars>
          <dgm:chMax/>
          <dgm:chPref/>
          <dgm:dir/>
          <dgm:animLvl val="lvl"/>
        </dgm:presLayoutVars>
      </dgm:prSet>
      <dgm:spPr/>
    </dgm:pt>
    <dgm:pt modelId="{B9239398-085F-BC40-A497-50134DEC6ACE}" type="pres">
      <dgm:prSet presAssocID="{9A31566E-5BE8-8445-9F05-0E0269AAAFA1}" presName="composite" presStyleCnt="0"/>
      <dgm:spPr/>
    </dgm:pt>
    <dgm:pt modelId="{C8A06A77-E86F-C24F-A070-76501E84E4EC}" type="pres">
      <dgm:prSet presAssocID="{9A31566E-5BE8-8445-9F05-0E0269AAAFA1}" presName="LShape" presStyleLbl="alignNode1" presStyleIdx="0" presStyleCnt="5"/>
      <dgm:spPr/>
    </dgm:pt>
    <dgm:pt modelId="{3D2555DF-FE51-AC45-AD8C-694ECA5BCDBF}" type="pres">
      <dgm:prSet presAssocID="{9A31566E-5BE8-8445-9F05-0E0269AAAFA1}" presName="ParentText" presStyleLbl="revTx" presStyleIdx="0" presStyleCnt="3">
        <dgm:presLayoutVars>
          <dgm:chMax val="0"/>
          <dgm:chPref val="0"/>
          <dgm:bulletEnabled val="1"/>
        </dgm:presLayoutVars>
      </dgm:prSet>
      <dgm:spPr/>
    </dgm:pt>
    <dgm:pt modelId="{CF164B81-B918-C749-A5CA-D5304403C595}" type="pres">
      <dgm:prSet presAssocID="{9A31566E-5BE8-8445-9F05-0E0269AAAFA1}" presName="Triangle" presStyleLbl="alignNode1" presStyleIdx="1" presStyleCnt="5"/>
      <dgm:spPr/>
    </dgm:pt>
    <dgm:pt modelId="{7521FA80-FEFC-FC44-9B6C-0B02AE390703}" type="pres">
      <dgm:prSet presAssocID="{D40922EE-C1CD-9641-A108-6FE330870328}" presName="sibTrans" presStyleCnt="0"/>
      <dgm:spPr/>
    </dgm:pt>
    <dgm:pt modelId="{D3BE080A-57CF-E247-8704-67A15B275DAD}" type="pres">
      <dgm:prSet presAssocID="{D40922EE-C1CD-9641-A108-6FE330870328}" presName="space" presStyleCnt="0"/>
      <dgm:spPr/>
    </dgm:pt>
    <dgm:pt modelId="{D262442F-1FA2-AB48-A1FA-51853AC31D3D}" type="pres">
      <dgm:prSet presAssocID="{C7B70703-0A26-3A4D-A4C2-267470BE9712}" presName="composite" presStyleCnt="0"/>
      <dgm:spPr/>
    </dgm:pt>
    <dgm:pt modelId="{5D8AB71F-9145-8D43-9828-C1388005D59A}" type="pres">
      <dgm:prSet presAssocID="{C7B70703-0A26-3A4D-A4C2-267470BE9712}" presName="LShape" presStyleLbl="alignNode1" presStyleIdx="2" presStyleCnt="5"/>
      <dgm:spPr/>
    </dgm:pt>
    <dgm:pt modelId="{84EBD21B-55BE-5541-A04F-2B1679238E58}" type="pres">
      <dgm:prSet presAssocID="{C7B70703-0A26-3A4D-A4C2-267470BE9712}" presName="ParentText" presStyleLbl="revTx" presStyleIdx="1" presStyleCnt="3">
        <dgm:presLayoutVars>
          <dgm:chMax val="0"/>
          <dgm:chPref val="0"/>
          <dgm:bulletEnabled val="1"/>
        </dgm:presLayoutVars>
      </dgm:prSet>
      <dgm:spPr/>
    </dgm:pt>
    <dgm:pt modelId="{06F515B3-F5A2-AB44-A414-A3437ABF915F}" type="pres">
      <dgm:prSet presAssocID="{C7B70703-0A26-3A4D-A4C2-267470BE9712}" presName="Triangle" presStyleLbl="alignNode1" presStyleIdx="3" presStyleCnt="5"/>
      <dgm:spPr/>
    </dgm:pt>
    <dgm:pt modelId="{0FB18716-32EE-AE49-850B-CA8BBE12642B}" type="pres">
      <dgm:prSet presAssocID="{F455C23C-A0BE-7648-A886-2D7E56E92A48}" presName="sibTrans" presStyleCnt="0"/>
      <dgm:spPr/>
    </dgm:pt>
    <dgm:pt modelId="{53694EA1-087B-C74D-A9A3-496DCCF5607B}" type="pres">
      <dgm:prSet presAssocID="{F455C23C-A0BE-7648-A886-2D7E56E92A48}" presName="space" presStyleCnt="0"/>
      <dgm:spPr/>
    </dgm:pt>
    <dgm:pt modelId="{709E5082-C937-A242-9503-31B96D6DF650}" type="pres">
      <dgm:prSet presAssocID="{8E68C80A-4EA6-EE41-ABD7-198A130435EA}" presName="composite" presStyleCnt="0"/>
      <dgm:spPr/>
    </dgm:pt>
    <dgm:pt modelId="{B2C43172-8D94-8846-A1D2-CCDBC750458F}" type="pres">
      <dgm:prSet presAssocID="{8E68C80A-4EA6-EE41-ABD7-198A130435EA}" presName="LShape" presStyleLbl="alignNode1" presStyleIdx="4" presStyleCnt="5"/>
      <dgm:spPr/>
    </dgm:pt>
    <dgm:pt modelId="{C5526497-BCC9-AE4F-B4EC-05332801E64F}" type="pres">
      <dgm:prSet presAssocID="{8E68C80A-4EA6-EE41-ABD7-198A130435EA}" presName="ParentText" presStyleLbl="revTx" presStyleIdx="2" presStyleCnt="3">
        <dgm:presLayoutVars>
          <dgm:chMax val="0"/>
          <dgm:chPref val="0"/>
          <dgm:bulletEnabled val="1"/>
        </dgm:presLayoutVars>
      </dgm:prSet>
      <dgm:spPr/>
    </dgm:pt>
  </dgm:ptLst>
  <dgm:cxnLst>
    <dgm:cxn modelId="{B404B903-318B-A741-9A3E-B1E6354EC1BA}" type="presOf" srcId="{F58A4DF8-78EC-BE42-88A9-88995DEB8D97}" destId="{B87E3A15-EC1D-C543-8970-03F1C3144C17}" srcOrd="0" destOrd="0" presId="urn:microsoft.com/office/officeart/2009/3/layout/StepUpProcess"/>
    <dgm:cxn modelId="{A1A7027E-BDF5-4E4A-BA66-40C3A4778209}" srcId="{F58A4DF8-78EC-BE42-88A9-88995DEB8D97}" destId="{8E68C80A-4EA6-EE41-ABD7-198A130435EA}" srcOrd="2" destOrd="0" parTransId="{7CDFCA18-737D-5540-A314-B4F4666DDA30}" sibTransId="{110DF0C8-8B93-BA41-BF97-895B6E4335C7}"/>
    <dgm:cxn modelId="{E6D179CF-AD24-4644-A2F7-A8F10C0108B1}" srcId="{F58A4DF8-78EC-BE42-88A9-88995DEB8D97}" destId="{C7B70703-0A26-3A4D-A4C2-267470BE9712}" srcOrd="1" destOrd="0" parTransId="{9E01AD6B-2235-2F4B-9896-17C026516345}" sibTransId="{F455C23C-A0BE-7648-A886-2D7E56E92A48}"/>
    <dgm:cxn modelId="{8DCD4AD7-4BBB-DD4F-A596-625A43F80CD0}" type="presOf" srcId="{9A31566E-5BE8-8445-9F05-0E0269AAAFA1}" destId="{3D2555DF-FE51-AC45-AD8C-694ECA5BCDBF}" srcOrd="0" destOrd="0" presId="urn:microsoft.com/office/officeart/2009/3/layout/StepUpProcess"/>
    <dgm:cxn modelId="{618529EF-BDBE-0B47-BEDD-C04C0C8F3125}" type="presOf" srcId="{8E68C80A-4EA6-EE41-ABD7-198A130435EA}" destId="{C5526497-BCC9-AE4F-B4EC-05332801E64F}" srcOrd="0" destOrd="0" presId="urn:microsoft.com/office/officeart/2009/3/layout/StepUpProcess"/>
    <dgm:cxn modelId="{A3EF7BF7-07F2-0049-95F4-FBB37DECA186}" srcId="{F58A4DF8-78EC-BE42-88A9-88995DEB8D97}" destId="{9A31566E-5BE8-8445-9F05-0E0269AAAFA1}" srcOrd="0" destOrd="0" parTransId="{C41E673B-EF40-BB4C-BB5E-B83BADDA9807}" sibTransId="{D40922EE-C1CD-9641-A108-6FE330870328}"/>
    <dgm:cxn modelId="{511DAAFF-DA47-E445-9EB0-06179D3CDC6F}" type="presOf" srcId="{C7B70703-0A26-3A4D-A4C2-267470BE9712}" destId="{84EBD21B-55BE-5541-A04F-2B1679238E58}" srcOrd="0" destOrd="0" presId="urn:microsoft.com/office/officeart/2009/3/layout/StepUpProcess"/>
    <dgm:cxn modelId="{5CBEB7B7-84D7-E64E-9A13-92C1CCCDC7F8}" type="presParOf" srcId="{B87E3A15-EC1D-C543-8970-03F1C3144C17}" destId="{B9239398-085F-BC40-A497-50134DEC6ACE}" srcOrd="0" destOrd="0" presId="urn:microsoft.com/office/officeart/2009/3/layout/StepUpProcess"/>
    <dgm:cxn modelId="{5D044B65-4DE5-E14C-9D12-F8D5DC2B4757}" type="presParOf" srcId="{B9239398-085F-BC40-A497-50134DEC6ACE}" destId="{C8A06A77-E86F-C24F-A070-76501E84E4EC}" srcOrd="0" destOrd="0" presId="urn:microsoft.com/office/officeart/2009/3/layout/StepUpProcess"/>
    <dgm:cxn modelId="{A892CB32-9B05-AA41-BB32-CDEE2DCC0FC2}" type="presParOf" srcId="{B9239398-085F-BC40-A497-50134DEC6ACE}" destId="{3D2555DF-FE51-AC45-AD8C-694ECA5BCDBF}" srcOrd="1" destOrd="0" presId="urn:microsoft.com/office/officeart/2009/3/layout/StepUpProcess"/>
    <dgm:cxn modelId="{015D8AA1-65B7-D445-820A-A20E6397C49B}" type="presParOf" srcId="{B9239398-085F-BC40-A497-50134DEC6ACE}" destId="{CF164B81-B918-C749-A5CA-D5304403C595}" srcOrd="2" destOrd="0" presId="urn:microsoft.com/office/officeart/2009/3/layout/StepUpProcess"/>
    <dgm:cxn modelId="{19FD623A-F79D-AE45-84A3-6471B2AE8E88}" type="presParOf" srcId="{B87E3A15-EC1D-C543-8970-03F1C3144C17}" destId="{7521FA80-FEFC-FC44-9B6C-0B02AE390703}" srcOrd="1" destOrd="0" presId="urn:microsoft.com/office/officeart/2009/3/layout/StepUpProcess"/>
    <dgm:cxn modelId="{AD6EF97F-E2B4-F040-A00C-F12E5D29EE31}" type="presParOf" srcId="{7521FA80-FEFC-FC44-9B6C-0B02AE390703}" destId="{D3BE080A-57CF-E247-8704-67A15B275DAD}" srcOrd="0" destOrd="0" presId="urn:microsoft.com/office/officeart/2009/3/layout/StepUpProcess"/>
    <dgm:cxn modelId="{6A0A0281-49DE-6044-BBEE-4C3C65601C42}" type="presParOf" srcId="{B87E3A15-EC1D-C543-8970-03F1C3144C17}" destId="{D262442F-1FA2-AB48-A1FA-51853AC31D3D}" srcOrd="2" destOrd="0" presId="urn:microsoft.com/office/officeart/2009/3/layout/StepUpProcess"/>
    <dgm:cxn modelId="{FD3052CB-5278-0F4D-AD88-39A15572AABB}" type="presParOf" srcId="{D262442F-1FA2-AB48-A1FA-51853AC31D3D}" destId="{5D8AB71F-9145-8D43-9828-C1388005D59A}" srcOrd="0" destOrd="0" presId="urn:microsoft.com/office/officeart/2009/3/layout/StepUpProcess"/>
    <dgm:cxn modelId="{32CF0CBF-8F0A-124E-9323-3D212C37FCEB}" type="presParOf" srcId="{D262442F-1FA2-AB48-A1FA-51853AC31D3D}" destId="{84EBD21B-55BE-5541-A04F-2B1679238E58}" srcOrd="1" destOrd="0" presId="urn:microsoft.com/office/officeart/2009/3/layout/StepUpProcess"/>
    <dgm:cxn modelId="{8428580B-3818-F74B-8245-0A704D09B41D}" type="presParOf" srcId="{D262442F-1FA2-AB48-A1FA-51853AC31D3D}" destId="{06F515B3-F5A2-AB44-A414-A3437ABF915F}" srcOrd="2" destOrd="0" presId="urn:microsoft.com/office/officeart/2009/3/layout/StepUpProcess"/>
    <dgm:cxn modelId="{A7E3FD64-6209-0B4C-BBB7-58F90C4C8644}" type="presParOf" srcId="{B87E3A15-EC1D-C543-8970-03F1C3144C17}" destId="{0FB18716-32EE-AE49-850B-CA8BBE12642B}" srcOrd="3" destOrd="0" presId="urn:microsoft.com/office/officeart/2009/3/layout/StepUpProcess"/>
    <dgm:cxn modelId="{77FF3C87-B84B-2042-A1A4-3259B3ECCEBF}" type="presParOf" srcId="{0FB18716-32EE-AE49-850B-CA8BBE12642B}" destId="{53694EA1-087B-C74D-A9A3-496DCCF5607B}" srcOrd="0" destOrd="0" presId="urn:microsoft.com/office/officeart/2009/3/layout/StepUpProcess"/>
    <dgm:cxn modelId="{2740A6BA-BFC6-B34B-A844-3C2144C9C736}" type="presParOf" srcId="{B87E3A15-EC1D-C543-8970-03F1C3144C17}" destId="{709E5082-C937-A242-9503-31B96D6DF650}" srcOrd="4" destOrd="0" presId="urn:microsoft.com/office/officeart/2009/3/layout/StepUpProcess"/>
    <dgm:cxn modelId="{E1803158-A6E8-FC4D-8346-3EA9F8990E72}" type="presParOf" srcId="{709E5082-C937-A242-9503-31B96D6DF650}" destId="{B2C43172-8D94-8846-A1D2-CCDBC750458F}" srcOrd="0" destOrd="0" presId="urn:microsoft.com/office/officeart/2009/3/layout/StepUpProcess"/>
    <dgm:cxn modelId="{52C6947B-2AB4-5845-9E89-C13385166062}" type="presParOf" srcId="{709E5082-C937-A242-9503-31B96D6DF650}" destId="{C5526497-BCC9-AE4F-B4EC-05332801E64F}"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77C410BA-A6BB-0747-9C0E-4E133002A8EC}" type="doc">
      <dgm:prSet loTypeId="urn:microsoft.com/office/officeart/2005/8/layout/bProcess3" loCatId="" qsTypeId="urn:microsoft.com/office/officeart/2005/8/quickstyle/simple1" qsCatId="simple" csTypeId="urn:microsoft.com/office/officeart/2005/8/colors/accent1_4" csCatId="accent1" phldr="1"/>
      <dgm:spPr/>
      <dgm:t>
        <a:bodyPr/>
        <a:lstStyle/>
        <a:p>
          <a:endParaRPr lang="es-ES"/>
        </a:p>
      </dgm:t>
    </dgm:pt>
    <dgm:pt modelId="{E7709A75-13EF-1D4F-8C7E-2D2972E33AB2}">
      <dgm:prSet phldrT="[Texto]" custT="1"/>
      <dgm:spPr/>
      <dgm:t>
        <a:bodyPr/>
        <a:lstStyle/>
        <a:p>
          <a:r>
            <a:rPr lang="es-ES" sz="2000" dirty="0"/>
            <a:t>Detección x EPS incumplimiento o por la empresa</a:t>
          </a:r>
        </a:p>
      </dgm:t>
    </dgm:pt>
    <dgm:pt modelId="{115C4630-0F7B-DD4C-B187-DB68F4B6B0DD}" type="parTrans" cxnId="{D5C1D7F4-A1EB-3B44-A462-E3FA5C928711}">
      <dgm:prSet/>
      <dgm:spPr/>
      <dgm:t>
        <a:bodyPr/>
        <a:lstStyle/>
        <a:p>
          <a:endParaRPr lang="es-ES" sz="2800">
            <a:solidFill>
              <a:schemeClr val="tx1"/>
            </a:solidFill>
          </a:endParaRPr>
        </a:p>
      </dgm:t>
    </dgm:pt>
    <dgm:pt modelId="{F6F984DD-AF10-A644-A48F-F95C5F4E7F29}" type="sibTrans" cxnId="{D5C1D7F4-A1EB-3B44-A462-E3FA5C928711}">
      <dgm:prSet custT="1"/>
      <dgm:spPr/>
      <dgm:t>
        <a:bodyPr/>
        <a:lstStyle/>
        <a:p>
          <a:endParaRPr lang="es-ES" sz="1600">
            <a:solidFill>
              <a:schemeClr val="tx1"/>
            </a:solidFill>
          </a:endParaRPr>
        </a:p>
      </dgm:t>
    </dgm:pt>
    <dgm:pt modelId="{AF5E3418-CAB2-1B44-9359-6E7F803AAB76}">
      <dgm:prSet phldrT="[Texto]" custT="1"/>
      <dgm:spPr/>
      <dgm:t>
        <a:bodyPr/>
        <a:lstStyle/>
        <a:p>
          <a:r>
            <a:rPr lang="es-ES" sz="1600" dirty="0">
              <a:solidFill>
                <a:schemeClr val="bg1"/>
              </a:solidFill>
            </a:rPr>
            <a:t>EPS</a:t>
          </a:r>
        </a:p>
        <a:p>
          <a:r>
            <a:rPr lang="es-ES" sz="1600" dirty="0">
              <a:solidFill>
                <a:schemeClr val="bg1"/>
              </a:solidFill>
            </a:rPr>
            <a:t>Comunicación al trabajador para que de explicaciones </a:t>
          </a:r>
        </a:p>
        <a:p>
          <a:r>
            <a:rPr lang="es-ES" sz="1600" dirty="0">
              <a:solidFill>
                <a:schemeClr val="bg1"/>
              </a:solidFill>
            </a:rPr>
            <a:t>(plazo 5 días) .</a:t>
          </a:r>
        </a:p>
      </dgm:t>
    </dgm:pt>
    <dgm:pt modelId="{D9A449F4-552F-6C4F-85A2-FBDDE6DC8286}" type="parTrans" cxnId="{61289C7B-4A7E-6347-B606-8124408E28C8}">
      <dgm:prSet/>
      <dgm:spPr/>
      <dgm:t>
        <a:bodyPr/>
        <a:lstStyle/>
        <a:p>
          <a:endParaRPr lang="es-ES" sz="2800">
            <a:solidFill>
              <a:schemeClr val="tx1"/>
            </a:solidFill>
          </a:endParaRPr>
        </a:p>
      </dgm:t>
    </dgm:pt>
    <dgm:pt modelId="{193E55AD-BA0A-EF43-A8FA-2DD152950A00}" type="sibTrans" cxnId="{61289C7B-4A7E-6347-B606-8124408E28C8}">
      <dgm:prSet custT="1"/>
      <dgm:spPr/>
      <dgm:t>
        <a:bodyPr/>
        <a:lstStyle/>
        <a:p>
          <a:endParaRPr lang="es-ES" sz="1600">
            <a:solidFill>
              <a:schemeClr val="tx1"/>
            </a:solidFill>
          </a:endParaRPr>
        </a:p>
      </dgm:t>
    </dgm:pt>
    <dgm:pt modelId="{BCAEED7C-D770-2C4B-AB36-C7B7AB71C978}">
      <dgm:prSet phldrT="[Texto]" custT="1"/>
      <dgm:spPr/>
      <dgm:t>
        <a:bodyPr/>
        <a:lstStyle/>
        <a:p>
          <a:r>
            <a:rPr lang="es-ES" sz="2000" dirty="0">
              <a:solidFill>
                <a:schemeClr val="bg1"/>
              </a:solidFill>
            </a:rPr>
            <a:t>Si - Respuesta</a:t>
          </a:r>
        </a:p>
      </dgm:t>
    </dgm:pt>
    <dgm:pt modelId="{A16F7BA6-3D93-1148-842D-D5925AD7B62C}" type="parTrans" cxnId="{1F9C0F44-DF0D-444B-B339-721DFA688659}">
      <dgm:prSet/>
      <dgm:spPr/>
      <dgm:t>
        <a:bodyPr/>
        <a:lstStyle/>
        <a:p>
          <a:endParaRPr lang="es-ES" sz="2800">
            <a:solidFill>
              <a:schemeClr val="tx1"/>
            </a:solidFill>
          </a:endParaRPr>
        </a:p>
      </dgm:t>
    </dgm:pt>
    <dgm:pt modelId="{1EFC31EA-5027-7A47-A4E1-491E24256DA0}" type="sibTrans" cxnId="{1F9C0F44-DF0D-444B-B339-721DFA688659}">
      <dgm:prSet custT="1"/>
      <dgm:spPr/>
      <dgm:t>
        <a:bodyPr/>
        <a:lstStyle/>
        <a:p>
          <a:endParaRPr lang="es-ES" sz="1600">
            <a:solidFill>
              <a:schemeClr val="tx1"/>
            </a:solidFill>
          </a:endParaRPr>
        </a:p>
      </dgm:t>
    </dgm:pt>
    <dgm:pt modelId="{04B48A9D-0708-7F4A-9122-5DCCCE177941}">
      <dgm:prSet phldrT="[Texto]" custT="1"/>
      <dgm:spPr/>
      <dgm:t>
        <a:bodyPr/>
        <a:lstStyle/>
        <a:p>
          <a:r>
            <a:rPr lang="es-ES" sz="1600" dirty="0">
              <a:solidFill>
                <a:schemeClr val="tx1"/>
              </a:solidFill>
            </a:rPr>
            <a:t>3 días de recibida EPS y usuario requerido suscriben acuerdo, compromiso de atender a las ordenes prescritas </a:t>
          </a:r>
        </a:p>
      </dgm:t>
    </dgm:pt>
    <dgm:pt modelId="{9CA8C302-5A6B-EA43-BE8F-57B0417C0684}" type="parTrans" cxnId="{55A97D0F-B2D0-5642-9603-67A28AB43004}">
      <dgm:prSet/>
      <dgm:spPr/>
      <dgm:t>
        <a:bodyPr/>
        <a:lstStyle/>
        <a:p>
          <a:endParaRPr lang="es-ES" sz="2800">
            <a:solidFill>
              <a:schemeClr val="tx1"/>
            </a:solidFill>
          </a:endParaRPr>
        </a:p>
      </dgm:t>
    </dgm:pt>
    <dgm:pt modelId="{1A18D65D-9984-7040-9543-4D77C5EC369C}" type="sibTrans" cxnId="{55A97D0F-B2D0-5642-9603-67A28AB43004}">
      <dgm:prSet custT="1"/>
      <dgm:spPr/>
      <dgm:t>
        <a:bodyPr/>
        <a:lstStyle/>
        <a:p>
          <a:endParaRPr lang="es-ES" sz="1600">
            <a:solidFill>
              <a:schemeClr val="tx1"/>
            </a:solidFill>
          </a:endParaRPr>
        </a:p>
      </dgm:t>
    </dgm:pt>
    <dgm:pt modelId="{53C2ECA5-C04D-BB47-B547-41C5D0299F7F}">
      <dgm:prSet phldrT="[Texto]" custT="1"/>
      <dgm:spPr/>
      <dgm:t>
        <a:bodyPr/>
        <a:lstStyle/>
        <a:p>
          <a:r>
            <a:rPr lang="es-ES" sz="2000" dirty="0">
              <a:solidFill>
                <a:schemeClr val="tx1"/>
              </a:solidFill>
            </a:rPr>
            <a:t>No respuesta o reincidente:</a:t>
          </a:r>
        </a:p>
      </dgm:t>
    </dgm:pt>
    <dgm:pt modelId="{9F443D1C-18EC-074F-A4AA-2633545F860D}" type="parTrans" cxnId="{DB74FCA1-5239-C743-9D7E-F3A84F300936}">
      <dgm:prSet/>
      <dgm:spPr/>
      <dgm:t>
        <a:bodyPr/>
        <a:lstStyle/>
        <a:p>
          <a:endParaRPr lang="es-ES" sz="2800">
            <a:solidFill>
              <a:schemeClr val="tx1"/>
            </a:solidFill>
          </a:endParaRPr>
        </a:p>
      </dgm:t>
    </dgm:pt>
    <dgm:pt modelId="{BE295A6E-CA51-0949-8721-93D9D365BF6B}" type="sibTrans" cxnId="{DB74FCA1-5239-C743-9D7E-F3A84F300936}">
      <dgm:prSet custT="1"/>
      <dgm:spPr/>
      <dgm:t>
        <a:bodyPr/>
        <a:lstStyle/>
        <a:p>
          <a:endParaRPr lang="es-ES" sz="1600">
            <a:solidFill>
              <a:schemeClr val="tx1"/>
            </a:solidFill>
          </a:endParaRPr>
        </a:p>
      </dgm:t>
    </dgm:pt>
    <dgm:pt modelId="{40377582-25F6-0A41-A9B1-C88717211E8D}">
      <dgm:prSet phldrT="[Texto]" custT="1"/>
      <dgm:spPr/>
      <dgm:t>
        <a:bodyPr/>
        <a:lstStyle/>
        <a:p>
          <a:r>
            <a:rPr lang="es-ES" sz="1600" dirty="0">
              <a:solidFill>
                <a:schemeClr val="bg1"/>
              </a:solidFill>
            </a:rPr>
            <a:t>Suspensión del pago de incapacidad (</a:t>
          </a:r>
        </a:p>
        <a:p>
          <a:r>
            <a:rPr lang="es-ES" sz="1600" dirty="0">
              <a:solidFill>
                <a:schemeClr val="bg1"/>
              </a:solidFill>
            </a:rPr>
            <a:t>Pero no de Prestaciones asistenciales.</a:t>
          </a:r>
        </a:p>
      </dgm:t>
    </dgm:pt>
    <dgm:pt modelId="{B7A6EE40-E872-0A4B-AC49-D882FB2FB457}" type="parTrans" cxnId="{9F17C525-CE20-B940-91B8-9E44FFE81D28}">
      <dgm:prSet/>
      <dgm:spPr/>
      <dgm:t>
        <a:bodyPr/>
        <a:lstStyle/>
        <a:p>
          <a:endParaRPr lang="es-ES" sz="2800">
            <a:solidFill>
              <a:schemeClr val="tx1"/>
            </a:solidFill>
          </a:endParaRPr>
        </a:p>
      </dgm:t>
    </dgm:pt>
    <dgm:pt modelId="{59226EF7-A8F3-3C47-BD4D-C5452A652AF8}" type="sibTrans" cxnId="{9F17C525-CE20-B940-91B8-9E44FFE81D28}">
      <dgm:prSet/>
      <dgm:spPr/>
      <dgm:t>
        <a:bodyPr/>
        <a:lstStyle/>
        <a:p>
          <a:endParaRPr lang="es-ES" sz="2800">
            <a:solidFill>
              <a:schemeClr val="tx1"/>
            </a:solidFill>
          </a:endParaRPr>
        </a:p>
      </dgm:t>
    </dgm:pt>
    <dgm:pt modelId="{E26FD8E4-C7D0-5246-A216-B053058E3B1A}" type="pres">
      <dgm:prSet presAssocID="{77C410BA-A6BB-0747-9C0E-4E133002A8EC}" presName="Name0" presStyleCnt="0">
        <dgm:presLayoutVars>
          <dgm:dir/>
          <dgm:resizeHandles val="exact"/>
        </dgm:presLayoutVars>
      </dgm:prSet>
      <dgm:spPr/>
    </dgm:pt>
    <dgm:pt modelId="{AB8EA2D5-7E5B-6642-BC58-4F5311ED58B3}" type="pres">
      <dgm:prSet presAssocID="{E7709A75-13EF-1D4F-8C7E-2D2972E33AB2}" presName="node" presStyleLbl="node1" presStyleIdx="0" presStyleCnt="6">
        <dgm:presLayoutVars>
          <dgm:bulletEnabled val="1"/>
        </dgm:presLayoutVars>
      </dgm:prSet>
      <dgm:spPr/>
    </dgm:pt>
    <dgm:pt modelId="{9EF4AFCD-C504-3648-ADB8-1735A17D71DB}" type="pres">
      <dgm:prSet presAssocID="{F6F984DD-AF10-A644-A48F-F95C5F4E7F29}" presName="sibTrans" presStyleLbl="sibTrans1D1" presStyleIdx="0" presStyleCnt="5"/>
      <dgm:spPr/>
    </dgm:pt>
    <dgm:pt modelId="{47FF3C7A-5454-6B46-BF96-1384F08000DD}" type="pres">
      <dgm:prSet presAssocID="{F6F984DD-AF10-A644-A48F-F95C5F4E7F29}" presName="connectorText" presStyleLbl="sibTrans1D1" presStyleIdx="0" presStyleCnt="5"/>
      <dgm:spPr/>
    </dgm:pt>
    <dgm:pt modelId="{46E7D760-6C2E-564D-B720-6F4B3DB78237}" type="pres">
      <dgm:prSet presAssocID="{AF5E3418-CAB2-1B44-9359-6E7F803AAB76}" presName="node" presStyleLbl="node1" presStyleIdx="1" presStyleCnt="6">
        <dgm:presLayoutVars>
          <dgm:bulletEnabled val="1"/>
        </dgm:presLayoutVars>
      </dgm:prSet>
      <dgm:spPr/>
    </dgm:pt>
    <dgm:pt modelId="{F158AEE8-0BDB-4447-B93E-93C56B040650}" type="pres">
      <dgm:prSet presAssocID="{193E55AD-BA0A-EF43-A8FA-2DD152950A00}" presName="sibTrans" presStyleLbl="sibTrans1D1" presStyleIdx="1" presStyleCnt="5"/>
      <dgm:spPr/>
    </dgm:pt>
    <dgm:pt modelId="{48FB0679-E3BA-6640-B046-77E62614CF4E}" type="pres">
      <dgm:prSet presAssocID="{193E55AD-BA0A-EF43-A8FA-2DD152950A00}" presName="connectorText" presStyleLbl="sibTrans1D1" presStyleIdx="1" presStyleCnt="5"/>
      <dgm:spPr/>
    </dgm:pt>
    <dgm:pt modelId="{BD19F5DE-EA98-B746-BD5D-D7016031697E}" type="pres">
      <dgm:prSet presAssocID="{BCAEED7C-D770-2C4B-AB36-C7B7AB71C978}" presName="node" presStyleLbl="node1" presStyleIdx="2" presStyleCnt="6">
        <dgm:presLayoutVars>
          <dgm:bulletEnabled val="1"/>
        </dgm:presLayoutVars>
      </dgm:prSet>
      <dgm:spPr/>
    </dgm:pt>
    <dgm:pt modelId="{63FF51B6-52C8-3F4D-A84B-ADEA276D32CA}" type="pres">
      <dgm:prSet presAssocID="{1EFC31EA-5027-7A47-A4E1-491E24256DA0}" presName="sibTrans" presStyleLbl="sibTrans1D1" presStyleIdx="2" presStyleCnt="5"/>
      <dgm:spPr/>
    </dgm:pt>
    <dgm:pt modelId="{B28B8ED7-F4BD-C248-9934-E17911D106B7}" type="pres">
      <dgm:prSet presAssocID="{1EFC31EA-5027-7A47-A4E1-491E24256DA0}" presName="connectorText" presStyleLbl="sibTrans1D1" presStyleIdx="2" presStyleCnt="5"/>
      <dgm:spPr/>
    </dgm:pt>
    <dgm:pt modelId="{EBC58627-C1E0-7D46-B0EE-EC3CC6B9AA55}" type="pres">
      <dgm:prSet presAssocID="{04B48A9D-0708-7F4A-9122-5DCCCE177941}" presName="node" presStyleLbl="node1" presStyleIdx="3" presStyleCnt="6">
        <dgm:presLayoutVars>
          <dgm:bulletEnabled val="1"/>
        </dgm:presLayoutVars>
      </dgm:prSet>
      <dgm:spPr/>
    </dgm:pt>
    <dgm:pt modelId="{7DB31567-78D6-CD47-9F09-AE9E30E23BCB}" type="pres">
      <dgm:prSet presAssocID="{1A18D65D-9984-7040-9543-4D77C5EC369C}" presName="sibTrans" presStyleLbl="sibTrans1D1" presStyleIdx="3" presStyleCnt="5"/>
      <dgm:spPr/>
    </dgm:pt>
    <dgm:pt modelId="{260D415D-A3C1-E442-8652-8C1EF3379BC1}" type="pres">
      <dgm:prSet presAssocID="{1A18D65D-9984-7040-9543-4D77C5EC369C}" presName="connectorText" presStyleLbl="sibTrans1D1" presStyleIdx="3" presStyleCnt="5"/>
      <dgm:spPr/>
    </dgm:pt>
    <dgm:pt modelId="{154F1F26-2AB8-F641-975E-2DB7EE9DECCF}" type="pres">
      <dgm:prSet presAssocID="{53C2ECA5-C04D-BB47-B547-41C5D0299F7F}" presName="node" presStyleLbl="node1" presStyleIdx="4" presStyleCnt="6">
        <dgm:presLayoutVars>
          <dgm:bulletEnabled val="1"/>
        </dgm:presLayoutVars>
      </dgm:prSet>
      <dgm:spPr/>
    </dgm:pt>
    <dgm:pt modelId="{AF649B8D-964C-8740-A413-3AB2552D218A}" type="pres">
      <dgm:prSet presAssocID="{BE295A6E-CA51-0949-8721-93D9D365BF6B}" presName="sibTrans" presStyleLbl="sibTrans1D1" presStyleIdx="4" presStyleCnt="5"/>
      <dgm:spPr/>
    </dgm:pt>
    <dgm:pt modelId="{43D5ADF5-4470-7144-AB42-75B4034A9C1D}" type="pres">
      <dgm:prSet presAssocID="{BE295A6E-CA51-0949-8721-93D9D365BF6B}" presName="connectorText" presStyleLbl="sibTrans1D1" presStyleIdx="4" presStyleCnt="5"/>
      <dgm:spPr/>
    </dgm:pt>
    <dgm:pt modelId="{6769E270-849A-BE47-8440-1C2D98342B90}" type="pres">
      <dgm:prSet presAssocID="{40377582-25F6-0A41-A9B1-C88717211E8D}" presName="node" presStyleLbl="node1" presStyleIdx="5" presStyleCnt="6">
        <dgm:presLayoutVars>
          <dgm:bulletEnabled val="1"/>
        </dgm:presLayoutVars>
      </dgm:prSet>
      <dgm:spPr/>
    </dgm:pt>
  </dgm:ptLst>
  <dgm:cxnLst>
    <dgm:cxn modelId="{55A97D0F-B2D0-5642-9603-67A28AB43004}" srcId="{77C410BA-A6BB-0747-9C0E-4E133002A8EC}" destId="{04B48A9D-0708-7F4A-9122-5DCCCE177941}" srcOrd="3" destOrd="0" parTransId="{9CA8C302-5A6B-EA43-BE8F-57B0417C0684}" sibTransId="{1A18D65D-9984-7040-9543-4D77C5EC369C}"/>
    <dgm:cxn modelId="{E321F410-9D72-AF4C-9BE9-EC97A5D05C01}" type="presOf" srcId="{53C2ECA5-C04D-BB47-B547-41C5D0299F7F}" destId="{154F1F26-2AB8-F641-975E-2DB7EE9DECCF}" srcOrd="0" destOrd="0" presId="urn:microsoft.com/office/officeart/2005/8/layout/bProcess3"/>
    <dgm:cxn modelId="{5C6D3B15-0427-A648-91A0-94E1E2C4FB6C}" type="presOf" srcId="{1EFC31EA-5027-7A47-A4E1-491E24256DA0}" destId="{63FF51B6-52C8-3F4D-A84B-ADEA276D32CA}" srcOrd="0" destOrd="0" presId="urn:microsoft.com/office/officeart/2005/8/layout/bProcess3"/>
    <dgm:cxn modelId="{C446511E-03A3-334A-9B7B-237CF44CD431}" type="presOf" srcId="{BE295A6E-CA51-0949-8721-93D9D365BF6B}" destId="{43D5ADF5-4470-7144-AB42-75B4034A9C1D}" srcOrd="1" destOrd="0" presId="urn:microsoft.com/office/officeart/2005/8/layout/bProcess3"/>
    <dgm:cxn modelId="{9F17C525-CE20-B940-91B8-9E44FFE81D28}" srcId="{77C410BA-A6BB-0747-9C0E-4E133002A8EC}" destId="{40377582-25F6-0A41-A9B1-C88717211E8D}" srcOrd="5" destOrd="0" parTransId="{B7A6EE40-E872-0A4B-AC49-D882FB2FB457}" sibTransId="{59226EF7-A8F3-3C47-BD4D-C5452A652AF8}"/>
    <dgm:cxn modelId="{1F9C0F44-DF0D-444B-B339-721DFA688659}" srcId="{77C410BA-A6BB-0747-9C0E-4E133002A8EC}" destId="{BCAEED7C-D770-2C4B-AB36-C7B7AB71C978}" srcOrd="2" destOrd="0" parTransId="{A16F7BA6-3D93-1148-842D-D5925AD7B62C}" sibTransId="{1EFC31EA-5027-7A47-A4E1-491E24256DA0}"/>
    <dgm:cxn modelId="{0DADC44F-D471-614A-93E0-562822859EC0}" type="presOf" srcId="{193E55AD-BA0A-EF43-A8FA-2DD152950A00}" destId="{F158AEE8-0BDB-4447-B93E-93C56B040650}" srcOrd="0" destOrd="0" presId="urn:microsoft.com/office/officeart/2005/8/layout/bProcess3"/>
    <dgm:cxn modelId="{DA17AB5A-8E6F-F74D-9356-D1EAAB00D031}" type="presOf" srcId="{F6F984DD-AF10-A644-A48F-F95C5F4E7F29}" destId="{47FF3C7A-5454-6B46-BF96-1384F08000DD}" srcOrd="1" destOrd="0" presId="urn:microsoft.com/office/officeart/2005/8/layout/bProcess3"/>
    <dgm:cxn modelId="{F2C7F06F-3183-FF4D-8696-63C9F47641D1}" type="presOf" srcId="{BE295A6E-CA51-0949-8721-93D9D365BF6B}" destId="{AF649B8D-964C-8740-A413-3AB2552D218A}" srcOrd="0" destOrd="0" presId="urn:microsoft.com/office/officeart/2005/8/layout/bProcess3"/>
    <dgm:cxn modelId="{389F1A77-7B8A-9B48-9651-CD0567764B30}" type="presOf" srcId="{193E55AD-BA0A-EF43-A8FA-2DD152950A00}" destId="{48FB0679-E3BA-6640-B046-77E62614CF4E}" srcOrd="1" destOrd="0" presId="urn:microsoft.com/office/officeart/2005/8/layout/bProcess3"/>
    <dgm:cxn modelId="{51520979-7184-BB49-95F8-B3D31992B539}" type="presOf" srcId="{1EFC31EA-5027-7A47-A4E1-491E24256DA0}" destId="{B28B8ED7-F4BD-C248-9934-E17911D106B7}" srcOrd="1" destOrd="0" presId="urn:microsoft.com/office/officeart/2005/8/layout/bProcess3"/>
    <dgm:cxn modelId="{61289C7B-4A7E-6347-B606-8124408E28C8}" srcId="{77C410BA-A6BB-0747-9C0E-4E133002A8EC}" destId="{AF5E3418-CAB2-1B44-9359-6E7F803AAB76}" srcOrd="1" destOrd="0" parTransId="{D9A449F4-552F-6C4F-85A2-FBDDE6DC8286}" sibTransId="{193E55AD-BA0A-EF43-A8FA-2DD152950A00}"/>
    <dgm:cxn modelId="{71739F89-DF33-C448-92A7-A3CB62D8DABA}" type="presOf" srcId="{1A18D65D-9984-7040-9543-4D77C5EC369C}" destId="{260D415D-A3C1-E442-8652-8C1EF3379BC1}" srcOrd="1" destOrd="0" presId="urn:microsoft.com/office/officeart/2005/8/layout/bProcess3"/>
    <dgm:cxn modelId="{BD9B5D93-BBCE-554E-9E2E-ECC0A544F08D}" type="presOf" srcId="{40377582-25F6-0A41-A9B1-C88717211E8D}" destId="{6769E270-849A-BE47-8440-1C2D98342B90}" srcOrd="0" destOrd="0" presId="urn:microsoft.com/office/officeart/2005/8/layout/bProcess3"/>
    <dgm:cxn modelId="{DB74FCA1-5239-C743-9D7E-F3A84F300936}" srcId="{77C410BA-A6BB-0747-9C0E-4E133002A8EC}" destId="{53C2ECA5-C04D-BB47-B547-41C5D0299F7F}" srcOrd="4" destOrd="0" parTransId="{9F443D1C-18EC-074F-A4AA-2633545F860D}" sibTransId="{BE295A6E-CA51-0949-8721-93D9D365BF6B}"/>
    <dgm:cxn modelId="{0ACCC9AD-6FAD-A649-A4CD-F74A7B808BBA}" type="presOf" srcId="{BCAEED7C-D770-2C4B-AB36-C7B7AB71C978}" destId="{BD19F5DE-EA98-B746-BD5D-D7016031697E}" srcOrd="0" destOrd="0" presId="urn:microsoft.com/office/officeart/2005/8/layout/bProcess3"/>
    <dgm:cxn modelId="{464241BD-EB63-004C-A1AA-D4E558ED2BCB}" type="presOf" srcId="{F6F984DD-AF10-A644-A48F-F95C5F4E7F29}" destId="{9EF4AFCD-C504-3648-ADB8-1735A17D71DB}" srcOrd="0" destOrd="0" presId="urn:microsoft.com/office/officeart/2005/8/layout/bProcess3"/>
    <dgm:cxn modelId="{471832D0-9E56-AB4B-8DBE-9F244CA282D2}" type="presOf" srcId="{E7709A75-13EF-1D4F-8C7E-2D2972E33AB2}" destId="{AB8EA2D5-7E5B-6642-BC58-4F5311ED58B3}" srcOrd="0" destOrd="0" presId="urn:microsoft.com/office/officeart/2005/8/layout/bProcess3"/>
    <dgm:cxn modelId="{73B55CD6-8137-4F40-8BB8-6D7B0212ECA2}" type="presOf" srcId="{AF5E3418-CAB2-1B44-9359-6E7F803AAB76}" destId="{46E7D760-6C2E-564D-B720-6F4B3DB78237}" srcOrd="0" destOrd="0" presId="urn:microsoft.com/office/officeart/2005/8/layout/bProcess3"/>
    <dgm:cxn modelId="{B05EAFEF-3600-AA41-8F86-99F29EAC93C5}" type="presOf" srcId="{77C410BA-A6BB-0747-9C0E-4E133002A8EC}" destId="{E26FD8E4-C7D0-5246-A216-B053058E3B1A}" srcOrd="0" destOrd="0" presId="urn:microsoft.com/office/officeart/2005/8/layout/bProcess3"/>
    <dgm:cxn modelId="{CD9753F0-E40E-454C-AB75-998160AA18D0}" type="presOf" srcId="{1A18D65D-9984-7040-9543-4D77C5EC369C}" destId="{7DB31567-78D6-CD47-9F09-AE9E30E23BCB}" srcOrd="0" destOrd="0" presId="urn:microsoft.com/office/officeart/2005/8/layout/bProcess3"/>
    <dgm:cxn modelId="{31644BF3-7877-E342-90A9-DD1A13CA695B}" type="presOf" srcId="{04B48A9D-0708-7F4A-9122-5DCCCE177941}" destId="{EBC58627-C1E0-7D46-B0EE-EC3CC6B9AA55}" srcOrd="0" destOrd="0" presId="urn:microsoft.com/office/officeart/2005/8/layout/bProcess3"/>
    <dgm:cxn modelId="{D5C1D7F4-A1EB-3B44-A462-E3FA5C928711}" srcId="{77C410BA-A6BB-0747-9C0E-4E133002A8EC}" destId="{E7709A75-13EF-1D4F-8C7E-2D2972E33AB2}" srcOrd="0" destOrd="0" parTransId="{115C4630-0F7B-DD4C-B187-DB68F4B6B0DD}" sibTransId="{F6F984DD-AF10-A644-A48F-F95C5F4E7F29}"/>
    <dgm:cxn modelId="{0E6FAE84-A00C-7E49-A6C4-E47EF6D6DAB4}" type="presParOf" srcId="{E26FD8E4-C7D0-5246-A216-B053058E3B1A}" destId="{AB8EA2D5-7E5B-6642-BC58-4F5311ED58B3}" srcOrd="0" destOrd="0" presId="urn:microsoft.com/office/officeart/2005/8/layout/bProcess3"/>
    <dgm:cxn modelId="{CCDE5C17-A1DB-F949-B2E7-193F9D2DAA5A}" type="presParOf" srcId="{E26FD8E4-C7D0-5246-A216-B053058E3B1A}" destId="{9EF4AFCD-C504-3648-ADB8-1735A17D71DB}" srcOrd="1" destOrd="0" presId="urn:microsoft.com/office/officeart/2005/8/layout/bProcess3"/>
    <dgm:cxn modelId="{068F4363-0EC2-EF4C-A6AE-B74505E2E3DA}" type="presParOf" srcId="{9EF4AFCD-C504-3648-ADB8-1735A17D71DB}" destId="{47FF3C7A-5454-6B46-BF96-1384F08000DD}" srcOrd="0" destOrd="0" presId="urn:microsoft.com/office/officeart/2005/8/layout/bProcess3"/>
    <dgm:cxn modelId="{1B67CE38-884B-8A44-982E-F7E4654A9FE7}" type="presParOf" srcId="{E26FD8E4-C7D0-5246-A216-B053058E3B1A}" destId="{46E7D760-6C2E-564D-B720-6F4B3DB78237}" srcOrd="2" destOrd="0" presId="urn:microsoft.com/office/officeart/2005/8/layout/bProcess3"/>
    <dgm:cxn modelId="{40BC1B33-84A2-C149-A6AC-52D5B0780DA5}" type="presParOf" srcId="{E26FD8E4-C7D0-5246-A216-B053058E3B1A}" destId="{F158AEE8-0BDB-4447-B93E-93C56B040650}" srcOrd="3" destOrd="0" presId="urn:microsoft.com/office/officeart/2005/8/layout/bProcess3"/>
    <dgm:cxn modelId="{C2E1439B-39F9-A240-9056-FFFC22BB261A}" type="presParOf" srcId="{F158AEE8-0BDB-4447-B93E-93C56B040650}" destId="{48FB0679-E3BA-6640-B046-77E62614CF4E}" srcOrd="0" destOrd="0" presId="urn:microsoft.com/office/officeart/2005/8/layout/bProcess3"/>
    <dgm:cxn modelId="{3334A107-6987-6A45-AF9D-0A80C67A92C2}" type="presParOf" srcId="{E26FD8E4-C7D0-5246-A216-B053058E3B1A}" destId="{BD19F5DE-EA98-B746-BD5D-D7016031697E}" srcOrd="4" destOrd="0" presId="urn:microsoft.com/office/officeart/2005/8/layout/bProcess3"/>
    <dgm:cxn modelId="{E07F33EE-0139-BE49-8243-B2CF68D90084}" type="presParOf" srcId="{E26FD8E4-C7D0-5246-A216-B053058E3B1A}" destId="{63FF51B6-52C8-3F4D-A84B-ADEA276D32CA}" srcOrd="5" destOrd="0" presId="urn:microsoft.com/office/officeart/2005/8/layout/bProcess3"/>
    <dgm:cxn modelId="{BD392DF4-9612-D141-9064-792DCFFE3E2A}" type="presParOf" srcId="{63FF51B6-52C8-3F4D-A84B-ADEA276D32CA}" destId="{B28B8ED7-F4BD-C248-9934-E17911D106B7}" srcOrd="0" destOrd="0" presId="urn:microsoft.com/office/officeart/2005/8/layout/bProcess3"/>
    <dgm:cxn modelId="{FA41337E-A73C-C041-85C5-CBA770E84BE1}" type="presParOf" srcId="{E26FD8E4-C7D0-5246-A216-B053058E3B1A}" destId="{EBC58627-C1E0-7D46-B0EE-EC3CC6B9AA55}" srcOrd="6" destOrd="0" presId="urn:microsoft.com/office/officeart/2005/8/layout/bProcess3"/>
    <dgm:cxn modelId="{E2B07B09-9C48-0B47-B439-BC12FC3188EF}" type="presParOf" srcId="{E26FD8E4-C7D0-5246-A216-B053058E3B1A}" destId="{7DB31567-78D6-CD47-9F09-AE9E30E23BCB}" srcOrd="7" destOrd="0" presId="urn:microsoft.com/office/officeart/2005/8/layout/bProcess3"/>
    <dgm:cxn modelId="{9D5F8EE7-1AD4-BC4A-A053-6297587854CE}" type="presParOf" srcId="{7DB31567-78D6-CD47-9F09-AE9E30E23BCB}" destId="{260D415D-A3C1-E442-8652-8C1EF3379BC1}" srcOrd="0" destOrd="0" presId="urn:microsoft.com/office/officeart/2005/8/layout/bProcess3"/>
    <dgm:cxn modelId="{133D039B-2876-1345-AED2-8DF99D4D1FCF}" type="presParOf" srcId="{E26FD8E4-C7D0-5246-A216-B053058E3B1A}" destId="{154F1F26-2AB8-F641-975E-2DB7EE9DECCF}" srcOrd="8" destOrd="0" presId="urn:microsoft.com/office/officeart/2005/8/layout/bProcess3"/>
    <dgm:cxn modelId="{AC8E0B1E-06D0-8542-8AD1-44B4F3E76322}" type="presParOf" srcId="{E26FD8E4-C7D0-5246-A216-B053058E3B1A}" destId="{AF649B8D-964C-8740-A413-3AB2552D218A}" srcOrd="9" destOrd="0" presId="urn:microsoft.com/office/officeart/2005/8/layout/bProcess3"/>
    <dgm:cxn modelId="{C5B7BDB3-33B8-134A-BB2C-3EF870C6F38E}" type="presParOf" srcId="{AF649B8D-964C-8740-A413-3AB2552D218A}" destId="{43D5ADF5-4470-7144-AB42-75B4034A9C1D}" srcOrd="0" destOrd="0" presId="urn:microsoft.com/office/officeart/2005/8/layout/bProcess3"/>
    <dgm:cxn modelId="{3BF9F03E-0CEB-D84F-B116-EB2E82FEC2BB}" type="presParOf" srcId="{E26FD8E4-C7D0-5246-A216-B053058E3B1A}" destId="{6769E270-849A-BE47-8440-1C2D98342B90}" srcOrd="10"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FE9E68F2-03D5-C246-8015-0E2268436F9D}" type="doc">
      <dgm:prSet loTypeId="urn:microsoft.com/office/officeart/2005/8/layout/hList7" loCatId="" qsTypeId="urn:microsoft.com/office/officeart/2005/8/quickstyle/simple1" qsCatId="simple" csTypeId="urn:microsoft.com/office/officeart/2005/8/colors/colorful1" csCatId="colorful" phldr="1"/>
      <dgm:spPr/>
    </dgm:pt>
    <dgm:pt modelId="{880DBBE4-BE0E-DF45-813C-5FEAEA94B6CE}">
      <dgm:prSet phldrT="[Texto]"/>
      <dgm:spPr/>
      <dgm:t>
        <a:bodyPr/>
        <a:lstStyle/>
        <a:p>
          <a:r>
            <a:rPr lang="es-ES" dirty="0">
              <a:solidFill>
                <a:schemeClr val="tx1"/>
              </a:solidFill>
            </a:rPr>
            <a:t>Incapacidades Continuas Mayores de 180 días</a:t>
          </a:r>
        </a:p>
      </dgm:t>
    </dgm:pt>
    <dgm:pt modelId="{52E77D9D-541B-E34B-88A5-99D620F94C74}" type="parTrans" cxnId="{851249DD-D553-0B40-881E-630B92A5A1FB}">
      <dgm:prSet/>
      <dgm:spPr/>
      <dgm:t>
        <a:bodyPr/>
        <a:lstStyle/>
        <a:p>
          <a:endParaRPr lang="es-ES"/>
        </a:p>
      </dgm:t>
    </dgm:pt>
    <dgm:pt modelId="{E3557A1C-A52E-954F-B9A8-F45CB4989985}" type="sibTrans" cxnId="{851249DD-D553-0B40-881E-630B92A5A1FB}">
      <dgm:prSet/>
      <dgm:spPr/>
      <dgm:t>
        <a:bodyPr/>
        <a:lstStyle/>
        <a:p>
          <a:endParaRPr lang="es-ES"/>
        </a:p>
      </dgm:t>
    </dgm:pt>
    <dgm:pt modelId="{A0EF3709-8FB5-0D45-ACAD-EA939C6D94FE}">
      <dgm:prSet phldrT="[Texto]"/>
      <dgm:spPr/>
      <dgm:t>
        <a:bodyPr/>
        <a:lstStyle/>
        <a:p>
          <a:r>
            <a:rPr lang="es-ES" dirty="0">
              <a:solidFill>
                <a:schemeClr val="tx1"/>
              </a:solidFill>
            </a:rPr>
            <a:t>Incapacidades discontinuas</a:t>
          </a:r>
        </a:p>
      </dgm:t>
    </dgm:pt>
    <dgm:pt modelId="{66E51CC1-2A7B-1641-BD4D-A241E8577636}" type="parTrans" cxnId="{ADDB436C-9393-D94C-BB7B-BF9C70604E82}">
      <dgm:prSet/>
      <dgm:spPr/>
      <dgm:t>
        <a:bodyPr/>
        <a:lstStyle/>
        <a:p>
          <a:endParaRPr lang="es-ES"/>
        </a:p>
      </dgm:t>
    </dgm:pt>
    <dgm:pt modelId="{9D734AD1-EE90-F940-A560-76D82FE083D7}" type="sibTrans" cxnId="{ADDB436C-9393-D94C-BB7B-BF9C70604E82}">
      <dgm:prSet/>
      <dgm:spPr/>
      <dgm:t>
        <a:bodyPr/>
        <a:lstStyle/>
        <a:p>
          <a:endParaRPr lang="es-ES"/>
        </a:p>
      </dgm:t>
    </dgm:pt>
    <dgm:pt modelId="{20C0759C-7FE2-C246-8F1C-6EB9DD807347}">
      <dgm:prSet phldrT="[Texto]"/>
      <dgm:spPr/>
      <dgm:t>
        <a:bodyPr/>
        <a:lstStyle/>
        <a:p>
          <a:r>
            <a:rPr lang="es-ES" dirty="0">
              <a:solidFill>
                <a:schemeClr val="tx1"/>
              </a:solidFill>
            </a:rPr>
            <a:t>Incapacidades Falsas</a:t>
          </a:r>
        </a:p>
        <a:p>
          <a:r>
            <a:rPr lang="es-ES" dirty="0">
              <a:solidFill>
                <a:schemeClr val="tx1"/>
              </a:solidFill>
            </a:rPr>
            <a:t>Casos de abuso del derecho</a:t>
          </a:r>
        </a:p>
      </dgm:t>
    </dgm:pt>
    <dgm:pt modelId="{CAB3458D-3B0A-044D-B662-04259036F136}" type="parTrans" cxnId="{342E5685-F1A1-514D-BC84-BB4F0DC56342}">
      <dgm:prSet/>
      <dgm:spPr/>
      <dgm:t>
        <a:bodyPr/>
        <a:lstStyle/>
        <a:p>
          <a:endParaRPr lang="es-ES"/>
        </a:p>
      </dgm:t>
    </dgm:pt>
    <dgm:pt modelId="{7B7A143A-9FDF-6043-BC3D-70862EEA9709}" type="sibTrans" cxnId="{342E5685-F1A1-514D-BC84-BB4F0DC56342}">
      <dgm:prSet/>
      <dgm:spPr/>
      <dgm:t>
        <a:bodyPr/>
        <a:lstStyle/>
        <a:p>
          <a:endParaRPr lang="es-ES"/>
        </a:p>
      </dgm:t>
    </dgm:pt>
    <dgm:pt modelId="{049B6F22-B0C2-F04D-BB0F-8EF9D869F2C7}">
      <dgm:prSet phldrT="[Texto]"/>
      <dgm:spPr/>
      <dgm:t>
        <a:bodyPr/>
        <a:lstStyle/>
        <a:p>
          <a:r>
            <a:rPr lang="es-ES" dirty="0">
              <a:solidFill>
                <a:schemeClr val="tx1"/>
              </a:solidFill>
            </a:rPr>
            <a:t>Incapacidades con problemas de continuidad por Tiempo o por diagnóstico</a:t>
          </a:r>
        </a:p>
      </dgm:t>
    </dgm:pt>
    <dgm:pt modelId="{FD116FF6-293F-D540-B247-A8204C4BE718}" type="parTrans" cxnId="{ED731610-DEE3-6444-B195-72E2D8C9D282}">
      <dgm:prSet/>
      <dgm:spPr/>
      <dgm:t>
        <a:bodyPr/>
        <a:lstStyle/>
        <a:p>
          <a:endParaRPr lang="es-ES"/>
        </a:p>
      </dgm:t>
    </dgm:pt>
    <dgm:pt modelId="{C9F247C2-0A9B-0641-96CA-B5811D510386}" type="sibTrans" cxnId="{ED731610-DEE3-6444-B195-72E2D8C9D282}">
      <dgm:prSet/>
      <dgm:spPr/>
      <dgm:t>
        <a:bodyPr/>
        <a:lstStyle/>
        <a:p>
          <a:endParaRPr lang="es-ES"/>
        </a:p>
      </dgm:t>
    </dgm:pt>
    <dgm:pt modelId="{B20B5EB4-54E2-3E4A-BEF0-1724A895A3D1}" type="pres">
      <dgm:prSet presAssocID="{FE9E68F2-03D5-C246-8015-0E2268436F9D}" presName="Name0" presStyleCnt="0">
        <dgm:presLayoutVars>
          <dgm:dir/>
          <dgm:resizeHandles val="exact"/>
        </dgm:presLayoutVars>
      </dgm:prSet>
      <dgm:spPr/>
    </dgm:pt>
    <dgm:pt modelId="{8FD3FC0F-B3FC-6842-A963-5681D9837A6E}" type="pres">
      <dgm:prSet presAssocID="{FE9E68F2-03D5-C246-8015-0E2268436F9D}" presName="fgShape" presStyleLbl="fgShp" presStyleIdx="0" presStyleCnt="1"/>
      <dgm:spPr/>
    </dgm:pt>
    <dgm:pt modelId="{0250D143-F8FE-BB49-9833-D867E085ACF1}" type="pres">
      <dgm:prSet presAssocID="{FE9E68F2-03D5-C246-8015-0E2268436F9D}" presName="linComp" presStyleCnt="0"/>
      <dgm:spPr/>
    </dgm:pt>
    <dgm:pt modelId="{830BBE3C-1D30-B547-83F9-A98C00961802}" type="pres">
      <dgm:prSet presAssocID="{880DBBE4-BE0E-DF45-813C-5FEAEA94B6CE}" presName="compNode" presStyleCnt="0"/>
      <dgm:spPr/>
    </dgm:pt>
    <dgm:pt modelId="{46638123-6A1A-2847-9EF0-997483452E6B}" type="pres">
      <dgm:prSet presAssocID="{880DBBE4-BE0E-DF45-813C-5FEAEA94B6CE}" presName="bkgdShape" presStyleLbl="node1" presStyleIdx="0" presStyleCnt="4"/>
      <dgm:spPr/>
    </dgm:pt>
    <dgm:pt modelId="{80CEC2D4-342E-5D4D-A72E-8D7A18FD911B}" type="pres">
      <dgm:prSet presAssocID="{880DBBE4-BE0E-DF45-813C-5FEAEA94B6CE}" presName="nodeTx" presStyleLbl="node1" presStyleIdx="0" presStyleCnt="4">
        <dgm:presLayoutVars>
          <dgm:bulletEnabled val="1"/>
        </dgm:presLayoutVars>
      </dgm:prSet>
      <dgm:spPr/>
    </dgm:pt>
    <dgm:pt modelId="{F4B7AC64-9DF7-F94B-B820-FEC2F5392FD0}" type="pres">
      <dgm:prSet presAssocID="{880DBBE4-BE0E-DF45-813C-5FEAEA94B6CE}" presName="invisiNode" presStyleLbl="node1" presStyleIdx="0" presStyleCnt="4"/>
      <dgm:spPr/>
    </dgm:pt>
    <dgm:pt modelId="{199A053E-6AF9-1245-8533-7D95141FABC0}" type="pres">
      <dgm:prSet presAssocID="{880DBBE4-BE0E-DF45-813C-5FEAEA94B6CE}"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dgm:spPr>
    </dgm:pt>
    <dgm:pt modelId="{196D6B52-5739-D849-88CB-4FD69B86E7F2}" type="pres">
      <dgm:prSet presAssocID="{E3557A1C-A52E-954F-B9A8-F45CB4989985}" presName="sibTrans" presStyleLbl="sibTrans2D1" presStyleIdx="0" presStyleCnt="0"/>
      <dgm:spPr/>
    </dgm:pt>
    <dgm:pt modelId="{43E5FF3A-AA75-834F-A139-97DE736FC8B5}" type="pres">
      <dgm:prSet presAssocID="{A0EF3709-8FB5-0D45-ACAD-EA939C6D94FE}" presName="compNode" presStyleCnt="0"/>
      <dgm:spPr/>
    </dgm:pt>
    <dgm:pt modelId="{A6266130-9A58-CC4C-B5BE-59FE3FEC1F93}" type="pres">
      <dgm:prSet presAssocID="{A0EF3709-8FB5-0D45-ACAD-EA939C6D94FE}" presName="bkgdShape" presStyleLbl="node1" presStyleIdx="1" presStyleCnt="4"/>
      <dgm:spPr/>
    </dgm:pt>
    <dgm:pt modelId="{88F52637-953D-2B4E-B947-F0FB36F5E5A2}" type="pres">
      <dgm:prSet presAssocID="{A0EF3709-8FB5-0D45-ACAD-EA939C6D94FE}" presName="nodeTx" presStyleLbl="node1" presStyleIdx="1" presStyleCnt="4">
        <dgm:presLayoutVars>
          <dgm:bulletEnabled val="1"/>
        </dgm:presLayoutVars>
      </dgm:prSet>
      <dgm:spPr/>
    </dgm:pt>
    <dgm:pt modelId="{E178CD74-07C9-C542-83A7-F11399BE555B}" type="pres">
      <dgm:prSet presAssocID="{A0EF3709-8FB5-0D45-ACAD-EA939C6D94FE}" presName="invisiNode" presStyleLbl="node1" presStyleIdx="1" presStyleCnt="4"/>
      <dgm:spPr/>
    </dgm:pt>
    <dgm:pt modelId="{902D951D-C2F9-BB4A-9759-845698184C05}" type="pres">
      <dgm:prSet presAssocID="{A0EF3709-8FB5-0D45-ACAD-EA939C6D94FE}"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2704C4A1-152F-7C4A-9068-81475513FCA4}" type="pres">
      <dgm:prSet presAssocID="{9D734AD1-EE90-F940-A560-76D82FE083D7}" presName="sibTrans" presStyleLbl="sibTrans2D1" presStyleIdx="0" presStyleCnt="0"/>
      <dgm:spPr/>
    </dgm:pt>
    <dgm:pt modelId="{B06FA581-C48C-4B4D-BF77-452106E734E3}" type="pres">
      <dgm:prSet presAssocID="{20C0759C-7FE2-C246-8F1C-6EB9DD807347}" presName="compNode" presStyleCnt="0"/>
      <dgm:spPr/>
    </dgm:pt>
    <dgm:pt modelId="{B17DC889-7CA3-2C4E-AC73-A72A2602CEC8}" type="pres">
      <dgm:prSet presAssocID="{20C0759C-7FE2-C246-8F1C-6EB9DD807347}" presName="bkgdShape" presStyleLbl="node1" presStyleIdx="2" presStyleCnt="4"/>
      <dgm:spPr/>
    </dgm:pt>
    <dgm:pt modelId="{7205F4DC-074D-B342-A5CE-941D09BB6218}" type="pres">
      <dgm:prSet presAssocID="{20C0759C-7FE2-C246-8F1C-6EB9DD807347}" presName="nodeTx" presStyleLbl="node1" presStyleIdx="2" presStyleCnt="4">
        <dgm:presLayoutVars>
          <dgm:bulletEnabled val="1"/>
        </dgm:presLayoutVars>
      </dgm:prSet>
      <dgm:spPr/>
    </dgm:pt>
    <dgm:pt modelId="{81E4891D-532D-A84B-BFB7-C5BC2AFF7F3E}" type="pres">
      <dgm:prSet presAssocID="{20C0759C-7FE2-C246-8F1C-6EB9DD807347}" presName="invisiNode" presStyleLbl="node1" presStyleIdx="2" presStyleCnt="4"/>
      <dgm:spPr/>
    </dgm:pt>
    <dgm:pt modelId="{C53B7461-0670-7044-93D0-3A619C1F62C4}" type="pres">
      <dgm:prSet presAssocID="{20C0759C-7FE2-C246-8F1C-6EB9DD807347}"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dgm:spPr>
    </dgm:pt>
    <dgm:pt modelId="{C5B74465-DEC0-804E-A541-343813333E9A}" type="pres">
      <dgm:prSet presAssocID="{7B7A143A-9FDF-6043-BC3D-70862EEA9709}" presName="sibTrans" presStyleLbl="sibTrans2D1" presStyleIdx="0" presStyleCnt="0"/>
      <dgm:spPr/>
    </dgm:pt>
    <dgm:pt modelId="{90BB83F0-D771-3646-B513-849F148AEA30}" type="pres">
      <dgm:prSet presAssocID="{049B6F22-B0C2-F04D-BB0F-8EF9D869F2C7}" presName="compNode" presStyleCnt="0"/>
      <dgm:spPr/>
    </dgm:pt>
    <dgm:pt modelId="{62F87485-F467-F34B-9D5D-642DB23B13E4}" type="pres">
      <dgm:prSet presAssocID="{049B6F22-B0C2-F04D-BB0F-8EF9D869F2C7}" presName="bkgdShape" presStyleLbl="node1" presStyleIdx="3" presStyleCnt="4"/>
      <dgm:spPr/>
    </dgm:pt>
    <dgm:pt modelId="{9853D8A3-4C65-1C44-A1BF-7B564F4DCA46}" type="pres">
      <dgm:prSet presAssocID="{049B6F22-B0C2-F04D-BB0F-8EF9D869F2C7}" presName="nodeTx" presStyleLbl="node1" presStyleIdx="3" presStyleCnt="4">
        <dgm:presLayoutVars>
          <dgm:bulletEnabled val="1"/>
        </dgm:presLayoutVars>
      </dgm:prSet>
      <dgm:spPr/>
    </dgm:pt>
    <dgm:pt modelId="{0DC185F7-B0DA-2A4B-A7DD-BD3A0017CAB8}" type="pres">
      <dgm:prSet presAssocID="{049B6F22-B0C2-F04D-BB0F-8EF9D869F2C7}" presName="invisiNode" presStyleLbl="node1" presStyleIdx="3" presStyleCnt="4"/>
      <dgm:spPr/>
    </dgm:pt>
    <dgm:pt modelId="{AAB611D6-BE5F-6A48-84C1-431EFFDAAEA5}" type="pres">
      <dgm:prSet presAssocID="{049B6F22-B0C2-F04D-BB0F-8EF9D869F2C7}"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15000" r="-15000"/>
          </a:stretch>
        </a:blipFill>
      </dgm:spPr>
    </dgm:pt>
  </dgm:ptLst>
  <dgm:cxnLst>
    <dgm:cxn modelId="{ED731610-DEE3-6444-B195-72E2D8C9D282}" srcId="{FE9E68F2-03D5-C246-8015-0E2268436F9D}" destId="{049B6F22-B0C2-F04D-BB0F-8EF9D869F2C7}" srcOrd="3" destOrd="0" parTransId="{FD116FF6-293F-D540-B247-A8204C4BE718}" sibTransId="{C9F247C2-0A9B-0641-96CA-B5811D510386}"/>
    <dgm:cxn modelId="{4DC5C11B-4D07-7F4A-90FF-80D88002ADDB}" type="presOf" srcId="{880DBBE4-BE0E-DF45-813C-5FEAEA94B6CE}" destId="{46638123-6A1A-2847-9EF0-997483452E6B}" srcOrd="0" destOrd="0" presId="urn:microsoft.com/office/officeart/2005/8/layout/hList7"/>
    <dgm:cxn modelId="{EB511C39-F031-E64C-92F5-684BAFDEB95B}" type="presOf" srcId="{7B7A143A-9FDF-6043-BC3D-70862EEA9709}" destId="{C5B74465-DEC0-804E-A541-343813333E9A}" srcOrd="0" destOrd="0" presId="urn:microsoft.com/office/officeart/2005/8/layout/hList7"/>
    <dgm:cxn modelId="{9C72DA53-2B45-7A40-8A84-02CD6B901C6C}" type="presOf" srcId="{049B6F22-B0C2-F04D-BB0F-8EF9D869F2C7}" destId="{9853D8A3-4C65-1C44-A1BF-7B564F4DCA46}" srcOrd="1" destOrd="0" presId="urn:microsoft.com/office/officeart/2005/8/layout/hList7"/>
    <dgm:cxn modelId="{F296F056-94B3-AC46-9753-D0B287A5D88F}" type="presOf" srcId="{9D734AD1-EE90-F940-A560-76D82FE083D7}" destId="{2704C4A1-152F-7C4A-9068-81475513FCA4}" srcOrd="0" destOrd="0" presId="urn:microsoft.com/office/officeart/2005/8/layout/hList7"/>
    <dgm:cxn modelId="{401FB357-C4B3-8C4C-8B64-E2C9039894CA}" type="presOf" srcId="{049B6F22-B0C2-F04D-BB0F-8EF9D869F2C7}" destId="{62F87485-F467-F34B-9D5D-642DB23B13E4}" srcOrd="0" destOrd="0" presId="urn:microsoft.com/office/officeart/2005/8/layout/hList7"/>
    <dgm:cxn modelId="{ADDB436C-9393-D94C-BB7B-BF9C70604E82}" srcId="{FE9E68F2-03D5-C246-8015-0E2268436F9D}" destId="{A0EF3709-8FB5-0D45-ACAD-EA939C6D94FE}" srcOrd="1" destOrd="0" parTransId="{66E51CC1-2A7B-1641-BD4D-A241E8577636}" sibTransId="{9D734AD1-EE90-F940-A560-76D82FE083D7}"/>
    <dgm:cxn modelId="{342E5685-F1A1-514D-BC84-BB4F0DC56342}" srcId="{FE9E68F2-03D5-C246-8015-0E2268436F9D}" destId="{20C0759C-7FE2-C246-8F1C-6EB9DD807347}" srcOrd="2" destOrd="0" parTransId="{CAB3458D-3B0A-044D-B662-04259036F136}" sibTransId="{7B7A143A-9FDF-6043-BC3D-70862EEA9709}"/>
    <dgm:cxn modelId="{69BCB3A4-B324-0242-8359-2DF0796F31CD}" type="presOf" srcId="{A0EF3709-8FB5-0D45-ACAD-EA939C6D94FE}" destId="{A6266130-9A58-CC4C-B5BE-59FE3FEC1F93}" srcOrd="0" destOrd="0" presId="urn:microsoft.com/office/officeart/2005/8/layout/hList7"/>
    <dgm:cxn modelId="{EF27F2AE-2F50-3944-AB28-C3B7B7A84564}" type="presOf" srcId="{E3557A1C-A52E-954F-B9A8-F45CB4989985}" destId="{196D6B52-5739-D849-88CB-4FD69B86E7F2}" srcOrd="0" destOrd="0" presId="urn:microsoft.com/office/officeart/2005/8/layout/hList7"/>
    <dgm:cxn modelId="{68FB28BD-2607-AF45-AF85-57FBF92ACD07}" type="presOf" srcId="{880DBBE4-BE0E-DF45-813C-5FEAEA94B6CE}" destId="{80CEC2D4-342E-5D4D-A72E-8D7A18FD911B}" srcOrd="1" destOrd="0" presId="urn:microsoft.com/office/officeart/2005/8/layout/hList7"/>
    <dgm:cxn modelId="{0285C0BF-626D-8D49-BB4E-E8E9DB63781D}" type="presOf" srcId="{20C0759C-7FE2-C246-8F1C-6EB9DD807347}" destId="{B17DC889-7CA3-2C4E-AC73-A72A2602CEC8}" srcOrd="0" destOrd="0" presId="urn:microsoft.com/office/officeart/2005/8/layout/hList7"/>
    <dgm:cxn modelId="{2DDE03C4-5CFC-9C4C-B55B-9116C84AE1AF}" type="presOf" srcId="{FE9E68F2-03D5-C246-8015-0E2268436F9D}" destId="{B20B5EB4-54E2-3E4A-BEF0-1724A895A3D1}" srcOrd="0" destOrd="0" presId="urn:microsoft.com/office/officeart/2005/8/layout/hList7"/>
    <dgm:cxn modelId="{83C5DAC4-5679-014C-9C12-8B808215B203}" type="presOf" srcId="{20C0759C-7FE2-C246-8F1C-6EB9DD807347}" destId="{7205F4DC-074D-B342-A5CE-941D09BB6218}" srcOrd="1" destOrd="0" presId="urn:microsoft.com/office/officeart/2005/8/layout/hList7"/>
    <dgm:cxn modelId="{851249DD-D553-0B40-881E-630B92A5A1FB}" srcId="{FE9E68F2-03D5-C246-8015-0E2268436F9D}" destId="{880DBBE4-BE0E-DF45-813C-5FEAEA94B6CE}" srcOrd="0" destOrd="0" parTransId="{52E77D9D-541B-E34B-88A5-99D620F94C74}" sibTransId="{E3557A1C-A52E-954F-B9A8-F45CB4989985}"/>
    <dgm:cxn modelId="{435D2BEE-4EF2-9345-83FA-8ED89398AE8D}" type="presOf" srcId="{A0EF3709-8FB5-0D45-ACAD-EA939C6D94FE}" destId="{88F52637-953D-2B4E-B947-F0FB36F5E5A2}" srcOrd="1" destOrd="0" presId="urn:microsoft.com/office/officeart/2005/8/layout/hList7"/>
    <dgm:cxn modelId="{53F319C3-D26A-924B-991F-D1BCF6012EDA}" type="presParOf" srcId="{B20B5EB4-54E2-3E4A-BEF0-1724A895A3D1}" destId="{8FD3FC0F-B3FC-6842-A963-5681D9837A6E}" srcOrd="0" destOrd="0" presId="urn:microsoft.com/office/officeart/2005/8/layout/hList7"/>
    <dgm:cxn modelId="{81B04693-510D-FE4B-A696-5E7822AC6106}" type="presParOf" srcId="{B20B5EB4-54E2-3E4A-BEF0-1724A895A3D1}" destId="{0250D143-F8FE-BB49-9833-D867E085ACF1}" srcOrd="1" destOrd="0" presId="urn:microsoft.com/office/officeart/2005/8/layout/hList7"/>
    <dgm:cxn modelId="{77431D1C-4740-144C-B0E8-F65B06C61923}" type="presParOf" srcId="{0250D143-F8FE-BB49-9833-D867E085ACF1}" destId="{830BBE3C-1D30-B547-83F9-A98C00961802}" srcOrd="0" destOrd="0" presId="urn:microsoft.com/office/officeart/2005/8/layout/hList7"/>
    <dgm:cxn modelId="{BC249CF7-C16C-9540-A44E-8FB2BB91F288}" type="presParOf" srcId="{830BBE3C-1D30-B547-83F9-A98C00961802}" destId="{46638123-6A1A-2847-9EF0-997483452E6B}" srcOrd="0" destOrd="0" presId="urn:microsoft.com/office/officeart/2005/8/layout/hList7"/>
    <dgm:cxn modelId="{3D852A86-0DAC-AD4D-BC8F-67D22F43FB57}" type="presParOf" srcId="{830BBE3C-1D30-B547-83F9-A98C00961802}" destId="{80CEC2D4-342E-5D4D-A72E-8D7A18FD911B}" srcOrd="1" destOrd="0" presId="urn:microsoft.com/office/officeart/2005/8/layout/hList7"/>
    <dgm:cxn modelId="{E6BEE6C5-8D5D-B548-8841-4A133B719CAB}" type="presParOf" srcId="{830BBE3C-1D30-B547-83F9-A98C00961802}" destId="{F4B7AC64-9DF7-F94B-B820-FEC2F5392FD0}" srcOrd="2" destOrd="0" presId="urn:microsoft.com/office/officeart/2005/8/layout/hList7"/>
    <dgm:cxn modelId="{B71C248A-C177-2640-9AEF-2D1DD8E84281}" type="presParOf" srcId="{830BBE3C-1D30-B547-83F9-A98C00961802}" destId="{199A053E-6AF9-1245-8533-7D95141FABC0}" srcOrd="3" destOrd="0" presId="urn:microsoft.com/office/officeart/2005/8/layout/hList7"/>
    <dgm:cxn modelId="{43352C7D-6256-5947-ABBF-20171D54DD6B}" type="presParOf" srcId="{0250D143-F8FE-BB49-9833-D867E085ACF1}" destId="{196D6B52-5739-D849-88CB-4FD69B86E7F2}" srcOrd="1" destOrd="0" presId="urn:microsoft.com/office/officeart/2005/8/layout/hList7"/>
    <dgm:cxn modelId="{F2DC542A-1F4A-8C49-8441-E76B85F529C9}" type="presParOf" srcId="{0250D143-F8FE-BB49-9833-D867E085ACF1}" destId="{43E5FF3A-AA75-834F-A139-97DE736FC8B5}" srcOrd="2" destOrd="0" presId="urn:microsoft.com/office/officeart/2005/8/layout/hList7"/>
    <dgm:cxn modelId="{292597F6-7FEF-D649-8657-4AE980BC4E02}" type="presParOf" srcId="{43E5FF3A-AA75-834F-A139-97DE736FC8B5}" destId="{A6266130-9A58-CC4C-B5BE-59FE3FEC1F93}" srcOrd="0" destOrd="0" presId="urn:microsoft.com/office/officeart/2005/8/layout/hList7"/>
    <dgm:cxn modelId="{19202FA5-13B2-1B4C-8A95-BA3F3270803D}" type="presParOf" srcId="{43E5FF3A-AA75-834F-A139-97DE736FC8B5}" destId="{88F52637-953D-2B4E-B947-F0FB36F5E5A2}" srcOrd="1" destOrd="0" presId="urn:microsoft.com/office/officeart/2005/8/layout/hList7"/>
    <dgm:cxn modelId="{2E740405-B688-FB4F-B3C2-5506351D3499}" type="presParOf" srcId="{43E5FF3A-AA75-834F-A139-97DE736FC8B5}" destId="{E178CD74-07C9-C542-83A7-F11399BE555B}" srcOrd="2" destOrd="0" presId="urn:microsoft.com/office/officeart/2005/8/layout/hList7"/>
    <dgm:cxn modelId="{254D654E-AF86-264B-B2DA-50D4D9B1FFE5}" type="presParOf" srcId="{43E5FF3A-AA75-834F-A139-97DE736FC8B5}" destId="{902D951D-C2F9-BB4A-9759-845698184C05}" srcOrd="3" destOrd="0" presId="urn:microsoft.com/office/officeart/2005/8/layout/hList7"/>
    <dgm:cxn modelId="{19B99D27-A50E-0E48-8392-E50F20A4380B}" type="presParOf" srcId="{0250D143-F8FE-BB49-9833-D867E085ACF1}" destId="{2704C4A1-152F-7C4A-9068-81475513FCA4}" srcOrd="3" destOrd="0" presId="urn:microsoft.com/office/officeart/2005/8/layout/hList7"/>
    <dgm:cxn modelId="{1D2A9857-8B0F-994A-ACE2-A2B7F32E3650}" type="presParOf" srcId="{0250D143-F8FE-BB49-9833-D867E085ACF1}" destId="{B06FA581-C48C-4B4D-BF77-452106E734E3}" srcOrd="4" destOrd="0" presId="urn:microsoft.com/office/officeart/2005/8/layout/hList7"/>
    <dgm:cxn modelId="{54CDA138-CCCC-1247-9A6C-B3DAFA1D9ADA}" type="presParOf" srcId="{B06FA581-C48C-4B4D-BF77-452106E734E3}" destId="{B17DC889-7CA3-2C4E-AC73-A72A2602CEC8}" srcOrd="0" destOrd="0" presId="urn:microsoft.com/office/officeart/2005/8/layout/hList7"/>
    <dgm:cxn modelId="{A125362D-C580-1345-B780-433A81459FE4}" type="presParOf" srcId="{B06FA581-C48C-4B4D-BF77-452106E734E3}" destId="{7205F4DC-074D-B342-A5CE-941D09BB6218}" srcOrd="1" destOrd="0" presId="urn:microsoft.com/office/officeart/2005/8/layout/hList7"/>
    <dgm:cxn modelId="{3989F6D0-21DB-C048-8DB7-77A3479E6D66}" type="presParOf" srcId="{B06FA581-C48C-4B4D-BF77-452106E734E3}" destId="{81E4891D-532D-A84B-BFB7-C5BC2AFF7F3E}" srcOrd="2" destOrd="0" presId="urn:microsoft.com/office/officeart/2005/8/layout/hList7"/>
    <dgm:cxn modelId="{7E2AA2F7-8DF1-B948-AB7A-B7BDB2B3CE34}" type="presParOf" srcId="{B06FA581-C48C-4B4D-BF77-452106E734E3}" destId="{C53B7461-0670-7044-93D0-3A619C1F62C4}" srcOrd="3" destOrd="0" presId="urn:microsoft.com/office/officeart/2005/8/layout/hList7"/>
    <dgm:cxn modelId="{79DDAFCC-9AFB-B945-9F8B-D7E8960779A8}" type="presParOf" srcId="{0250D143-F8FE-BB49-9833-D867E085ACF1}" destId="{C5B74465-DEC0-804E-A541-343813333E9A}" srcOrd="5" destOrd="0" presId="urn:microsoft.com/office/officeart/2005/8/layout/hList7"/>
    <dgm:cxn modelId="{575A444F-60F5-AC46-880F-D93D8806465E}" type="presParOf" srcId="{0250D143-F8FE-BB49-9833-D867E085ACF1}" destId="{90BB83F0-D771-3646-B513-849F148AEA30}" srcOrd="6" destOrd="0" presId="urn:microsoft.com/office/officeart/2005/8/layout/hList7"/>
    <dgm:cxn modelId="{13EA0F6C-3DE1-1548-8198-0641AE138285}" type="presParOf" srcId="{90BB83F0-D771-3646-B513-849F148AEA30}" destId="{62F87485-F467-F34B-9D5D-642DB23B13E4}" srcOrd="0" destOrd="0" presId="urn:microsoft.com/office/officeart/2005/8/layout/hList7"/>
    <dgm:cxn modelId="{C1E9A18A-4A9E-0D44-AFE6-9D43C14A4BD4}" type="presParOf" srcId="{90BB83F0-D771-3646-B513-849F148AEA30}" destId="{9853D8A3-4C65-1C44-A1BF-7B564F4DCA46}" srcOrd="1" destOrd="0" presId="urn:microsoft.com/office/officeart/2005/8/layout/hList7"/>
    <dgm:cxn modelId="{DD25F702-B063-334A-BDE7-9B7F6F9CEA53}" type="presParOf" srcId="{90BB83F0-D771-3646-B513-849F148AEA30}" destId="{0DC185F7-B0DA-2A4B-A7DD-BD3A0017CAB8}" srcOrd="2" destOrd="0" presId="urn:microsoft.com/office/officeart/2005/8/layout/hList7"/>
    <dgm:cxn modelId="{6C916D02-2A4F-6140-8C89-13A2C194B234}" type="presParOf" srcId="{90BB83F0-D771-3646-B513-849F148AEA30}" destId="{AAB611D6-BE5F-6A48-84C1-431EFFDAAEA5}"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E3DC7000-958C-2C46-92D3-F20701A787B9}" type="doc">
      <dgm:prSet loTypeId="urn:microsoft.com/office/officeart/2009/3/layout/FramedTextPicture" loCatId="" qsTypeId="urn:microsoft.com/office/officeart/2005/8/quickstyle/simple1" qsCatId="simple" csTypeId="urn:microsoft.com/office/officeart/2005/8/colors/accent1_2" csCatId="accent1" phldr="1"/>
      <dgm:spPr/>
      <dgm:t>
        <a:bodyPr/>
        <a:lstStyle/>
        <a:p>
          <a:endParaRPr lang="es-MX"/>
        </a:p>
      </dgm:t>
    </dgm:pt>
    <dgm:pt modelId="{180FC647-D62E-9E45-BD9D-55465D8424DE}">
      <dgm:prSet phldrT="[Texto]"/>
      <dgm:spPr/>
      <dgm:t>
        <a:bodyPr/>
        <a:lstStyle/>
        <a:p>
          <a:r>
            <a:rPr lang="es-CO" dirty="0">
              <a:solidFill>
                <a:srgbClr val="464646"/>
              </a:solidFill>
              <a:latin typeface="Roboto Slab"/>
            </a:rPr>
            <a:t>T</a:t>
          </a:r>
          <a:r>
            <a:rPr lang="es-CO" b="0" i="0" dirty="0">
              <a:solidFill>
                <a:srgbClr val="464646"/>
              </a:solidFill>
              <a:effectLst/>
              <a:latin typeface="Roboto Slab"/>
            </a:rPr>
            <a:t>odos los empleadores públicos y privados, </a:t>
          </a:r>
        </a:p>
        <a:p>
          <a:r>
            <a:rPr lang="es-CO" dirty="0">
              <a:solidFill>
                <a:srgbClr val="464646"/>
              </a:solidFill>
              <a:latin typeface="Roboto Slab"/>
            </a:rPr>
            <a:t>T</a:t>
          </a:r>
          <a:r>
            <a:rPr lang="es-CO" b="0" i="0" dirty="0">
              <a:solidFill>
                <a:srgbClr val="464646"/>
              </a:solidFill>
              <a:effectLst/>
              <a:latin typeface="Roboto Slab"/>
            </a:rPr>
            <a:t>rabajadores dependientes e independientes, </a:t>
          </a:r>
        </a:p>
        <a:p>
          <a:r>
            <a:rPr lang="es-CO" b="0" i="0" dirty="0">
              <a:solidFill>
                <a:srgbClr val="464646"/>
              </a:solidFill>
              <a:effectLst/>
              <a:latin typeface="Roboto Slab"/>
            </a:rPr>
            <a:t>Contratantes de personal bajo modalidad de contrato civil, comercial o administrativo, </a:t>
          </a:r>
        </a:p>
        <a:p>
          <a:r>
            <a:rPr lang="es-CO" dirty="0">
              <a:solidFill>
                <a:srgbClr val="464646"/>
              </a:solidFill>
              <a:latin typeface="Roboto Slab"/>
            </a:rPr>
            <a:t>O</a:t>
          </a:r>
          <a:r>
            <a:rPr lang="es-CO" b="0" i="0" dirty="0">
              <a:solidFill>
                <a:srgbClr val="464646"/>
              </a:solidFill>
              <a:effectLst/>
              <a:latin typeface="Roboto Slab"/>
            </a:rPr>
            <a:t>rganizaciones de economía solidaria y del sector cooperativo, </a:t>
          </a:r>
        </a:p>
        <a:p>
          <a:r>
            <a:rPr lang="es-CO" dirty="0">
              <a:solidFill>
                <a:srgbClr val="464646"/>
              </a:solidFill>
              <a:latin typeface="Roboto Slab"/>
            </a:rPr>
            <a:t>E</a:t>
          </a:r>
          <a:r>
            <a:rPr lang="es-CO" b="0" i="0" dirty="0">
              <a:solidFill>
                <a:srgbClr val="464646"/>
              </a:solidFill>
              <a:effectLst/>
              <a:latin typeface="Roboto Slab"/>
            </a:rPr>
            <a:t>mpresas de servicios temporales, </a:t>
          </a:r>
        </a:p>
        <a:p>
          <a:r>
            <a:rPr lang="es-CO" b="0" i="0" dirty="0">
              <a:solidFill>
                <a:srgbClr val="464646"/>
              </a:solidFill>
              <a:effectLst/>
              <a:latin typeface="Roboto Slab"/>
            </a:rPr>
            <a:t>Agremiaciones o asociaciones que afilian trabajadores independientes al SSSI</a:t>
          </a:r>
        </a:p>
        <a:p>
          <a:r>
            <a:rPr lang="es-CO" b="0" i="0" dirty="0">
              <a:solidFill>
                <a:srgbClr val="464646"/>
              </a:solidFill>
              <a:effectLst/>
              <a:latin typeface="Roboto Slab"/>
            </a:rPr>
            <a:t>Estudiantes afiliados al SGRL </a:t>
          </a:r>
        </a:p>
        <a:p>
          <a:r>
            <a:rPr lang="es-CO" b="0" i="0" dirty="0">
              <a:solidFill>
                <a:srgbClr val="464646"/>
              </a:solidFill>
              <a:effectLst/>
              <a:latin typeface="Roboto Slab"/>
            </a:rPr>
            <a:t>Trabajadores en misión, </a:t>
          </a:r>
        </a:p>
        <a:p>
          <a:r>
            <a:rPr lang="es-CO" b="0" i="0" dirty="0">
              <a:solidFill>
                <a:srgbClr val="464646"/>
              </a:solidFill>
              <a:effectLst/>
              <a:latin typeface="Roboto Slab"/>
            </a:rPr>
            <a:t>Policía Nacional en lo que corresponde a su personal no uniformado y al personal civil de las Fuerzas Militares.</a:t>
          </a:r>
          <a:endParaRPr lang="es-MX" dirty="0"/>
        </a:p>
      </dgm:t>
    </dgm:pt>
    <dgm:pt modelId="{72D453C4-7B29-6743-86AF-DBBC72D6100F}" type="parTrans" cxnId="{F2C1B3B8-EB98-9247-9B91-564817C8F139}">
      <dgm:prSet/>
      <dgm:spPr/>
      <dgm:t>
        <a:bodyPr/>
        <a:lstStyle/>
        <a:p>
          <a:endParaRPr lang="es-MX"/>
        </a:p>
      </dgm:t>
    </dgm:pt>
    <dgm:pt modelId="{8025747B-7A81-FC44-ACC6-F48AB2CB6F67}" type="sibTrans" cxnId="{F2C1B3B8-EB98-9247-9B91-564817C8F139}">
      <dgm:prSet/>
      <dgm:spPr/>
      <dgm:t>
        <a:bodyPr/>
        <a:lstStyle/>
        <a:p>
          <a:endParaRPr lang="es-MX"/>
        </a:p>
      </dgm:t>
    </dgm:pt>
    <dgm:pt modelId="{E656BAAB-C202-1549-8C1B-B38A8B280838}" type="pres">
      <dgm:prSet presAssocID="{E3DC7000-958C-2C46-92D3-F20701A787B9}" presName="Name0" presStyleCnt="0">
        <dgm:presLayoutVars>
          <dgm:chMax/>
          <dgm:chPref/>
          <dgm:dir/>
        </dgm:presLayoutVars>
      </dgm:prSet>
      <dgm:spPr/>
    </dgm:pt>
    <dgm:pt modelId="{29AD6E59-611D-2A4D-8C72-2A2E61FD17B0}" type="pres">
      <dgm:prSet presAssocID="{180FC647-D62E-9E45-BD9D-55465D8424DE}" presName="composite" presStyleCnt="0">
        <dgm:presLayoutVars>
          <dgm:chMax/>
          <dgm:chPref/>
        </dgm:presLayoutVars>
      </dgm:prSet>
      <dgm:spPr/>
    </dgm:pt>
    <dgm:pt modelId="{B312FBD9-4EBF-C641-B34B-1117995CB34B}" type="pres">
      <dgm:prSet presAssocID="{180FC647-D62E-9E45-BD9D-55465D8424DE}" presName="Image" presStyleLbl="b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25000" b="-25000"/>
          </a:stretch>
        </a:blipFill>
      </dgm:spPr>
    </dgm:pt>
    <dgm:pt modelId="{D2CC814F-CDCF-3644-B095-6E5F1E9CC1EC}" type="pres">
      <dgm:prSet presAssocID="{180FC647-D62E-9E45-BD9D-55465D8424DE}" presName="ParentText" presStyleLbl="revTx" presStyleIdx="0" presStyleCnt="1">
        <dgm:presLayoutVars>
          <dgm:chMax val="0"/>
          <dgm:chPref val="0"/>
          <dgm:bulletEnabled val="1"/>
        </dgm:presLayoutVars>
      </dgm:prSet>
      <dgm:spPr/>
    </dgm:pt>
    <dgm:pt modelId="{60AE215A-15D2-F349-A3E0-60FDFE9D8115}" type="pres">
      <dgm:prSet presAssocID="{180FC647-D62E-9E45-BD9D-55465D8424DE}" presName="tlFrame" presStyleLbl="node1" presStyleIdx="0" presStyleCnt="4"/>
      <dgm:spPr/>
    </dgm:pt>
    <dgm:pt modelId="{4328503A-33E8-CB44-9E9C-08E2F9DF7E5E}" type="pres">
      <dgm:prSet presAssocID="{180FC647-D62E-9E45-BD9D-55465D8424DE}" presName="trFrame" presStyleLbl="node1" presStyleIdx="1" presStyleCnt="4"/>
      <dgm:spPr/>
    </dgm:pt>
    <dgm:pt modelId="{5414A044-85BA-9740-BA5D-F64F6C2597B9}" type="pres">
      <dgm:prSet presAssocID="{180FC647-D62E-9E45-BD9D-55465D8424DE}" presName="blFrame" presStyleLbl="node1" presStyleIdx="2" presStyleCnt="4"/>
      <dgm:spPr/>
    </dgm:pt>
    <dgm:pt modelId="{78CD92DB-C632-9146-92E8-66780BC40582}" type="pres">
      <dgm:prSet presAssocID="{180FC647-D62E-9E45-BD9D-55465D8424DE}" presName="brFrame" presStyleLbl="node1" presStyleIdx="3" presStyleCnt="4"/>
      <dgm:spPr/>
    </dgm:pt>
  </dgm:ptLst>
  <dgm:cxnLst>
    <dgm:cxn modelId="{8ACE9E14-86D0-8043-878B-E724CC29FF0C}" type="presOf" srcId="{180FC647-D62E-9E45-BD9D-55465D8424DE}" destId="{D2CC814F-CDCF-3644-B095-6E5F1E9CC1EC}" srcOrd="0" destOrd="0" presId="urn:microsoft.com/office/officeart/2009/3/layout/FramedTextPicture"/>
    <dgm:cxn modelId="{D2FC4522-D1DF-7447-9F96-3F93C89AFB1A}" type="presOf" srcId="{E3DC7000-958C-2C46-92D3-F20701A787B9}" destId="{E656BAAB-C202-1549-8C1B-B38A8B280838}" srcOrd="0" destOrd="0" presId="urn:microsoft.com/office/officeart/2009/3/layout/FramedTextPicture"/>
    <dgm:cxn modelId="{F2C1B3B8-EB98-9247-9B91-564817C8F139}" srcId="{E3DC7000-958C-2C46-92D3-F20701A787B9}" destId="{180FC647-D62E-9E45-BD9D-55465D8424DE}" srcOrd="0" destOrd="0" parTransId="{72D453C4-7B29-6743-86AF-DBBC72D6100F}" sibTransId="{8025747B-7A81-FC44-ACC6-F48AB2CB6F67}"/>
    <dgm:cxn modelId="{34741406-3E14-F645-B027-1285C7F3B858}" type="presParOf" srcId="{E656BAAB-C202-1549-8C1B-B38A8B280838}" destId="{29AD6E59-611D-2A4D-8C72-2A2E61FD17B0}" srcOrd="0" destOrd="0" presId="urn:microsoft.com/office/officeart/2009/3/layout/FramedTextPicture"/>
    <dgm:cxn modelId="{92BE7043-2FF6-E748-B880-55D15A575CA9}" type="presParOf" srcId="{29AD6E59-611D-2A4D-8C72-2A2E61FD17B0}" destId="{B312FBD9-4EBF-C641-B34B-1117995CB34B}" srcOrd="0" destOrd="0" presId="urn:microsoft.com/office/officeart/2009/3/layout/FramedTextPicture"/>
    <dgm:cxn modelId="{E8C8C96C-24C6-2C46-9336-566B9D62D5FF}" type="presParOf" srcId="{29AD6E59-611D-2A4D-8C72-2A2E61FD17B0}" destId="{D2CC814F-CDCF-3644-B095-6E5F1E9CC1EC}" srcOrd="1" destOrd="0" presId="urn:microsoft.com/office/officeart/2009/3/layout/FramedTextPicture"/>
    <dgm:cxn modelId="{989211D3-49F9-884A-93E6-C8EDBFDA29FE}" type="presParOf" srcId="{29AD6E59-611D-2A4D-8C72-2A2E61FD17B0}" destId="{60AE215A-15D2-F349-A3E0-60FDFE9D8115}" srcOrd="2" destOrd="0" presId="urn:microsoft.com/office/officeart/2009/3/layout/FramedTextPicture"/>
    <dgm:cxn modelId="{AA46B572-B670-9F4A-83A6-425C1D2873FA}" type="presParOf" srcId="{29AD6E59-611D-2A4D-8C72-2A2E61FD17B0}" destId="{4328503A-33E8-CB44-9E9C-08E2F9DF7E5E}" srcOrd="3" destOrd="0" presId="urn:microsoft.com/office/officeart/2009/3/layout/FramedTextPicture"/>
    <dgm:cxn modelId="{09A31CD7-1AC7-F641-B633-E2B36DFAF58D}" type="presParOf" srcId="{29AD6E59-611D-2A4D-8C72-2A2E61FD17B0}" destId="{5414A044-85BA-9740-BA5D-F64F6C2597B9}" srcOrd="4" destOrd="0" presId="urn:microsoft.com/office/officeart/2009/3/layout/FramedTextPicture"/>
    <dgm:cxn modelId="{2B3C3AC9-7085-C942-814F-15FEB8AF0BBC}" type="presParOf" srcId="{29AD6E59-611D-2A4D-8C72-2A2E61FD17B0}" destId="{78CD92DB-C632-9146-92E8-66780BC40582}"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4485600A-AE9E-A24D-8762-77943D410111}"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s-MX"/>
        </a:p>
      </dgm:t>
    </dgm:pt>
    <dgm:pt modelId="{5FED4094-4368-2F45-813A-7601E7DA6FB1}">
      <dgm:prSet/>
      <dgm:spPr/>
      <dgm:t>
        <a:bodyPr/>
        <a:lstStyle/>
        <a:p>
          <a:r>
            <a:rPr lang="es-CO" b="1" i="0" dirty="0">
              <a:solidFill>
                <a:schemeClr val="bg1"/>
              </a:solidFill>
              <a:effectLst/>
              <a:latin typeface="Roboto Slab"/>
            </a:rPr>
            <a:t>Instrumentos de la batería para la evaluación del Riesgo Psicosocial</a:t>
          </a:r>
          <a:endParaRPr lang="es-CO" dirty="0">
            <a:solidFill>
              <a:schemeClr val="bg1"/>
            </a:solidFill>
          </a:endParaRPr>
        </a:p>
      </dgm:t>
    </dgm:pt>
    <dgm:pt modelId="{2CF33B3E-64A6-E342-AECB-6881688CCA94}" type="parTrans" cxnId="{9FF58CCA-4A40-C44D-916F-801FD2D50038}">
      <dgm:prSet/>
      <dgm:spPr/>
      <dgm:t>
        <a:bodyPr/>
        <a:lstStyle/>
        <a:p>
          <a:endParaRPr lang="es-MX"/>
        </a:p>
      </dgm:t>
    </dgm:pt>
    <dgm:pt modelId="{9A0FCCF4-203F-A34D-B930-EFD1DA843FDF}" type="sibTrans" cxnId="{9FF58CCA-4A40-C44D-916F-801FD2D50038}">
      <dgm:prSet/>
      <dgm:spPr/>
      <dgm:t>
        <a:bodyPr/>
        <a:lstStyle/>
        <a:p>
          <a:endParaRPr lang="es-MX"/>
        </a:p>
      </dgm:t>
    </dgm:pt>
    <dgm:pt modelId="{7BF95B0E-654D-0843-83BE-DFBD9EEC550C}">
      <dgm:prSet/>
      <dgm:spPr/>
      <dgm:t>
        <a:bodyPr/>
        <a:lstStyle/>
        <a:p>
          <a:r>
            <a:rPr lang="es-CO" b="0" i="0" dirty="0"/>
            <a:t>Cuestionario de factores de riesgo psicosocial extralaboral.</a:t>
          </a:r>
          <a:endParaRPr lang="es-CO" dirty="0"/>
        </a:p>
      </dgm:t>
    </dgm:pt>
    <dgm:pt modelId="{FCD63C5D-BFC7-AD47-9C76-0504B060D369}" type="parTrans" cxnId="{3F39D4C4-B8D1-BB42-B883-5B5EC5B2C703}">
      <dgm:prSet/>
      <dgm:spPr/>
      <dgm:t>
        <a:bodyPr/>
        <a:lstStyle/>
        <a:p>
          <a:endParaRPr lang="es-MX"/>
        </a:p>
      </dgm:t>
    </dgm:pt>
    <dgm:pt modelId="{167A6C29-E97D-B245-8BE1-C39E2571F42A}" type="sibTrans" cxnId="{3F39D4C4-B8D1-BB42-B883-5B5EC5B2C703}">
      <dgm:prSet/>
      <dgm:spPr/>
      <dgm:t>
        <a:bodyPr/>
        <a:lstStyle/>
        <a:p>
          <a:endParaRPr lang="es-MX"/>
        </a:p>
      </dgm:t>
    </dgm:pt>
    <dgm:pt modelId="{54B4509F-E525-ED42-8C66-AC31EF47897A}">
      <dgm:prSet/>
      <dgm:spPr/>
      <dgm:t>
        <a:bodyPr/>
        <a:lstStyle/>
        <a:p>
          <a:r>
            <a:rPr lang="es-CO" b="0" i="0" dirty="0"/>
            <a:t>Cuestionario para la evaluación del estrés.</a:t>
          </a:r>
          <a:endParaRPr lang="es-CO" dirty="0"/>
        </a:p>
      </dgm:t>
    </dgm:pt>
    <dgm:pt modelId="{2BCE31C2-7B50-0348-938C-C5821FDB342A}" type="parTrans" cxnId="{966414C3-F6B9-2A41-94F2-C9A97E08E6FF}">
      <dgm:prSet/>
      <dgm:spPr/>
      <dgm:t>
        <a:bodyPr/>
        <a:lstStyle/>
        <a:p>
          <a:endParaRPr lang="es-MX"/>
        </a:p>
      </dgm:t>
    </dgm:pt>
    <dgm:pt modelId="{B3C956F0-CD78-AD45-9E54-C4C748ABDD46}" type="sibTrans" cxnId="{966414C3-F6B9-2A41-94F2-C9A97E08E6FF}">
      <dgm:prSet/>
      <dgm:spPr/>
      <dgm:t>
        <a:bodyPr/>
        <a:lstStyle/>
        <a:p>
          <a:endParaRPr lang="es-MX"/>
        </a:p>
      </dgm:t>
    </dgm:pt>
    <dgm:pt modelId="{790DB0D6-3C77-7C4C-AFB5-AD109998373F}">
      <dgm:prSet/>
      <dgm:spPr/>
      <dgm:t>
        <a:bodyPr/>
        <a:lstStyle/>
        <a:p>
          <a:r>
            <a:rPr lang="es-CO" b="0" i="0" dirty="0"/>
            <a:t>Ficha de datos generales (sociodemográficos y ocupacionales).</a:t>
          </a:r>
          <a:endParaRPr lang="es-CO" dirty="0"/>
        </a:p>
      </dgm:t>
    </dgm:pt>
    <dgm:pt modelId="{F5012655-AADB-5848-BDD0-189CCA9FF568}" type="parTrans" cxnId="{3B7E79E1-8402-3642-85B8-8D539AC00CF7}">
      <dgm:prSet/>
      <dgm:spPr/>
      <dgm:t>
        <a:bodyPr/>
        <a:lstStyle/>
        <a:p>
          <a:endParaRPr lang="es-MX"/>
        </a:p>
      </dgm:t>
    </dgm:pt>
    <dgm:pt modelId="{5130A034-B840-2140-A10E-90966797DF56}" type="sibTrans" cxnId="{3B7E79E1-8402-3642-85B8-8D539AC00CF7}">
      <dgm:prSet/>
      <dgm:spPr/>
      <dgm:t>
        <a:bodyPr/>
        <a:lstStyle/>
        <a:p>
          <a:endParaRPr lang="es-MX"/>
        </a:p>
      </dgm:t>
    </dgm:pt>
    <dgm:pt modelId="{4D8A42A6-97A5-664A-AEE5-D25DB837A19D}">
      <dgm:prSet/>
      <dgm:spPr/>
      <dgm:t>
        <a:bodyPr/>
        <a:lstStyle/>
        <a:p>
          <a:r>
            <a:rPr lang="es-CO" b="0" i="0" dirty="0"/>
            <a:t>Cuestionario de factores de riesgo psicosocial intralaboral.</a:t>
          </a:r>
          <a:endParaRPr lang="es-CO" dirty="0"/>
        </a:p>
      </dgm:t>
    </dgm:pt>
    <dgm:pt modelId="{D2071AD8-E8A2-C444-B145-C52590465C4C}" type="parTrans" cxnId="{C312E89C-14C2-E242-B4D8-96273B9884BC}">
      <dgm:prSet/>
      <dgm:spPr/>
      <dgm:t>
        <a:bodyPr/>
        <a:lstStyle/>
        <a:p>
          <a:endParaRPr lang="es-MX"/>
        </a:p>
      </dgm:t>
    </dgm:pt>
    <dgm:pt modelId="{15951AD3-40DF-E746-9C3B-3692C7F9A6BF}" type="sibTrans" cxnId="{C312E89C-14C2-E242-B4D8-96273B9884BC}">
      <dgm:prSet/>
      <dgm:spPr/>
      <dgm:t>
        <a:bodyPr/>
        <a:lstStyle/>
        <a:p>
          <a:endParaRPr lang="es-MX"/>
        </a:p>
      </dgm:t>
    </dgm:pt>
    <dgm:pt modelId="{2C41CD85-68AF-4849-96D1-96AA5A9CCAC8}" type="pres">
      <dgm:prSet presAssocID="{4485600A-AE9E-A24D-8762-77943D410111}" presName="diagram" presStyleCnt="0">
        <dgm:presLayoutVars>
          <dgm:chPref val="1"/>
          <dgm:dir/>
          <dgm:animOne val="branch"/>
          <dgm:animLvl val="lvl"/>
          <dgm:resizeHandles/>
        </dgm:presLayoutVars>
      </dgm:prSet>
      <dgm:spPr/>
    </dgm:pt>
    <dgm:pt modelId="{AE7F9D92-E114-1049-AF75-B83DB582E8D2}" type="pres">
      <dgm:prSet presAssocID="{5FED4094-4368-2F45-813A-7601E7DA6FB1}" presName="root" presStyleCnt="0"/>
      <dgm:spPr/>
    </dgm:pt>
    <dgm:pt modelId="{7139F988-5132-A845-85CE-4502C3EC0CA9}" type="pres">
      <dgm:prSet presAssocID="{5FED4094-4368-2F45-813A-7601E7DA6FB1}" presName="rootComposite" presStyleCnt="0"/>
      <dgm:spPr/>
    </dgm:pt>
    <dgm:pt modelId="{FBA3FD89-12DD-2243-8234-EC4D43CE1CB0}" type="pres">
      <dgm:prSet presAssocID="{5FED4094-4368-2F45-813A-7601E7DA6FB1}" presName="rootText" presStyleLbl="node1" presStyleIdx="0" presStyleCnt="1" custScaleX="478653"/>
      <dgm:spPr/>
    </dgm:pt>
    <dgm:pt modelId="{1F95AA29-BF3F-AF49-BD75-A54F2353426C}" type="pres">
      <dgm:prSet presAssocID="{5FED4094-4368-2F45-813A-7601E7DA6FB1}" presName="rootConnector" presStyleLbl="node1" presStyleIdx="0" presStyleCnt="1"/>
      <dgm:spPr/>
    </dgm:pt>
    <dgm:pt modelId="{092F75E2-2E58-EB42-B401-DB958A06C64E}" type="pres">
      <dgm:prSet presAssocID="{5FED4094-4368-2F45-813A-7601E7DA6FB1}" presName="childShape" presStyleCnt="0"/>
      <dgm:spPr/>
    </dgm:pt>
    <dgm:pt modelId="{DD53B4FE-DFA1-964C-8E0E-491AF8EEC667}" type="pres">
      <dgm:prSet presAssocID="{D2071AD8-E8A2-C444-B145-C52590465C4C}" presName="Name13" presStyleLbl="parChTrans1D2" presStyleIdx="0" presStyleCnt="4"/>
      <dgm:spPr/>
    </dgm:pt>
    <dgm:pt modelId="{B95D1EE9-8A9F-3145-8659-309498C1059F}" type="pres">
      <dgm:prSet presAssocID="{4D8A42A6-97A5-664A-AEE5-D25DB837A19D}" presName="childText" presStyleLbl="bgAcc1" presStyleIdx="0" presStyleCnt="4" custScaleX="478653">
        <dgm:presLayoutVars>
          <dgm:bulletEnabled val="1"/>
        </dgm:presLayoutVars>
      </dgm:prSet>
      <dgm:spPr/>
    </dgm:pt>
    <dgm:pt modelId="{993600D6-00B2-5042-A502-3B9ABEC39A1E}" type="pres">
      <dgm:prSet presAssocID="{FCD63C5D-BFC7-AD47-9C76-0504B060D369}" presName="Name13" presStyleLbl="parChTrans1D2" presStyleIdx="1" presStyleCnt="4"/>
      <dgm:spPr/>
    </dgm:pt>
    <dgm:pt modelId="{513D99EA-5637-FD46-A624-50C96CDF9AD8}" type="pres">
      <dgm:prSet presAssocID="{7BF95B0E-654D-0843-83BE-DFBD9EEC550C}" presName="childText" presStyleLbl="bgAcc1" presStyleIdx="1" presStyleCnt="4" custScaleX="478653">
        <dgm:presLayoutVars>
          <dgm:bulletEnabled val="1"/>
        </dgm:presLayoutVars>
      </dgm:prSet>
      <dgm:spPr/>
    </dgm:pt>
    <dgm:pt modelId="{2D6DEC80-D37F-A644-92E8-63A7A7DC04C2}" type="pres">
      <dgm:prSet presAssocID="{2BCE31C2-7B50-0348-938C-C5821FDB342A}" presName="Name13" presStyleLbl="parChTrans1D2" presStyleIdx="2" presStyleCnt="4"/>
      <dgm:spPr/>
    </dgm:pt>
    <dgm:pt modelId="{80170547-788A-BE4A-81F7-A406DEB9435D}" type="pres">
      <dgm:prSet presAssocID="{54B4509F-E525-ED42-8C66-AC31EF47897A}" presName="childText" presStyleLbl="bgAcc1" presStyleIdx="2" presStyleCnt="4" custScaleX="478653">
        <dgm:presLayoutVars>
          <dgm:bulletEnabled val="1"/>
        </dgm:presLayoutVars>
      </dgm:prSet>
      <dgm:spPr/>
    </dgm:pt>
    <dgm:pt modelId="{D13C5D41-1323-C445-AC7B-7BFC07B61FFC}" type="pres">
      <dgm:prSet presAssocID="{F5012655-AADB-5848-BDD0-189CCA9FF568}" presName="Name13" presStyleLbl="parChTrans1D2" presStyleIdx="3" presStyleCnt="4"/>
      <dgm:spPr/>
    </dgm:pt>
    <dgm:pt modelId="{F934453B-8A68-F448-8F7A-AEB52723D177}" type="pres">
      <dgm:prSet presAssocID="{790DB0D6-3C77-7C4C-AFB5-AD109998373F}" presName="childText" presStyleLbl="bgAcc1" presStyleIdx="3" presStyleCnt="4" custScaleX="478653">
        <dgm:presLayoutVars>
          <dgm:bulletEnabled val="1"/>
        </dgm:presLayoutVars>
      </dgm:prSet>
      <dgm:spPr/>
    </dgm:pt>
  </dgm:ptLst>
  <dgm:cxnLst>
    <dgm:cxn modelId="{9D90C624-2799-C649-B8CF-908F651CCF31}" type="presOf" srcId="{54B4509F-E525-ED42-8C66-AC31EF47897A}" destId="{80170547-788A-BE4A-81F7-A406DEB9435D}" srcOrd="0" destOrd="0" presId="urn:microsoft.com/office/officeart/2005/8/layout/hierarchy3"/>
    <dgm:cxn modelId="{8298A242-6030-754E-A8DA-35441BA32FCA}" type="presOf" srcId="{FCD63C5D-BFC7-AD47-9C76-0504B060D369}" destId="{993600D6-00B2-5042-A502-3B9ABEC39A1E}" srcOrd="0" destOrd="0" presId="urn:microsoft.com/office/officeart/2005/8/layout/hierarchy3"/>
    <dgm:cxn modelId="{91B01643-E8CF-3046-8E7E-849461485630}" type="presOf" srcId="{5FED4094-4368-2F45-813A-7601E7DA6FB1}" destId="{FBA3FD89-12DD-2243-8234-EC4D43CE1CB0}" srcOrd="0" destOrd="0" presId="urn:microsoft.com/office/officeart/2005/8/layout/hierarchy3"/>
    <dgm:cxn modelId="{37E7DC5E-40F2-5E4B-A10F-7864236F8B1E}" type="presOf" srcId="{5FED4094-4368-2F45-813A-7601E7DA6FB1}" destId="{1F95AA29-BF3F-AF49-BD75-A54F2353426C}" srcOrd="1" destOrd="0" presId="urn:microsoft.com/office/officeart/2005/8/layout/hierarchy3"/>
    <dgm:cxn modelId="{5977FB75-9753-B341-B18C-98DAD1D4C9BE}" type="presOf" srcId="{4D8A42A6-97A5-664A-AEE5-D25DB837A19D}" destId="{B95D1EE9-8A9F-3145-8659-309498C1059F}" srcOrd="0" destOrd="0" presId="urn:microsoft.com/office/officeart/2005/8/layout/hierarchy3"/>
    <dgm:cxn modelId="{C312E89C-14C2-E242-B4D8-96273B9884BC}" srcId="{5FED4094-4368-2F45-813A-7601E7DA6FB1}" destId="{4D8A42A6-97A5-664A-AEE5-D25DB837A19D}" srcOrd="0" destOrd="0" parTransId="{D2071AD8-E8A2-C444-B145-C52590465C4C}" sibTransId="{15951AD3-40DF-E746-9C3B-3692C7F9A6BF}"/>
    <dgm:cxn modelId="{50132AB8-C3EA-CF45-8501-1E3A2E731D5E}" type="presOf" srcId="{F5012655-AADB-5848-BDD0-189CCA9FF568}" destId="{D13C5D41-1323-C445-AC7B-7BFC07B61FFC}" srcOrd="0" destOrd="0" presId="urn:microsoft.com/office/officeart/2005/8/layout/hierarchy3"/>
    <dgm:cxn modelId="{966414C3-F6B9-2A41-94F2-C9A97E08E6FF}" srcId="{5FED4094-4368-2F45-813A-7601E7DA6FB1}" destId="{54B4509F-E525-ED42-8C66-AC31EF47897A}" srcOrd="2" destOrd="0" parTransId="{2BCE31C2-7B50-0348-938C-C5821FDB342A}" sibTransId="{B3C956F0-CD78-AD45-9E54-C4C748ABDD46}"/>
    <dgm:cxn modelId="{3F39D4C4-B8D1-BB42-B883-5B5EC5B2C703}" srcId="{5FED4094-4368-2F45-813A-7601E7DA6FB1}" destId="{7BF95B0E-654D-0843-83BE-DFBD9EEC550C}" srcOrd="1" destOrd="0" parTransId="{FCD63C5D-BFC7-AD47-9C76-0504B060D369}" sibTransId="{167A6C29-E97D-B245-8BE1-C39E2571F42A}"/>
    <dgm:cxn modelId="{9FF58CCA-4A40-C44D-916F-801FD2D50038}" srcId="{4485600A-AE9E-A24D-8762-77943D410111}" destId="{5FED4094-4368-2F45-813A-7601E7DA6FB1}" srcOrd="0" destOrd="0" parTransId="{2CF33B3E-64A6-E342-AECB-6881688CCA94}" sibTransId="{9A0FCCF4-203F-A34D-B930-EFD1DA843FDF}"/>
    <dgm:cxn modelId="{FE95D3CB-5D88-374A-88FB-C15C9823F414}" type="presOf" srcId="{4485600A-AE9E-A24D-8762-77943D410111}" destId="{2C41CD85-68AF-4849-96D1-96AA5A9CCAC8}" srcOrd="0" destOrd="0" presId="urn:microsoft.com/office/officeart/2005/8/layout/hierarchy3"/>
    <dgm:cxn modelId="{C8944FCE-5B42-9545-AC34-93759504345B}" type="presOf" srcId="{790DB0D6-3C77-7C4C-AFB5-AD109998373F}" destId="{F934453B-8A68-F448-8F7A-AEB52723D177}" srcOrd="0" destOrd="0" presId="urn:microsoft.com/office/officeart/2005/8/layout/hierarchy3"/>
    <dgm:cxn modelId="{E4AF1CDF-B9E5-F74C-8EC0-752DFC452402}" type="presOf" srcId="{2BCE31C2-7B50-0348-938C-C5821FDB342A}" destId="{2D6DEC80-D37F-A644-92E8-63A7A7DC04C2}" srcOrd="0" destOrd="0" presId="urn:microsoft.com/office/officeart/2005/8/layout/hierarchy3"/>
    <dgm:cxn modelId="{3B7E79E1-8402-3642-85B8-8D539AC00CF7}" srcId="{5FED4094-4368-2F45-813A-7601E7DA6FB1}" destId="{790DB0D6-3C77-7C4C-AFB5-AD109998373F}" srcOrd="3" destOrd="0" parTransId="{F5012655-AADB-5848-BDD0-189CCA9FF568}" sibTransId="{5130A034-B840-2140-A10E-90966797DF56}"/>
    <dgm:cxn modelId="{21E936E8-A823-B744-9565-327F42EF92DB}" type="presOf" srcId="{D2071AD8-E8A2-C444-B145-C52590465C4C}" destId="{DD53B4FE-DFA1-964C-8E0E-491AF8EEC667}" srcOrd="0" destOrd="0" presId="urn:microsoft.com/office/officeart/2005/8/layout/hierarchy3"/>
    <dgm:cxn modelId="{5C7221EF-D152-BA43-8976-0597C0FAF785}" type="presOf" srcId="{7BF95B0E-654D-0843-83BE-DFBD9EEC550C}" destId="{513D99EA-5637-FD46-A624-50C96CDF9AD8}" srcOrd="0" destOrd="0" presId="urn:microsoft.com/office/officeart/2005/8/layout/hierarchy3"/>
    <dgm:cxn modelId="{AD434AE1-F840-BC40-83CB-459A64311872}" type="presParOf" srcId="{2C41CD85-68AF-4849-96D1-96AA5A9CCAC8}" destId="{AE7F9D92-E114-1049-AF75-B83DB582E8D2}" srcOrd="0" destOrd="0" presId="urn:microsoft.com/office/officeart/2005/8/layout/hierarchy3"/>
    <dgm:cxn modelId="{1A9657B9-5D56-3F43-914A-6C0055C0D9F5}" type="presParOf" srcId="{AE7F9D92-E114-1049-AF75-B83DB582E8D2}" destId="{7139F988-5132-A845-85CE-4502C3EC0CA9}" srcOrd="0" destOrd="0" presId="urn:microsoft.com/office/officeart/2005/8/layout/hierarchy3"/>
    <dgm:cxn modelId="{F47F8884-A8D6-0E4F-8E5E-02640C97627E}" type="presParOf" srcId="{7139F988-5132-A845-85CE-4502C3EC0CA9}" destId="{FBA3FD89-12DD-2243-8234-EC4D43CE1CB0}" srcOrd="0" destOrd="0" presId="urn:microsoft.com/office/officeart/2005/8/layout/hierarchy3"/>
    <dgm:cxn modelId="{2758ED4C-D578-D44C-A035-4E17AF93A7F6}" type="presParOf" srcId="{7139F988-5132-A845-85CE-4502C3EC0CA9}" destId="{1F95AA29-BF3F-AF49-BD75-A54F2353426C}" srcOrd="1" destOrd="0" presId="urn:microsoft.com/office/officeart/2005/8/layout/hierarchy3"/>
    <dgm:cxn modelId="{669B95E9-BEFF-7840-8310-82AEFDD550A6}" type="presParOf" srcId="{AE7F9D92-E114-1049-AF75-B83DB582E8D2}" destId="{092F75E2-2E58-EB42-B401-DB958A06C64E}" srcOrd="1" destOrd="0" presId="urn:microsoft.com/office/officeart/2005/8/layout/hierarchy3"/>
    <dgm:cxn modelId="{93F86F94-D054-7E42-A0AE-088D92AA2E15}" type="presParOf" srcId="{092F75E2-2E58-EB42-B401-DB958A06C64E}" destId="{DD53B4FE-DFA1-964C-8E0E-491AF8EEC667}" srcOrd="0" destOrd="0" presId="urn:microsoft.com/office/officeart/2005/8/layout/hierarchy3"/>
    <dgm:cxn modelId="{175D6F1E-9539-4C41-A1F9-B4097F071B2F}" type="presParOf" srcId="{092F75E2-2E58-EB42-B401-DB958A06C64E}" destId="{B95D1EE9-8A9F-3145-8659-309498C1059F}" srcOrd="1" destOrd="0" presId="urn:microsoft.com/office/officeart/2005/8/layout/hierarchy3"/>
    <dgm:cxn modelId="{2E24FA3A-F1CE-3147-B3FE-9293E219F98B}" type="presParOf" srcId="{092F75E2-2E58-EB42-B401-DB958A06C64E}" destId="{993600D6-00B2-5042-A502-3B9ABEC39A1E}" srcOrd="2" destOrd="0" presId="urn:microsoft.com/office/officeart/2005/8/layout/hierarchy3"/>
    <dgm:cxn modelId="{44C9E894-8D7B-C343-9971-9FD3F9B1C42C}" type="presParOf" srcId="{092F75E2-2E58-EB42-B401-DB958A06C64E}" destId="{513D99EA-5637-FD46-A624-50C96CDF9AD8}" srcOrd="3" destOrd="0" presId="urn:microsoft.com/office/officeart/2005/8/layout/hierarchy3"/>
    <dgm:cxn modelId="{84B5EF02-AC86-7542-AEBE-2555AA9AF5B7}" type="presParOf" srcId="{092F75E2-2E58-EB42-B401-DB958A06C64E}" destId="{2D6DEC80-D37F-A644-92E8-63A7A7DC04C2}" srcOrd="4" destOrd="0" presId="urn:microsoft.com/office/officeart/2005/8/layout/hierarchy3"/>
    <dgm:cxn modelId="{D5773673-D374-E840-AA8C-8B99BBC37208}" type="presParOf" srcId="{092F75E2-2E58-EB42-B401-DB958A06C64E}" destId="{80170547-788A-BE4A-81F7-A406DEB9435D}" srcOrd="5" destOrd="0" presId="urn:microsoft.com/office/officeart/2005/8/layout/hierarchy3"/>
    <dgm:cxn modelId="{CDF4ECE8-8FB9-1D47-8621-ED0628ED0881}" type="presParOf" srcId="{092F75E2-2E58-EB42-B401-DB958A06C64E}" destId="{D13C5D41-1323-C445-AC7B-7BFC07B61FFC}" srcOrd="6" destOrd="0" presId="urn:microsoft.com/office/officeart/2005/8/layout/hierarchy3"/>
    <dgm:cxn modelId="{5B4A6FC8-6F91-6145-9425-4F4725F320A9}" type="presParOf" srcId="{092F75E2-2E58-EB42-B401-DB958A06C64E}" destId="{F934453B-8A68-F448-8F7A-AEB52723D177}"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620A63BC-B8EC-1C4A-8166-6133CECF524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s-MX"/>
        </a:p>
      </dgm:t>
    </dgm:pt>
    <dgm:pt modelId="{103B8100-883C-E741-BF56-3C765B055429}">
      <dgm:prSet/>
      <dgm:spPr/>
      <dgm:t>
        <a:bodyPr/>
        <a:lstStyle/>
        <a:p>
          <a:r>
            <a:rPr lang="es-CO" b="0" i="0"/>
            <a:t>Guía para el análisis psicosocial de puestos de trabajo.</a:t>
          </a:r>
          <a:endParaRPr lang="es-CO"/>
        </a:p>
      </dgm:t>
    </dgm:pt>
    <dgm:pt modelId="{DD9E9441-EC89-EC4A-AD46-771B267338FF}" type="parTrans" cxnId="{E145258F-CACA-7B40-8AD2-BA4161BBD708}">
      <dgm:prSet/>
      <dgm:spPr/>
      <dgm:t>
        <a:bodyPr/>
        <a:lstStyle/>
        <a:p>
          <a:endParaRPr lang="es-MX"/>
        </a:p>
      </dgm:t>
    </dgm:pt>
    <dgm:pt modelId="{FE25236F-B651-3948-9F0D-67819C8FB0CB}" type="sibTrans" cxnId="{E145258F-CACA-7B40-8AD2-BA4161BBD708}">
      <dgm:prSet/>
      <dgm:spPr/>
      <dgm:t>
        <a:bodyPr/>
        <a:lstStyle/>
        <a:p>
          <a:endParaRPr lang="es-MX"/>
        </a:p>
      </dgm:t>
    </dgm:pt>
    <dgm:pt modelId="{956566D1-C0D7-8041-9FF7-50D45E37A113}">
      <dgm:prSet/>
      <dgm:spPr/>
      <dgm:t>
        <a:bodyPr/>
        <a:lstStyle/>
        <a:p>
          <a:r>
            <a:rPr lang="es-CO" b="0" i="0"/>
            <a:t>Guía de entrevistas semiestructuradas para la evaluación de factores de riesgo psicosocial intralaboral.</a:t>
          </a:r>
          <a:endParaRPr lang="es-CO"/>
        </a:p>
      </dgm:t>
    </dgm:pt>
    <dgm:pt modelId="{98B6140F-4B39-EB43-B43A-927F19CC2A19}" type="parTrans" cxnId="{FA6DA05E-5BAB-2A40-AD17-389F1EC74E56}">
      <dgm:prSet/>
      <dgm:spPr/>
      <dgm:t>
        <a:bodyPr/>
        <a:lstStyle/>
        <a:p>
          <a:endParaRPr lang="es-MX"/>
        </a:p>
      </dgm:t>
    </dgm:pt>
    <dgm:pt modelId="{5C21EDFB-AD8B-6F4C-8A90-96174792ABB1}" type="sibTrans" cxnId="{FA6DA05E-5BAB-2A40-AD17-389F1EC74E56}">
      <dgm:prSet/>
      <dgm:spPr/>
      <dgm:t>
        <a:bodyPr/>
        <a:lstStyle/>
        <a:p>
          <a:endParaRPr lang="es-MX"/>
        </a:p>
      </dgm:t>
    </dgm:pt>
    <dgm:pt modelId="{1C30F15D-E7DE-2748-B3C4-5CDF5FB59FD5}">
      <dgm:prSet/>
      <dgm:spPr/>
      <dgm:t>
        <a:bodyPr/>
        <a:lstStyle/>
        <a:p>
          <a:r>
            <a:rPr lang="es-CO" b="0" i="0"/>
            <a:t>Guía de grupos focales para la evaluación de factores de riesgo psicosocial intralaboral.</a:t>
          </a:r>
          <a:endParaRPr lang="es-CO"/>
        </a:p>
      </dgm:t>
    </dgm:pt>
    <dgm:pt modelId="{827C2C39-7C0A-5948-A8C3-03B176D87EC8}" type="parTrans" cxnId="{BC5903FA-839C-5249-AAC3-3B5E75B91BBA}">
      <dgm:prSet/>
      <dgm:spPr/>
      <dgm:t>
        <a:bodyPr/>
        <a:lstStyle/>
        <a:p>
          <a:endParaRPr lang="es-MX"/>
        </a:p>
      </dgm:t>
    </dgm:pt>
    <dgm:pt modelId="{B561A921-D9A0-644B-A940-A3C864CC5E26}" type="sibTrans" cxnId="{BC5903FA-839C-5249-AAC3-3B5E75B91BBA}">
      <dgm:prSet/>
      <dgm:spPr/>
      <dgm:t>
        <a:bodyPr/>
        <a:lstStyle/>
        <a:p>
          <a:endParaRPr lang="es-MX"/>
        </a:p>
      </dgm:t>
    </dgm:pt>
    <dgm:pt modelId="{0F4B1C86-F4A0-1B4E-989C-1F03EB852779}" type="pres">
      <dgm:prSet presAssocID="{620A63BC-B8EC-1C4A-8166-6133CECF524C}" presName="linear" presStyleCnt="0">
        <dgm:presLayoutVars>
          <dgm:animLvl val="lvl"/>
          <dgm:resizeHandles val="exact"/>
        </dgm:presLayoutVars>
      </dgm:prSet>
      <dgm:spPr/>
    </dgm:pt>
    <dgm:pt modelId="{211CF472-3E9C-E842-90C0-4517F0971424}" type="pres">
      <dgm:prSet presAssocID="{103B8100-883C-E741-BF56-3C765B055429}" presName="parentText" presStyleLbl="node1" presStyleIdx="0" presStyleCnt="3">
        <dgm:presLayoutVars>
          <dgm:chMax val="0"/>
          <dgm:bulletEnabled val="1"/>
        </dgm:presLayoutVars>
      </dgm:prSet>
      <dgm:spPr/>
    </dgm:pt>
    <dgm:pt modelId="{ABCFD388-DD0E-AD40-B4BC-0EBC589BD1F9}" type="pres">
      <dgm:prSet presAssocID="{FE25236F-B651-3948-9F0D-67819C8FB0CB}" presName="spacer" presStyleCnt="0"/>
      <dgm:spPr/>
    </dgm:pt>
    <dgm:pt modelId="{EB280D9B-0F65-FC4F-8C2F-DA314AD0AE80}" type="pres">
      <dgm:prSet presAssocID="{956566D1-C0D7-8041-9FF7-50D45E37A113}" presName="parentText" presStyleLbl="node1" presStyleIdx="1" presStyleCnt="3">
        <dgm:presLayoutVars>
          <dgm:chMax val="0"/>
          <dgm:bulletEnabled val="1"/>
        </dgm:presLayoutVars>
      </dgm:prSet>
      <dgm:spPr/>
    </dgm:pt>
    <dgm:pt modelId="{8E2462FC-9560-E24C-9FA8-3D019BBC40C4}" type="pres">
      <dgm:prSet presAssocID="{5C21EDFB-AD8B-6F4C-8A90-96174792ABB1}" presName="spacer" presStyleCnt="0"/>
      <dgm:spPr/>
    </dgm:pt>
    <dgm:pt modelId="{4B0A4A4A-FF9C-B647-93B7-0F3050BD97FE}" type="pres">
      <dgm:prSet presAssocID="{1C30F15D-E7DE-2748-B3C4-5CDF5FB59FD5}" presName="parentText" presStyleLbl="node1" presStyleIdx="2" presStyleCnt="3">
        <dgm:presLayoutVars>
          <dgm:chMax val="0"/>
          <dgm:bulletEnabled val="1"/>
        </dgm:presLayoutVars>
      </dgm:prSet>
      <dgm:spPr/>
    </dgm:pt>
  </dgm:ptLst>
  <dgm:cxnLst>
    <dgm:cxn modelId="{7CE8F63C-619D-0F4F-A091-BA8D50825B4B}" type="presOf" srcId="{1C30F15D-E7DE-2748-B3C4-5CDF5FB59FD5}" destId="{4B0A4A4A-FF9C-B647-93B7-0F3050BD97FE}" srcOrd="0" destOrd="0" presId="urn:microsoft.com/office/officeart/2005/8/layout/vList2"/>
    <dgm:cxn modelId="{DCCB7F4C-E244-034B-B25C-AF017E1D811B}" type="presOf" srcId="{620A63BC-B8EC-1C4A-8166-6133CECF524C}" destId="{0F4B1C86-F4A0-1B4E-989C-1F03EB852779}" srcOrd="0" destOrd="0" presId="urn:microsoft.com/office/officeart/2005/8/layout/vList2"/>
    <dgm:cxn modelId="{11471450-B983-4249-BD9F-69B77B4E38F8}" type="presOf" srcId="{956566D1-C0D7-8041-9FF7-50D45E37A113}" destId="{EB280D9B-0F65-FC4F-8C2F-DA314AD0AE80}" srcOrd="0" destOrd="0" presId="urn:microsoft.com/office/officeart/2005/8/layout/vList2"/>
    <dgm:cxn modelId="{FA6DA05E-5BAB-2A40-AD17-389F1EC74E56}" srcId="{620A63BC-B8EC-1C4A-8166-6133CECF524C}" destId="{956566D1-C0D7-8041-9FF7-50D45E37A113}" srcOrd="1" destOrd="0" parTransId="{98B6140F-4B39-EB43-B43A-927F19CC2A19}" sibTransId="{5C21EDFB-AD8B-6F4C-8A90-96174792ABB1}"/>
    <dgm:cxn modelId="{E145258F-CACA-7B40-8AD2-BA4161BBD708}" srcId="{620A63BC-B8EC-1C4A-8166-6133CECF524C}" destId="{103B8100-883C-E741-BF56-3C765B055429}" srcOrd="0" destOrd="0" parTransId="{DD9E9441-EC89-EC4A-AD46-771B267338FF}" sibTransId="{FE25236F-B651-3948-9F0D-67819C8FB0CB}"/>
    <dgm:cxn modelId="{93D8B5BE-233A-824F-891E-3609081CF211}" type="presOf" srcId="{103B8100-883C-E741-BF56-3C765B055429}" destId="{211CF472-3E9C-E842-90C0-4517F0971424}" srcOrd="0" destOrd="0" presId="urn:microsoft.com/office/officeart/2005/8/layout/vList2"/>
    <dgm:cxn modelId="{BC5903FA-839C-5249-AAC3-3B5E75B91BBA}" srcId="{620A63BC-B8EC-1C4A-8166-6133CECF524C}" destId="{1C30F15D-E7DE-2748-B3C4-5CDF5FB59FD5}" srcOrd="2" destOrd="0" parTransId="{827C2C39-7C0A-5948-A8C3-03B176D87EC8}" sibTransId="{B561A921-D9A0-644B-A940-A3C864CC5E26}"/>
    <dgm:cxn modelId="{A9102C98-EE30-674A-A0FC-09D87DB2EAF5}" type="presParOf" srcId="{0F4B1C86-F4A0-1B4E-989C-1F03EB852779}" destId="{211CF472-3E9C-E842-90C0-4517F0971424}" srcOrd="0" destOrd="0" presId="urn:microsoft.com/office/officeart/2005/8/layout/vList2"/>
    <dgm:cxn modelId="{05BCE567-E9BE-AE49-AAF4-1CD13906F7F7}" type="presParOf" srcId="{0F4B1C86-F4A0-1B4E-989C-1F03EB852779}" destId="{ABCFD388-DD0E-AD40-B4BC-0EBC589BD1F9}" srcOrd="1" destOrd="0" presId="urn:microsoft.com/office/officeart/2005/8/layout/vList2"/>
    <dgm:cxn modelId="{A5D7528B-6B8D-6547-891B-57BFA99AC20F}" type="presParOf" srcId="{0F4B1C86-F4A0-1B4E-989C-1F03EB852779}" destId="{EB280D9B-0F65-FC4F-8C2F-DA314AD0AE80}" srcOrd="2" destOrd="0" presId="urn:microsoft.com/office/officeart/2005/8/layout/vList2"/>
    <dgm:cxn modelId="{C63AAEE7-62D1-014E-A618-F13BE34D4EFC}" type="presParOf" srcId="{0F4B1C86-F4A0-1B4E-989C-1F03EB852779}" destId="{8E2462FC-9560-E24C-9FA8-3D019BBC40C4}" srcOrd="3" destOrd="0" presId="urn:microsoft.com/office/officeart/2005/8/layout/vList2"/>
    <dgm:cxn modelId="{30E722C0-0B3B-934E-9489-D0AC1922BC35}" type="presParOf" srcId="{0F4B1C86-F4A0-1B4E-989C-1F03EB852779}" destId="{4B0A4A4A-FF9C-B647-93B7-0F3050BD97F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5AEEE883-02ED-E142-AE60-384591FE31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F684EDBE-317A-6D44-B391-7FDBA600ECAA}">
      <dgm:prSet/>
      <dgm:spPr/>
      <dgm:t>
        <a:bodyPr/>
        <a:lstStyle/>
        <a:p>
          <a:r>
            <a:rPr lang="es-CO" b="0" i="0" dirty="0"/>
            <a:t>1. Aplicación la realice el prestador de servicios de salud ocupacional (IPS), contratado por el empleador o contratante de personal, </a:t>
          </a:r>
          <a:endParaRPr lang="es-CO" dirty="0"/>
        </a:p>
      </dgm:t>
    </dgm:pt>
    <dgm:pt modelId="{03485D13-1F62-B545-932C-EB75787F4526}" type="parTrans" cxnId="{DE2339E6-2D3D-0D48-B350-FFC9CAD33A26}">
      <dgm:prSet/>
      <dgm:spPr/>
      <dgm:t>
        <a:bodyPr/>
        <a:lstStyle/>
        <a:p>
          <a:endParaRPr lang="es-MX"/>
        </a:p>
      </dgm:t>
    </dgm:pt>
    <dgm:pt modelId="{0405839F-FF2B-5442-8C74-0746E01E239E}" type="sibTrans" cxnId="{DE2339E6-2D3D-0D48-B350-FFC9CAD33A26}">
      <dgm:prSet/>
      <dgm:spPr/>
      <dgm:t>
        <a:bodyPr/>
        <a:lstStyle/>
        <a:p>
          <a:endParaRPr lang="es-MX"/>
        </a:p>
      </dgm:t>
    </dgm:pt>
    <dgm:pt modelId="{8EF5FC1D-54E9-D141-B872-4DA82B4F338C}">
      <dgm:prSet/>
      <dgm:spPr/>
      <dgm:t>
        <a:bodyPr/>
        <a:lstStyle/>
        <a:p>
          <a:r>
            <a:rPr lang="es-CO" b="0" i="0" dirty="0"/>
            <a:t>2. Servicios médicos internos y la evaluación la realicen los psicólogos especializados que formen parte de estos servicios del empleador o contratante, </a:t>
          </a:r>
          <a:endParaRPr lang="es-CO" dirty="0"/>
        </a:p>
      </dgm:t>
    </dgm:pt>
    <dgm:pt modelId="{A5D7BB77-4027-F847-B546-E5E5180E46D6}" type="parTrans" cxnId="{819AB763-734B-0A4E-AC77-997230AA3F6E}">
      <dgm:prSet/>
      <dgm:spPr/>
      <dgm:t>
        <a:bodyPr/>
        <a:lstStyle/>
        <a:p>
          <a:endParaRPr lang="es-MX"/>
        </a:p>
      </dgm:t>
    </dgm:pt>
    <dgm:pt modelId="{FC7C8FFA-3229-264C-9310-C5BF1C575898}" type="sibTrans" cxnId="{819AB763-734B-0A4E-AC77-997230AA3F6E}">
      <dgm:prSet/>
      <dgm:spPr/>
      <dgm:t>
        <a:bodyPr/>
        <a:lstStyle/>
        <a:p>
          <a:endParaRPr lang="es-MX"/>
        </a:p>
      </dgm:t>
    </dgm:pt>
    <dgm:pt modelId="{67878159-94CC-6F4B-91C1-554414CF3C7F}">
      <dgm:prSet/>
      <dgm:spPr/>
      <dgm:t>
        <a:bodyPr/>
        <a:lstStyle/>
        <a:p>
          <a:r>
            <a:rPr lang="es-CO" b="0" i="0" dirty="0"/>
            <a:t>3. Psicólogos especializados contratados externamente </a:t>
          </a:r>
        </a:p>
      </dgm:t>
    </dgm:pt>
    <dgm:pt modelId="{AB0B3AFE-C817-E64C-92AA-8AE3402E0780}" type="parTrans" cxnId="{93CD1D89-30FF-BB44-BA9D-6B659E31C359}">
      <dgm:prSet/>
      <dgm:spPr/>
      <dgm:t>
        <a:bodyPr/>
        <a:lstStyle/>
        <a:p>
          <a:endParaRPr lang="es-MX"/>
        </a:p>
      </dgm:t>
    </dgm:pt>
    <dgm:pt modelId="{7B3BAB8D-76F8-714F-ACE1-FB2C7F003C7E}" type="sibTrans" cxnId="{93CD1D89-30FF-BB44-BA9D-6B659E31C359}">
      <dgm:prSet/>
      <dgm:spPr/>
      <dgm:t>
        <a:bodyPr/>
        <a:lstStyle/>
        <a:p>
          <a:endParaRPr lang="es-MX"/>
        </a:p>
      </dgm:t>
    </dgm:pt>
    <dgm:pt modelId="{3B63597E-003A-9443-803D-8E5BD6119330}">
      <dgm:prSet/>
      <dgm:spPr/>
      <dgm:t>
        <a:bodyPr/>
        <a:lstStyle/>
        <a:p>
          <a:r>
            <a:rPr lang="es-CO" b="0" i="0" dirty="0"/>
            <a:t>la custodia a cargo de dicho prestador, y se integrarán a la HCO del trabajador, cumpliendo los requisitos y procedimientos de archivo conforme a las normas legales vigentes para la HC.</a:t>
          </a:r>
          <a:endParaRPr lang="es-CO" dirty="0"/>
        </a:p>
      </dgm:t>
    </dgm:pt>
    <dgm:pt modelId="{CD78C301-FFB6-8A49-83A2-FF17CDF11B0B}" type="parTrans" cxnId="{1453D461-FE4C-244B-8B08-9E18672F443E}">
      <dgm:prSet/>
      <dgm:spPr/>
      <dgm:t>
        <a:bodyPr/>
        <a:lstStyle/>
        <a:p>
          <a:endParaRPr lang="es-MX"/>
        </a:p>
      </dgm:t>
    </dgm:pt>
    <dgm:pt modelId="{5C9F145B-174A-3041-80B0-692D45B70A27}" type="sibTrans" cxnId="{1453D461-FE4C-244B-8B08-9E18672F443E}">
      <dgm:prSet/>
      <dgm:spPr/>
      <dgm:t>
        <a:bodyPr/>
        <a:lstStyle/>
        <a:p>
          <a:endParaRPr lang="es-MX"/>
        </a:p>
      </dgm:t>
    </dgm:pt>
    <dgm:pt modelId="{52332833-AFAC-D747-8712-72FC9B0E62F2}">
      <dgm:prSet/>
      <dgm:spPr/>
      <dgm:t>
        <a:bodyPr/>
        <a:lstStyle/>
        <a:p>
          <a:r>
            <a:rPr lang="es-CO" b="0" i="0" dirty="0"/>
            <a:t>Custodia y guarda a cargo de los médicos como los psicólogos en la </a:t>
          </a:r>
          <a:r>
            <a:rPr lang="es-CO" b="0" i="0" dirty="0" err="1"/>
            <a:t>HCOy</a:t>
          </a:r>
          <a:r>
            <a:rPr lang="es-CO" b="0" i="0" dirty="0"/>
            <a:t> responsables confidencialidad (artículo 16 de la Resolución 2346 de 2007)</a:t>
          </a:r>
          <a:endParaRPr lang="es-CO" dirty="0"/>
        </a:p>
      </dgm:t>
    </dgm:pt>
    <dgm:pt modelId="{4FC9802B-5852-4341-9CD7-278028948484}" type="parTrans" cxnId="{4378D0F2-2865-6744-AFAF-F79B107E6E46}">
      <dgm:prSet/>
      <dgm:spPr/>
      <dgm:t>
        <a:bodyPr/>
        <a:lstStyle/>
        <a:p>
          <a:endParaRPr lang="es-MX"/>
        </a:p>
      </dgm:t>
    </dgm:pt>
    <dgm:pt modelId="{CADD75BA-4802-054B-9C15-0F07A7EF22D6}" type="sibTrans" cxnId="{4378D0F2-2865-6744-AFAF-F79B107E6E46}">
      <dgm:prSet/>
      <dgm:spPr/>
      <dgm:t>
        <a:bodyPr/>
        <a:lstStyle/>
        <a:p>
          <a:endParaRPr lang="es-MX"/>
        </a:p>
      </dgm:t>
    </dgm:pt>
    <dgm:pt modelId="{72C9DF6F-CD40-634F-8E15-B715101D7158}">
      <dgm:prSet/>
      <dgm:spPr/>
      <dgm:t>
        <a:bodyPr/>
        <a:lstStyle/>
        <a:p>
          <a:r>
            <a:rPr lang="es-CO" b="0" i="0" dirty="0"/>
            <a:t>Custodia y guarda a cargo de los psicólogos (artículo 10 de la Ley 1090 de 2006 que reglamenta la profesión de psicología)</a:t>
          </a:r>
          <a:endParaRPr lang="es-CO" dirty="0"/>
        </a:p>
      </dgm:t>
    </dgm:pt>
    <dgm:pt modelId="{731DC7E3-7D1C-B841-8B6F-9E743E6A6E95}" type="parTrans" cxnId="{95C095A3-5F3D-F744-B4E8-4944ED6F9A36}">
      <dgm:prSet/>
      <dgm:spPr/>
      <dgm:t>
        <a:bodyPr/>
        <a:lstStyle/>
        <a:p>
          <a:endParaRPr lang="es-MX"/>
        </a:p>
      </dgm:t>
    </dgm:pt>
    <dgm:pt modelId="{16523445-7E46-E644-9255-F65E1C749DDE}" type="sibTrans" cxnId="{95C095A3-5F3D-F744-B4E8-4944ED6F9A36}">
      <dgm:prSet/>
      <dgm:spPr/>
      <dgm:t>
        <a:bodyPr/>
        <a:lstStyle/>
        <a:p>
          <a:endParaRPr lang="es-MX"/>
        </a:p>
      </dgm:t>
    </dgm:pt>
    <dgm:pt modelId="{D53B0049-C48D-ED43-BA3F-71CF9D33F314}" type="pres">
      <dgm:prSet presAssocID="{5AEEE883-02ED-E142-AE60-384591FE3167}" presName="linear" presStyleCnt="0">
        <dgm:presLayoutVars>
          <dgm:animLvl val="lvl"/>
          <dgm:resizeHandles val="exact"/>
        </dgm:presLayoutVars>
      </dgm:prSet>
      <dgm:spPr/>
    </dgm:pt>
    <dgm:pt modelId="{EA500D17-E2FA-5746-BF46-FB84EF705068}" type="pres">
      <dgm:prSet presAssocID="{F684EDBE-317A-6D44-B391-7FDBA600ECAA}" presName="parentText" presStyleLbl="node1" presStyleIdx="0" presStyleCnt="3">
        <dgm:presLayoutVars>
          <dgm:chMax val="0"/>
          <dgm:bulletEnabled val="1"/>
        </dgm:presLayoutVars>
      </dgm:prSet>
      <dgm:spPr/>
    </dgm:pt>
    <dgm:pt modelId="{0DFBF449-4E10-5346-817D-DDFB722CEF01}" type="pres">
      <dgm:prSet presAssocID="{F684EDBE-317A-6D44-B391-7FDBA600ECAA}" presName="childText" presStyleLbl="revTx" presStyleIdx="0" presStyleCnt="3">
        <dgm:presLayoutVars>
          <dgm:bulletEnabled val="1"/>
        </dgm:presLayoutVars>
      </dgm:prSet>
      <dgm:spPr/>
    </dgm:pt>
    <dgm:pt modelId="{3B961C1C-7EF0-6841-9354-2680B107E29D}" type="pres">
      <dgm:prSet presAssocID="{8EF5FC1D-54E9-D141-B872-4DA82B4F338C}" presName="parentText" presStyleLbl="node1" presStyleIdx="1" presStyleCnt="3">
        <dgm:presLayoutVars>
          <dgm:chMax val="0"/>
          <dgm:bulletEnabled val="1"/>
        </dgm:presLayoutVars>
      </dgm:prSet>
      <dgm:spPr/>
    </dgm:pt>
    <dgm:pt modelId="{91960142-2346-0349-BB29-7089578A275B}" type="pres">
      <dgm:prSet presAssocID="{8EF5FC1D-54E9-D141-B872-4DA82B4F338C}" presName="childText" presStyleLbl="revTx" presStyleIdx="1" presStyleCnt="3">
        <dgm:presLayoutVars>
          <dgm:bulletEnabled val="1"/>
        </dgm:presLayoutVars>
      </dgm:prSet>
      <dgm:spPr/>
    </dgm:pt>
    <dgm:pt modelId="{5BAAA21D-39FD-C549-99C1-60DE9EFB949C}" type="pres">
      <dgm:prSet presAssocID="{67878159-94CC-6F4B-91C1-554414CF3C7F}" presName="parentText" presStyleLbl="node1" presStyleIdx="2" presStyleCnt="3">
        <dgm:presLayoutVars>
          <dgm:chMax val="0"/>
          <dgm:bulletEnabled val="1"/>
        </dgm:presLayoutVars>
      </dgm:prSet>
      <dgm:spPr/>
    </dgm:pt>
    <dgm:pt modelId="{380704AB-7BB9-0C4D-883A-60ADBC10D85D}" type="pres">
      <dgm:prSet presAssocID="{67878159-94CC-6F4B-91C1-554414CF3C7F}" presName="childText" presStyleLbl="revTx" presStyleIdx="2" presStyleCnt="3">
        <dgm:presLayoutVars>
          <dgm:bulletEnabled val="1"/>
        </dgm:presLayoutVars>
      </dgm:prSet>
      <dgm:spPr/>
    </dgm:pt>
  </dgm:ptLst>
  <dgm:cxnLst>
    <dgm:cxn modelId="{F010672F-5E13-1940-B055-0D0664346B24}" type="presOf" srcId="{5AEEE883-02ED-E142-AE60-384591FE3167}" destId="{D53B0049-C48D-ED43-BA3F-71CF9D33F314}" srcOrd="0" destOrd="0" presId="urn:microsoft.com/office/officeart/2005/8/layout/vList2"/>
    <dgm:cxn modelId="{34496137-D5A2-AB49-8929-F5E996F12EA4}" type="presOf" srcId="{52332833-AFAC-D747-8712-72FC9B0E62F2}" destId="{91960142-2346-0349-BB29-7089578A275B}" srcOrd="0" destOrd="0" presId="urn:microsoft.com/office/officeart/2005/8/layout/vList2"/>
    <dgm:cxn modelId="{1453D461-FE4C-244B-8B08-9E18672F443E}" srcId="{F684EDBE-317A-6D44-B391-7FDBA600ECAA}" destId="{3B63597E-003A-9443-803D-8E5BD6119330}" srcOrd="0" destOrd="0" parTransId="{CD78C301-FFB6-8A49-83A2-FF17CDF11B0B}" sibTransId="{5C9F145B-174A-3041-80B0-692D45B70A27}"/>
    <dgm:cxn modelId="{819AB763-734B-0A4E-AC77-997230AA3F6E}" srcId="{5AEEE883-02ED-E142-AE60-384591FE3167}" destId="{8EF5FC1D-54E9-D141-B872-4DA82B4F338C}" srcOrd="1" destOrd="0" parTransId="{A5D7BB77-4027-F847-B546-E5E5180E46D6}" sibTransId="{FC7C8FFA-3229-264C-9310-C5BF1C575898}"/>
    <dgm:cxn modelId="{93CD1D89-30FF-BB44-BA9D-6B659E31C359}" srcId="{5AEEE883-02ED-E142-AE60-384591FE3167}" destId="{67878159-94CC-6F4B-91C1-554414CF3C7F}" srcOrd="2" destOrd="0" parTransId="{AB0B3AFE-C817-E64C-92AA-8AE3402E0780}" sibTransId="{7B3BAB8D-76F8-714F-ACE1-FB2C7F003C7E}"/>
    <dgm:cxn modelId="{43F39F90-7AD9-8A4D-A1D2-62FBD3689DF1}" type="presOf" srcId="{72C9DF6F-CD40-634F-8E15-B715101D7158}" destId="{380704AB-7BB9-0C4D-883A-60ADBC10D85D}" srcOrd="0" destOrd="0" presId="urn:microsoft.com/office/officeart/2005/8/layout/vList2"/>
    <dgm:cxn modelId="{95C095A3-5F3D-F744-B4E8-4944ED6F9A36}" srcId="{67878159-94CC-6F4B-91C1-554414CF3C7F}" destId="{72C9DF6F-CD40-634F-8E15-B715101D7158}" srcOrd="0" destOrd="0" parTransId="{731DC7E3-7D1C-B841-8B6F-9E743E6A6E95}" sibTransId="{16523445-7E46-E644-9255-F65E1C749DDE}"/>
    <dgm:cxn modelId="{D1B9FCAA-F28C-AE40-A39F-2088AE789552}" type="presOf" srcId="{F684EDBE-317A-6D44-B391-7FDBA600ECAA}" destId="{EA500D17-E2FA-5746-BF46-FB84EF705068}" srcOrd="0" destOrd="0" presId="urn:microsoft.com/office/officeart/2005/8/layout/vList2"/>
    <dgm:cxn modelId="{32A131BE-BBB4-AB46-8DE1-503C0D51460E}" type="presOf" srcId="{67878159-94CC-6F4B-91C1-554414CF3C7F}" destId="{5BAAA21D-39FD-C549-99C1-60DE9EFB949C}" srcOrd="0" destOrd="0" presId="urn:microsoft.com/office/officeart/2005/8/layout/vList2"/>
    <dgm:cxn modelId="{E6AABFD7-0242-FD4D-8E0D-25D0E07AE6BD}" type="presOf" srcId="{8EF5FC1D-54E9-D141-B872-4DA82B4F338C}" destId="{3B961C1C-7EF0-6841-9354-2680B107E29D}" srcOrd="0" destOrd="0" presId="urn:microsoft.com/office/officeart/2005/8/layout/vList2"/>
    <dgm:cxn modelId="{DE2339E6-2D3D-0D48-B350-FFC9CAD33A26}" srcId="{5AEEE883-02ED-E142-AE60-384591FE3167}" destId="{F684EDBE-317A-6D44-B391-7FDBA600ECAA}" srcOrd="0" destOrd="0" parTransId="{03485D13-1F62-B545-932C-EB75787F4526}" sibTransId="{0405839F-FF2B-5442-8C74-0746E01E239E}"/>
    <dgm:cxn modelId="{4378D0F2-2865-6744-AFAF-F79B107E6E46}" srcId="{8EF5FC1D-54E9-D141-B872-4DA82B4F338C}" destId="{52332833-AFAC-D747-8712-72FC9B0E62F2}" srcOrd="0" destOrd="0" parTransId="{4FC9802B-5852-4341-9CD7-278028948484}" sibTransId="{CADD75BA-4802-054B-9C15-0F07A7EF22D6}"/>
    <dgm:cxn modelId="{61A895F5-B646-AA47-A1A0-AF81AD8D4CA9}" type="presOf" srcId="{3B63597E-003A-9443-803D-8E5BD6119330}" destId="{0DFBF449-4E10-5346-817D-DDFB722CEF01}" srcOrd="0" destOrd="0" presId="urn:microsoft.com/office/officeart/2005/8/layout/vList2"/>
    <dgm:cxn modelId="{6DA21A13-92A7-B144-A5EA-F7E63DFEA378}" type="presParOf" srcId="{D53B0049-C48D-ED43-BA3F-71CF9D33F314}" destId="{EA500D17-E2FA-5746-BF46-FB84EF705068}" srcOrd="0" destOrd="0" presId="urn:microsoft.com/office/officeart/2005/8/layout/vList2"/>
    <dgm:cxn modelId="{3C43B51B-9F4C-2C4A-A439-2DEA2E39CDBC}" type="presParOf" srcId="{D53B0049-C48D-ED43-BA3F-71CF9D33F314}" destId="{0DFBF449-4E10-5346-817D-DDFB722CEF01}" srcOrd="1" destOrd="0" presId="urn:microsoft.com/office/officeart/2005/8/layout/vList2"/>
    <dgm:cxn modelId="{D513EEF1-D80A-CA4F-A703-ADECCFEAC2FF}" type="presParOf" srcId="{D53B0049-C48D-ED43-BA3F-71CF9D33F314}" destId="{3B961C1C-7EF0-6841-9354-2680B107E29D}" srcOrd="2" destOrd="0" presId="urn:microsoft.com/office/officeart/2005/8/layout/vList2"/>
    <dgm:cxn modelId="{F356FB5B-81F5-644C-9FDC-04AED84A224F}" type="presParOf" srcId="{D53B0049-C48D-ED43-BA3F-71CF9D33F314}" destId="{91960142-2346-0349-BB29-7089578A275B}" srcOrd="3" destOrd="0" presId="urn:microsoft.com/office/officeart/2005/8/layout/vList2"/>
    <dgm:cxn modelId="{CDE836E9-3840-F949-BD71-EA44E7F66664}" type="presParOf" srcId="{D53B0049-C48D-ED43-BA3F-71CF9D33F314}" destId="{5BAAA21D-39FD-C549-99C1-60DE9EFB949C}" srcOrd="4" destOrd="0" presId="urn:microsoft.com/office/officeart/2005/8/layout/vList2"/>
    <dgm:cxn modelId="{EB745B45-6C61-C64D-954F-8320F5AC2C2F}" type="presParOf" srcId="{D53B0049-C48D-ED43-BA3F-71CF9D33F314}" destId="{380704AB-7BB9-0C4D-883A-60ADBC10D85D}"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B1432C-0A4D-2742-8D01-E93DC3C2F4C2}" type="doc">
      <dgm:prSet loTypeId="urn:microsoft.com/office/officeart/2005/8/layout/vProcess5" loCatId="list" qsTypeId="urn:microsoft.com/office/officeart/2005/8/quickstyle/simple1" qsCatId="simple" csTypeId="urn:microsoft.com/office/officeart/2005/8/colors/accent1_3" csCatId="accent1" phldr="1"/>
      <dgm:spPr/>
      <dgm:t>
        <a:bodyPr/>
        <a:lstStyle/>
        <a:p>
          <a:endParaRPr lang="es-ES"/>
        </a:p>
      </dgm:t>
    </dgm:pt>
    <dgm:pt modelId="{49E91952-9426-394C-AECD-F704D38838EC}">
      <dgm:prSet custT="1"/>
      <dgm:spPr/>
      <dgm:t>
        <a:bodyPr/>
        <a:lstStyle/>
        <a:p>
          <a:r>
            <a:rPr lang="es-ES" sz="1800" dirty="0"/>
            <a:t>Condición de salud derivada de enfermedad o accidente, </a:t>
          </a:r>
          <a:endParaRPr lang="es-CO" sz="1800" dirty="0"/>
        </a:p>
      </dgm:t>
    </dgm:pt>
    <dgm:pt modelId="{96C0C06D-479B-A342-B9F8-D3FD6A6AFDA0}" type="parTrans" cxnId="{D169E967-97AD-AB47-9CA4-AFB66DA97201}">
      <dgm:prSet/>
      <dgm:spPr/>
      <dgm:t>
        <a:bodyPr/>
        <a:lstStyle/>
        <a:p>
          <a:endParaRPr lang="es-ES" sz="3200"/>
        </a:p>
      </dgm:t>
    </dgm:pt>
    <dgm:pt modelId="{05DC38EF-2914-684B-9240-C0226BA8464C}" type="sibTrans" cxnId="{D169E967-97AD-AB47-9CA4-AFB66DA97201}">
      <dgm:prSet custT="1"/>
      <dgm:spPr/>
      <dgm:t>
        <a:bodyPr/>
        <a:lstStyle/>
        <a:p>
          <a:endParaRPr lang="es-ES" sz="2000"/>
        </a:p>
      </dgm:t>
    </dgm:pt>
    <dgm:pt modelId="{08443894-B584-024E-B89D-2EB5A90879AB}">
      <dgm:prSet custT="1"/>
      <dgm:spPr/>
      <dgm:t>
        <a:bodyPr/>
        <a:lstStyle/>
        <a:p>
          <a:r>
            <a:rPr lang="es-ES" sz="1800"/>
            <a:t>por salud publica, </a:t>
          </a:r>
          <a:endParaRPr lang="es-CO" sz="1800"/>
        </a:p>
      </dgm:t>
    </dgm:pt>
    <dgm:pt modelId="{DCE8A573-2B56-2649-9BBC-A3CDB0C85D53}" type="parTrans" cxnId="{DE348AE6-5608-9043-AEEB-0BDFAC5D30D8}">
      <dgm:prSet/>
      <dgm:spPr/>
      <dgm:t>
        <a:bodyPr/>
        <a:lstStyle/>
        <a:p>
          <a:endParaRPr lang="es-ES" sz="3200"/>
        </a:p>
      </dgm:t>
    </dgm:pt>
    <dgm:pt modelId="{618B2400-521F-EA43-88CC-B00CA75313D4}" type="sibTrans" cxnId="{DE348AE6-5608-9043-AEEB-0BDFAC5D30D8}">
      <dgm:prSet custT="1"/>
      <dgm:spPr/>
      <dgm:t>
        <a:bodyPr/>
        <a:lstStyle/>
        <a:p>
          <a:endParaRPr lang="es-ES" sz="2000"/>
        </a:p>
      </dgm:t>
    </dgm:pt>
    <dgm:pt modelId="{92663B5B-23E2-6B45-949C-D84EE0BD8D83}">
      <dgm:prSet custT="1"/>
      <dgm:spPr/>
      <dgm:t>
        <a:bodyPr/>
        <a:lstStyle/>
        <a:p>
          <a:r>
            <a:rPr lang="es-ES" sz="1800"/>
            <a:t>proteger la salud del trabajador o la salud de otras persona </a:t>
          </a:r>
          <a:endParaRPr lang="es-CO" sz="1800"/>
        </a:p>
      </dgm:t>
    </dgm:pt>
    <dgm:pt modelId="{F5D6D904-E2C6-1F44-AF0A-E0E5570F4571}" type="parTrans" cxnId="{2CE20CFA-C483-8548-9BAC-5965AACCB779}">
      <dgm:prSet/>
      <dgm:spPr/>
      <dgm:t>
        <a:bodyPr/>
        <a:lstStyle/>
        <a:p>
          <a:endParaRPr lang="es-ES" sz="3200"/>
        </a:p>
      </dgm:t>
    </dgm:pt>
    <dgm:pt modelId="{BEE5D1CA-F2F9-EB42-B3EB-86447C74FFB8}" type="sibTrans" cxnId="{2CE20CFA-C483-8548-9BAC-5965AACCB779}">
      <dgm:prSet custT="1"/>
      <dgm:spPr/>
      <dgm:t>
        <a:bodyPr/>
        <a:lstStyle/>
        <a:p>
          <a:endParaRPr lang="es-ES" sz="2000"/>
        </a:p>
      </dgm:t>
    </dgm:pt>
    <dgm:pt modelId="{25C0DE15-6858-684A-BC29-FC6B8727CE60}">
      <dgm:prSet custT="1"/>
      <dgm:spPr/>
      <dgm:t>
        <a:bodyPr/>
        <a:lstStyle/>
        <a:p>
          <a:r>
            <a:rPr lang="es-ES" sz="1800" dirty="0">
              <a:solidFill>
                <a:schemeClr val="tx1"/>
              </a:solidFill>
            </a:rPr>
            <a:t>Permitir la restitución de la salud acto médico u odontológico y hace parte del tratamiento </a:t>
          </a:r>
        </a:p>
      </dgm:t>
    </dgm:pt>
    <dgm:pt modelId="{968D3EB2-F150-A949-900D-8501A7A2A189}" type="parTrans" cxnId="{4094F979-B908-0347-A813-8575FF9DCB96}">
      <dgm:prSet/>
      <dgm:spPr/>
      <dgm:t>
        <a:bodyPr/>
        <a:lstStyle/>
        <a:p>
          <a:endParaRPr lang="es-ES" sz="3200"/>
        </a:p>
      </dgm:t>
    </dgm:pt>
    <dgm:pt modelId="{0D651F0B-CFF3-144A-8CF8-57EE7BA4B570}" type="sibTrans" cxnId="{4094F979-B908-0347-A813-8575FF9DCB96}">
      <dgm:prSet/>
      <dgm:spPr/>
      <dgm:t>
        <a:bodyPr/>
        <a:lstStyle/>
        <a:p>
          <a:endParaRPr lang="es-ES" sz="3200"/>
        </a:p>
      </dgm:t>
    </dgm:pt>
    <dgm:pt modelId="{651AA03F-9CAD-4244-8126-9BDC6B094772}">
      <dgm:prSet custT="1"/>
      <dgm:spPr/>
      <dgm:t>
        <a:bodyPr/>
        <a:lstStyle/>
        <a:p>
          <a:pPr>
            <a:buNone/>
          </a:pPr>
          <a:r>
            <a:rPr lang="es-ES" sz="1800" dirty="0">
              <a:solidFill>
                <a:schemeClr val="tx1"/>
              </a:solidFill>
              <a:latin typeface="Tahoma" panose="020B0604030504040204" pitchFamily="34" charset="0"/>
              <a:ea typeface="Tahoma" panose="020B0604030504040204" pitchFamily="34" charset="0"/>
              <a:cs typeface="Tahoma" panose="020B0604030504040204" pitchFamily="34" charset="0"/>
            </a:rPr>
            <a:t>Permite prestar los servicios para los cuales fue contratado.</a:t>
          </a:r>
          <a:endParaRPr lang="es-ES" sz="1800" dirty="0">
            <a:solidFill>
              <a:schemeClr val="tx1"/>
            </a:solidFill>
          </a:endParaRPr>
        </a:p>
      </dgm:t>
    </dgm:pt>
    <dgm:pt modelId="{E40C7836-021B-B240-A18C-C99793AA4ACA}" type="parTrans" cxnId="{DDEBF344-B797-F646-BDD5-6B1509BD036D}">
      <dgm:prSet/>
      <dgm:spPr/>
      <dgm:t>
        <a:bodyPr/>
        <a:lstStyle/>
        <a:p>
          <a:endParaRPr lang="es-ES"/>
        </a:p>
      </dgm:t>
    </dgm:pt>
    <dgm:pt modelId="{612376F3-3282-584C-99A3-A877B20FB19E}" type="sibTrans" cxnId="{DDEBF344-B797-F646-BDD5-6B1509BD036D}">
      <dgm:prSet/>
      <dgm:spPr/>
      <dgm:t>
        <a:bodyPr/>
        <a:lstStyle/>
        <a:p>
          <a:endParaRPr lang="es-ES"/>
        </a:p>
      </dgm:t>
    </dgm:pt>
    <dgm:pt modelId="{4BBB0789-C73C-4C41-BACA-A5B6E465CFE8}" type="pres">
      <dgm:prSet presAssocID="{8BB1432C-0A4D-2742-8D01-E93DC3C2F4C2}" presName="outerComposite" presStyleCnt="0">
        <dgm:presLayoutVars>
          <dgm:chMax val="5"/>
          <dgm:dir/>
          <dgm:resizeHandles val="exact"/>
        </dgm:presLayoutVars>
      </dgm:prSet>
      <dgm:spPr/>
    </dgm:pt>
    <dgm:pt modelId="{106FC7CE-4976-FE45-AC39-56220942EF74}" type="pres">
      <dgm:prSet presAssocID="{8BB1432C-0A4D-2742-8D01-E93DC3C2F4C2}" presName="dummyMaxCanvas" presStyleCnt="0">
        <dgm:presLayoutVars/>
      </dgm:prSet>
      <dgm:spPr/>
    </dgm:pt>
    <dgm:pt modelId="{91C0C6E5-8167-FE42-9452-975F86C15B30}" type="pres">
      <dgm:prSet presAssocID="{8BB1432C-0A4D-2742-8D01-E93DC3C2F4C2}" presName="FiveNodes_1" presStyleLbl="node1" presStyleIdx="0" presStyleCnt="5">
        <dgm:presLayoutVars>
          <dgm:bulletEnabled val="1"/>
        </dgm:presLayoutVars>
      </dgm:prSet>
      <dgm:spPr/>
    </dgm:pt>
    <dgm:pt modelId="{FAEF4181-3D0B-784E-BD81-318155794D69}" type="pres">
      <dgm:prSet presAssocID="{8BB1432C-0A4D-2742-8D01-E93DC3C2F4C2}" presName="FiveNodes_2" presStyleLbl="node1" presStyleIdx="1" presStyleCnt="5">
        <dgm:presLayoutVars>
          <dgm:bulletEnabled val="1"/>
        </dgm:presLayoutVars>
      </dgm:prSet>
      <dgm:spPr/>
    </dgm:pt>
    <dgm:pt modelId="{328F5296-3C4E-A548-88D6-78AD50014745}" type="pres">
      <dgm:prSet presAssocID="{8BB1432C-0A4D-2742-8D01-E93DC3C2F4C2}" presName="FiveNodes_3" presStyleLbl="node1" presStyleIdx="2" presStyleCnt="5">
        <dgm:presLayoutVars>
          <dgm:bulletEnabled val="1"/>
        </dgm:presLayoutVars>
      </dgm:prSet>
      <dgm:spPr/>
    </dgm:pt>
    <dgm:pt modelId="{09F21ED2-D81F-834D-A682-55280BDF0DE1}" type="pres">
      <dgm:prSet presAssocID="{8BB1432C-0A4D-2742-8D01-E93DC3C2F4C2}" presName="FiveNodes_4" presStyleLbl="node1" presStyleIdx="3" presStyleCnt="5">
        <dgm:presLayoutVars>
          <dgm:bulletEnabled val="1"/>
        </dgm:presLayoutVars>
      </dgm:prSet>
      <dgm:spPr/>
    </dgm:pt>
    <dgm:pt modelId="{CD5A887D-15F6-C346-A1C5-D8DC9E788EA4}" type="pres">
      <dgm:prSet presAssocID="{8BB1432C-0A4D-2742-8D01-E93DC3C2F4C2}" presName="FiveNodes_5" presStyleLbl="node1" presStyleIdx="4" presStyleCnt="5">
        <dgm:presLayoutVars>
          <dgm:bulletEnabled val="1"/>
        </dgm:presLayoutVars>
      </dgm:prSet>
      <dgm:spPr/>
    </dgm:pt>
    <dgm:pt modelId="{2663F290-A8BD-A247-B2A6-5A6B611A4DB1}" type="pres">
      <dgm:prSet presAssocID="{8BB1432C-0A4D-2742-8D01-E93DC3C2F4C2}" presName="FiveConn_1-2" presStyleLbl="fgAccFollowNode1" presStyleIdx="0" presStyleCnt="4">
        <dgm:presLayoutVars>
          <dgm:bulletEnabled val="1"/>
        </dgm:presLayoutVars>
      </dgm:prSet>
      <dgm:spPr/>
    </dgm:pt>
    <dgm:pt modelId="{CB980BD4-8041-8443-8C2D-5E10F1DC5241}" type="pres">
      <dgm:prSet presAssocID="{8BB1432C-0A4D-2742-8D01-E93DC3C2F4C2}" presName="FiveConn_2-3" presStyleLbl="fgAccFollowNode1" presStyleIdx="1" presStyleCnt="4">
        <dgm:presLayoutVars>
          <dgm:bulletEnabled val="1"/>
        </dgm:presLayoutVars>
      </dgm:prSet>
      <dgm:spPr/>
    </dgm:pt>
    <dgm:pt modelId="{2B1DED8F-22AA-9847-8F70-2DAA94D306E9}" type="pres">
      <dgm:prSet presAssocID="{8BB1432C-0A4D-2742-8D01-E93DC3C2F4C2}" presName="FiveConn_3-4" presStyleLbl="fgAccFollowNode1" presStyleIdx="2" presStyleCnt="4">
        <dgm:presLayoutVars>
          <dgm:bulletEnabled val="1"/>
        </dgm:presLayoutVars>
      </dgm:prSet>
      <dgm:spPr/>
    </dgm:pt>
    <dgm:pt modelId="{EDA58D61-B05B-844B-85D0-0F4A0C71460A}" type="pres">
      <dgm:prSet presAssocID="{8BB1432C-0A4D-2742-8D01-E93DC3C2F4C2}" presName="FiveConn_4-5" presStyleLbl="fgAccFollowNode1" presStyleIdx="3" presStyleCnt="4">
        <dgm:presLayoutVars>
          <dgm:bulletEnabled val="1"/>
        </dgm:presLayoutVars>
      </dgm:prSet>
      <dgm:spPr/>
    </dgm:pt>
    <dgm:pt modelId="{30C7BC90-945A-DC4E-972A-0AA9C09771AC}" type="pres">
      <dgm:prSet presAssocID="{8BB1432C-0A4D-2742-8D01-E93DC3C2F4C2}" presName="FiveNodes_1_text" presStyleLbl="node1" presStyleIdx="4" presStyleCnt="5">
        <dgm:presLayoutVars>
          <dgm:bulletEnabled val="1"/>
        </dgm:presLayoutVars>
      </dgm:prSet>
      <dgm:spPr/>
    </dgm:pt>
    <dgm:pt modelId="{D7F94B80-E397-7346-8653-C2787FACED89}" type="pres">
      <dgm:prSet presAssocID="{8BB1432C-0A4D-2742-8D01-E93DC3C2F4C2}" presName="FiveNodes_2_text" presStyleLbl="node1" presStyleIdx="4" presStyleCnt="5">
        <dgm:presLayoutVars>
          <dgm:bulletEnabled val="1"/>
        </dgm:presLayoutVars>
      </dgm:prSet>
      <dgm:spPr/>
    </dgm:pt>
    <dgm:pt modelId="{805D7C34-2688-BB45-9C06-08D198CD628C}" type="pres">
      <dgm:prSet presAssocID="{8BB1432C-0A4D-2742-8D01-E93DC3C2F4C2}" presName="FiveNodes_3_text" presStyleLbl="node1" presStyleIdx="4" presStyleCnt="5">
        <dgm:presLayoutVars>
          <dgm:bulletEnabled val="1"/>
        </dgm:presLayoutVars>
      </dgm:prSet>
      <dgm:spPr/>
    </dgm:pt>
    <dgm:pt modelId="{785478A7-8278-AC40-AD47-AFD5C7C0C2B0}" type="pres">
      <dgm:prSet presAssocID="{8BB1432C-0A4D-2742-8D01-E93DC3C2F4C2}" presName="FiveNodes_4_text" presStyleLbl="node1" presStyleIdx="4" presStyleCnt="5">
        <dgm:presLayoutVars>
          <dgm:bulletEnabled val="1"/>
        </dgm:presLayoutVars>
      </dgm:prSet>
      <dgm:spPr/>
    </dgm:pt>
    <dgm:pt modelId="{FE8D753F-99C6-B049-A6EE-836F77932538}" type="pres">
      <dgm:prSet presAssocID="{8BB1432C-0A4D-2742-8D01-E93DC3C2F4C2}" presName="FiveNodes_5_text" presStyleLbl="node1" presStyleIdx="4" presStyleCnt="5">
        <dgm:presLayoutVars>
          <dgm:bulletEnabled val="1"/>
        </dgm:presLayoutVars>
      </dgm:prSet>
      <dgm:spPr/>
    </dgm:pt>
  </dgm:ptLst>
  <dgm:cxnLst>
    <dgm:cxn modelId="{4293AA19-6904-704E-AD95-95C8556F7668}" type="presOf" srcId="{49E91952-9426-394C-AECD-F704D38838EC}" destId="{30C7BC90-945A-DC4E-972A-0AA9C09771AC}" srcOrd="1" destOrd="0" presId="urn:microsoft.com/office/officeart/2005/8/layout/vProcess5"/>
    <dgm:cxn modelId="{DF980221-826B-414D-84B6-A672AB7F5D10}" type="presOf" srcId="{BEE5D1CA-F2F9-EB42-B3EB-86447C74FFB8}" destId="{2B1DED8F-22AA-9847-8F70-2DAA94D306E9}" srcOrd="0" destOrd="0" presId="urn:microsoft.com/office/officeart/2005/8/layout/vProcess5"/>
    <dgm:cxn modelId="{9416B328-CB41-114C-92C3-7B0806C8ED25}" type="presOf" srcId="{618B2400-521F-EA43-88CC-B00CA75313D4}" destId="{CB980BD4-8041-8443-8C2D-5E10F1DC5241}" srcOrd="0" destOrd="0" presId="urn:microsoft.com/office/officeart/2005/8/layout/vProcess5"/>
    <dgm:cxn modelId="{1543A831-45B1-7944-A9E2-2AA464854063}" type="presOf" srcId="{08443894-B584-024E-B89D-2EB5A90879AB}" destId="{FAEF4181-3D0B-784E-BD81-318155794D69}" srcOrd="0" destOrd="0" presId="urn:microsoft.com/office/officeart/2005/8/layout/vProcess5"/>
    <dgm:cxn modelId="{DDEBF344-B797-F646-BDD5-6B1509BD036D}" srcId="{8BB1432C-0A4D-2742-8D01-E93DC3C2F4C2}" destId="{651AA03F-9CAD-4244-8126-9BDC6B094772}" srcOrd="4" destOrd="0" parTransId="{E40C7836-021B-B240-A18C-C99793AA4ACA}" sibTransId="{612376F3-3282-584C-99A3-A877B20FB19E}"/>
    <dgm:cxn modelId="{8C541150-E2BC-CA48-92C7-45E53A9536C7}" type="presOf" srcId="{92663B5B-23E2-6B45-949C-D84EE0BD8D83}" destId="{328F5296-3C4E-A548-88D6-78AD50014745}" srcOrd="0" destOrd="0" presId="urn:microsoft.com/office/officeart/2005/8/layout/vProcess5"/>
    <dgm:cxn modelId="{E4002A54-E9D3-D640-954A-90AB1C792EEB}" type="presOf" srcId="{25C0DE15-6858-684A-BC29-FC6B8727CE60}" destId="{09F21ED2-D81F-834D-A682-55280BDF0DE1}" srcOrd="0" destOrd="0" presId="urn:microsoft.com/office/officeart/2005/8/layout/vProcess5"/>
    <dgm:cxn modelId="{D169E967-97AD-AB47-9CA4-AFB66DA97201}" srcId="{8BB1432C-0A4D-2742-8D01-E93DC3C2F4C2}" destId="{49E91952-9426-394C-AECD-F704D38838EC}" srcOrd="0" destOrd="0" parTransId="{96C0C06D-479B-A342-B9F8-D3FD6A6AFDA0}" sibTransId="{05DC38EF-2914-684B-9240-C0226BA8464C}"/>
    <dgm:cxn modelId="{0FF40C76-5CE2-2141-841A-7805C86AFCB1}" type="presOf" srcId="{25C0DE15-6858-684A-BC29-FC6B8727CE60}" destId="{785478A7-8278-AC40-AD47-AFD5C7C0C2B0}" srcOrd="1" destOrd="0" presId="urn:microsoft.com/office/officeart/2005/8/layout/vProcess5"/>
    <dgm:cxn modelId="{4094F979-B908-0347-A813-8575FF9DCB96}" srcId="{8BB1432C-0A4D-2742-8D01-E93DC3C2F4C2}" destId="{25C0DE15-6858-684A-BC29-FC6B8727CE60}" srcOrd="3" destOrd="0" parTransId="{968D3EB2-F150-A949-900D-8501A7A2A189}" sibTransId="{0D651F0B-CFF3-144A-8CF8-57EE7BA4B570}"/>
    <dgm:cxn modelId="{05388C83-6C97-B641-8726-74AC8C964BBC}" type="presOf" srcId="{05DC38EF-2914-684B-9240-C0226BA8464C}" destId="{2663F290-A8BD-A247-B2A6-5A6B611A4DB1}" srcOrd="0" destOrd="0" presId="urn:microsoft.com/office/officeart/2005/8/layout/vProcess5"/>
    <dgm:cxn modelId="{44617F94-D031-784F-B41E-22ACCE8D0295}" type="presOf" srcId="{651AA03F-9CAD-4244-8126-9BDC6B094772}" destId="{FE8D753F-99C6-B049-A6EE-836F77932538}" srcOrd="1" destOrd="0" presId="urn:microsoft.com/office/officeart/2005/8/layout/vProcess5"/>
    <dgm:cxn modelId="{375EEEA6-A190-E648-872D-9266454F8F29}" type="presOf" srcId="{651AA03F-9CAD-4244-8126-9BDC6B094772}" destId="{CD5A887D-15F6-C346-A1C5-D8DC9E788EA4}" srcOrd="0" destOrd="0" presId="urn:microsoft.com/office/officeart/2005/8/layout/vProcess5"/>
    <dgm:cxn modelId="{29737AA9-DCF7-8843-8ADB-2C7CE17D9424}" type="presOf" srcId="{0D651F0B-CFF3-144A-8CF8-57EE7BA4B570}" destId="{EDA58D61-B05B-844B-85D0-0F4A0C71460A}" srcOrd="0" destOrd="0" presId="urn:microsoft.com/office/officeart/2005/8/layout/vProcess5"/>
    <dgm:cxn modelId="{C688B7AC-3A8B-2648-97CC-2B1188F87922}" type="presOf" srcId="{8BB1432C-0A4D-2742-8D01-E93DC3C2F4C2}" destId="{4BBB0789-C73C-4C41-BACA-A5B6E465CFE8}" srcOrd="0" destOrd="0" presId="urn:microsoft.com/office/officeart/2005/8/layout/vProcess5"/>
    <dgm:cxn modelId="{693DB9AD-319E-464D-A63A-A086BDB16530}" type="presOf" srcId="{08443894-B584-024E-B89D-2EB5A90879AB}" destId="{D7F94B80-E397-7346-8653-C2787FACED89}" srcOrd="1" destOrd="0" presId="urn:microsoft.com/office/officeart/2005/8/layout/vProcess5"/>
    <dgm:cxn modelId="{8BC142DB-28EA-1A44-B32D-FA649E0DE3AB}" type="presOf" srcId="{92663B5B-23E2-6B45-949C-D84EE0BD8D83}" destId="{805D7C34-2688-BB45-9C06-08D198CD628C}" srcOrd="1" destOrd="0" presId="urn:microsoft.com/office/officeart/2005/8/layout/vProcess5"/>
    <dgm:cxn modelId="{DE348AE6-5608-9043-AEEB-0BDFAC5D30D8}" srcId="{8BB1432C-0A4D-2742-8D01-E93DC3C2F4C2}" destId="{08443894-B584-024E-B89D-2EB5A90879AB}" srcOrd="1" destOrd="0" parTransId="{DCE8A573-2B56-2649-9BBC-A3CDB0C85D53}" sibTransId="{618B2400-521F-EA43-88CC-B00CA75313D4}"/>
    <dgm:cxn modelId="{2CE20CFA-C483-8548-9BAC-5965AACCB779}" srcId="{8BB1432C-0A4D-2742-8D01-E93DC3C2F4C2}" destId="{92663B5B-23E2-6B45-949C-D84EE0BD8D83}" srcOrd="2" destOrd="0" parTransId="{F5D6D904-E2C6-1F44-AF0A-E0E5570F4571}" sibTransId="{BEE5D1CA-F2F9-EB42-B3EB-86447C74FFB8}"/>
    <dgm:cxn modelId="{37C3C2FB-B894-004F-A4B9-A71D6C4914A7}" type="presOf" srcId="{49E91952-9426-394C-AECD-F704D38838EC}" destId="{91C0C6E5-8167-FE42-9452-975F86C15B30}" srcOrd="0" destOrd="0" presId="urn:microsoft.com/office/officeart/2005/8/layout/vProcess5"/>
    <dgm:cxn modelId="{F0D4A825-AA66-3942-B3E2-BEDABCC652C0}" type="presParOf" srcId="{4BBB0789-C73C-4C41-BACA-A5B6E465CFE8}" destId="{106FC7CE-4976-FE45-AC39-56220942EF74}" srcOrd="0" destOrd="0" presId="urn:microsoft.com/office/officeart/2005/8/layout/vProcess5"/>
    <dgm:cxn modelId="{22771616-5CB3-B14C-AACD-37BBF02186F7}" type="presParOf" srcId="{4BBB0789-C73C-4C41-BACA-A5B6E465CFE8}" destId="{91C0C6E5-8167-FE42-9452-975F86C15B30}" srcOrd="1" destOrd="0" presId="urn:microsoft.com/office/officeart/2005/8/layout/vProcess5"/>
    <dgm:cxn modelId="{BBE9A75D-22EB-BE45-AD03-498A033B19E1}" type="presParOf" srcId="{4BBB0789-C73C-4C41-BACA-A5B6E465CFE8}" destId="{FAEF4181-3D0B-784E-BD81-318155794D69}" srcOrd="2" destOrd="0" presId="urn:microsoft.com/office/officeart/2005/8/layout/vProcess5"/>
    <dgm:cxn modelId="{1F65D3F9-13D6-074E-8F9E-8E0533434472}" type="presParOf" srcId="{4BBB0789-C73C-4C41-BACA-A5B6E465CFE8}" destId="{328F5296-3C4E-A548-88D6-78AD50014745}" srcOrd="3" destOrd="0" presId="urn:microsoft.com/office/officeart/2005/8/layout/vProcess5"/>
    <dgm:cxn modelId="{CDA09825-792D-8B4A-97D3-445230AE52D4}" type="presParOf" srcId="{4BBB0789-C73C-4C41-BACA-A5B6E465CFE8}" destId="{09F21ED2-D81F-834D-A682-55280BDF0DE1}" srcOrd="4" destOrd="0" presId="urn:microsoft.com/office/officeart/2005/8/layout/vProcess5"/>
    <dgm:cxn modelId="{1940323D-9E43-9744-8BD5-A6E9A2EE433B}" type="presParOf" srcId="{4BBB0789-C73C-4C41-BACA-A5B6E465CFE8}" destId="{CD5A887D-15F6-C346-A1C5-D8DC9E788EA4}" srcOrd="5" destOrd="0" presId="urn:microsoft.com/office/officeart/2005/8/layout/vProcess5"/>
    <dgm:cxn modelId="{29BF543E-29E9-C144-B1A9-66257D98A830}" type="presParOf" srcId="{4BBB0789-C73C-4C41-BACA-A5B6E465CFE8}" destId="{2663F290-A8BD-A247-B2A6-5A6B611A4DB1}" srcOrd="6" destOrd="0" presId="urn:microsoft.com/office/officeart/2005/8/layout/vProcess5"/>
    <dgm:cxn modelId="{967A8E5D-579A-3840-8A2B-34FFEDD4AB0B}" type="presParOf" srcId="{4BBB0789-C73C-4C41-BACA-A5B6E465CFE8}" destId="{CB980BD4-8041-8443-8C2D-5E10F1DC5241}" srcOrd="7" destOrd="0" presId="urn:microsoft.com/office/officeart/2005/8/layout/vProcess5"/>
    <dgm:cxn modelId="{A04A5ECB-74BD-CE42-8B2C-19281EB92DBC}" type="presParOf" srcId="{4BBB0789-C73C-4C41-BACA-A5B6E465CFE8}" destId="{2B1DED8F-22AA-9847-8F70-2DAA94D306E9}" srcOrd="8" destOrd="0" presId="urn:microsoft.com/office/officeart/2005/8/layout/vProcess5"/>
    <dgm:cxn modelId="{C6762DC6-47D8-7740-800C-6A79F9F4DCD9}" type="presParOf" srcId="{4BBB0789-C73C-4C41-BACA-A5B6E465CFE8}" destId="{EDA58D61-B05B-844B-85D0-0F4A0C71460A}" srcOrd="9" destOrd="0" presId="urn:microsoft.com/office/officeart/2005/8/layout/vProcess5"/>
    <dgm:cxn modelId="{09A7E535-58CA-E043-B05B-1B89BBC69D04}" type="presParOf" srcId="{4BBB0789-C73C-4C41-BACA-A5B6E465CFE8}" destId="{30C7BC90-945A-DC4E-972A-0AA9C09771AC}" srcOrd="10" destOrd="0" presId="urn:microsoft.com/office/officeart/2005/8/layout/vProcess5"/>
    <dgm:cxn modelId="{FE61912B-670B-384A-A43C-479306365136}" type="presParOf" srcId="{4BBB0789-C73C-4C41-BACA-A5B6E465CFE8}" destId="{D7F94B80-E397-7346-8653-C2787FACED89}" srcOrd="11" destOrd="0" presId="urn:microsoft.com/office/officeart/2005/8/layout/vProcess5"/>
    <dgm:cxn modelId="{8D052009-C709-ED41-8F05-86C9E03FE135}" type="presParOf" srcId="{4BBB0789-C73C-4C41-BACA-A5B6E465CFE8}" destId="{805D7C34-2688-BB45-9C06-08D198CD628C}" srcOrd="12" destOrd="0" presId="urn:microsoft.com/office/officeart/2005/8/layout/vProcess5"/>
    <dgm:cxn modelId="{A2C079CC-2E46-7D4C-BF0E-A46E07EB07ED}" type="presParOf" srcId="{4BBB0789-C73C-4C41-BACA-A5B6E465CFE8}" destId="{785478A7-8278-AC40-AD47-AFD5C7C0C2B0}" srcOrd="13" destOrd="0" presId="urn:microsoft.com/office/officeart/2005/8/layout/vProcess5"/>
    <dgm:cxn modelId="{39F59D84-8BE2-4D43-8C74-71F0AFCFE2EC}" type="presParOf" srcId="{4BBB0789-C73C-4C41-BACA-A5B6E465CFE8}" destId="{FE8D753F-99C6-B049-A6EE-836F77932538}"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3DC7FE63-DFD5-7B40-8C80-DBDC4EBE393E}" type="doc">
      <dgm:prSet loTypeId="urn:microsoft.com/office/officeart/2005/8/layout/orgChart1" loCatId="hierarchy" qsTypeId="urn:microsoft.com/office/officeart/2005/8/quickstyle/simple1" qsCatId="simple" csTypeId="urn:microsoft.com/office/officeart/2005/8/colors/accent1_1" csCatId="accent1" phldr="1"/>
      <dgm:spPr/>
      <dgm:t>
        <a:bodyPr/>
        <a:lstStyle/>
        <a:p>
          <a:endParaRPr lang="es-MX"/>
        </a:p>
      </dgm:t>
    </dgm:pt>
    <dgm:pt modelId="{A686A0AE-B2C0-514A-B81D-72A21F1A1068}">
      <dgm:prSet custT="1"/>
      <dgm:spPr/>
      <dgm:t>
        <a:bodyPr/>
        <a:lstStyle/>
        <a:p>
          <a:r>
            <a:rPr lang="es-CO" sz="3200"/>
            <a:t>E</a:t>
          </a:r>
          <a:r>
            <a:rPr lang="es-CO" sz="3200" b="0" i="0"/>
            <a:t>nfoques:</a:t>
          </a:r>
          <a:endParaRPr lang="es-CO" sz="3200"/>
        </a:p>
      </dgm:t>
    </dgm:pt>
    <dgm:pt modelId="{3AFB287E-1E32-C042-9C04-B6E7B82B6A83}" type="parTrans" cxnId="{625500DF-B25C-354D-AE35-9F05B19316AE}">
      <dgm:prSet/>
      <dgm:spPr/>
      <dgm:t>
        <a:bodyPr/>
        <a:lstStyle/>
        <a:p>
          <a:endParaRPr lang="es-MX" sz="2000"/>
        </a:p>
      </dgm:t>
    </dgm:pt>
    <dgm:pt modelId="{AFF5D9D9-594A-0049-ADB7-830BB20535E5}" type="sibTrans" cxnId="{625500DF-B25C-354D-AE35-9F05B19316AE}">
      <dgm:prSet/>
      <dgm:spPr/>
      <dgm:t>
        <a:bodyPr/>
        <a:lstStyle/>
        <a:p>
          <a:endParaRPr lang="es-MX" sz="2000"/>
        </a:p>
      </dgm:t>
    </dgm:pt>
    <dgm:pt modelId="{A7B0C7F6-8AF7-6A4E-9122-55C0F518ACF7}">
      <dgm:prSet custT="1"/>
      <dgm:spPr/>
      <dgm:t>
        <a:bodyPr/>
        <a:lstStyle/>
        <a:p>
          <a:r>
            <a:rPr lang="es-CO" sz="1800" b="0" i="0" dirty="0"/>
            <a:t>Instrumento de promoción de la salud y los factores protectores, la intervención de los FR y la prevención de los efectos adversos en la salud de las personas.</a:t>
          </a:r>
          <a:endParaRPr lang="es-CO" sz="1800" dirty="0"/>
        </a:p>
      </dgm:t>
    </dgm:pt>
    <dgm:pt modelId="{CFF3F979-4ADC-ED44-8730-3BED5483F113}" type="parTrans" cxnId="{80C2B9FF-9FD1-1846-BC9D-3938F5721BAD}">
      <dgm:prSet/>
      <dgm:spPr/>
      <dgm:t>
        <a:bodyPr/>
        <a:lstStyle/>
        <a:p>
          <a:endParaRPr lang="es-MX" sz="2000"/>
        </a:p>
      </dgm:t>
    </dgm:pt>
    <dgm:pt modelId="{16834F45-E5FA-B349-869C-3474916C2D34}" type="sibTrans" cxnId="{80C2B9FF-9FD1-1846-BC9D-3938F5721BAD}">
      <dgm:prSet/>
      <dgm:spPr/>
      <dgm:t>
        <a:bodyPr/>
        <a:lstStyle/>
        <a:p>
          <a:endParaRPr lang="es-MX" sz="2000"/>
        </a:p>
      </dgm:t>
    </dgm:pt>
    <dgm:pt modelId="{9A776172-1DE1-0045-96CE-3C78AB0B26DA}">
      <dgm:prSet custT="1"/>
      <dgm:spPr/>
      <dgm:t>
        <a:bodyPr/>
        <a:lstStyle/>
        <a:p>
          <a:r>
            <a:rPr lang="es-CO" sz="2400" b="0" i="0" dirty="0"/>
            <a:t>Como componentes del (SG-SST).</a:t>
          </a:r>
          <a:endParaRPr lang="es-CO" sz="2400" dirty="0"/>
        </a:p>
      </dgm:t>
    </dgm:pt>
    <dgm:pt modelId="{F37D9A30-0298-2943-B4C0-59E5F37B1401}" type="parTrans" cxnId="{00BDAF5D-EE02-2944-9CC1-895D994488D5}">
      <dgm:prSet/>
      <dgm:spPr/>
      <dgm:t>
        <a:bodyPr/>
        <a:lstStyle/>
        <a:p>
          <a:endParaRPr lang="es-MX" sz="2000"/>
        </a:p>
      </dgm:t>
    </dgm:pt>
    <dgm:pt modelId="{AC93D170-492F-CA4B-9426-28DEBD4F387B}" type="sibTrans" cxnId="{00BDAF5D-EE02-2944-9CC1-895D994488D5}">
      <dgm:prSet/>
      <dgm:spPr/>
      <dgm:t>
        <a:bodyPr/>
        <a:lstStyle/>
        <a:p>
          <a:endParaRPr lang="es-MX" sz="2000"/>
        </a:p>
      </dgm:t>
    </dgm:pt>
    <dgm:pt modelId="{821183D0-EDBC-734D-A2B8-277DF16497A9}">
      <dgm:prSet custT="1"/>
      <dgm:spPr/>
      <dgm:t>
        <a:bodyPr/>
        <a:lstStyle/>
        <a:p>
          <a:r>
            <a:rPr lang="es-CO" sz="1800" b="0" i="0" dirty="0"/>
            <a:t>Mecanismo de intervención de los FR identificados a través de la Batería de Instrumentos para la Evaluación de los FR Psicosociales.</a:t>
          </a:r>
          <a:endParaRPr lang="es-CO" sz="1800" dirty="0"/>
        </a:p>
      </dgm:t>
    </dgm:pt>
    <dgm:pt modelId="{98503015-D5FB-0F46-B524-2057BD8AA44C}" type="parTrans" cxnId="{27BA295B-D6ED-F34A-B71F-81300B8A627F}">
      <dgm:prSet/>
      <dgm:spPr/>
      <dgm:t>
        <a:bodyPr/>
        <a:lstStyle/>
        <a:p>
          <a:endParaRPr lang="es-MX" sz="2000"/>
        </a:p>
      </dgm:t>
    </dgm:pt>
    <dgm:pt modelId="{1F95230A-CE26-9043-947F-89756270A286}" type="sibTrans" cxnId="{27BA295B-D6ED-F34A-B71F-81300B8A627F}">
      <dgm:prSet/>
      <dgm:spPr/>
      <dgm:t>
        <a:bodyPr/>
        <a:lstStyle/>
        <a:p>
          <a:endParaRPr lang="es-MX" sz="2000"/>
        </a:p>
      </dgm:t>
    </dgm:pt>
    <dgm:pt modelId="{5901414D-BA88-C449-86EA-46A2D64005CC}" type="pres">
      <dgm:prSet presAssocID="{3DC7FE63-DFD5-7B40-8C80-DBDC4EBE393E}" presName="hierChild1" presStyleCnt="0">
        <dgm:presLayoutVars>
          <dgm:orgChart val="1"/>
          <dgm:chPref val="1"/>
          <dgm:dir/>
          <dgm:animOne val="branch"/>
          <dgm:animLvl val="lvl"/>
          <dgm:resizeHandles/>
        </dgm:presLayoutVars>
      </dgm:prSet>
      <dgm:spPr/>
    </dgm:pt>
    <dgm:pt modelId="{3C1970C7-F5B7-794C-8DAC-519B597BBB9B}" type="pres">
      <dgm:prSet presAssocID="{A686A0AE-B2C0-514A-B81D-72A21F1A1068}" presName="hierRoot1" presStyleCnt="0">
        <dgm:presLayoutVars>
          <dgm:hierBranch val="init"/>
        </dgm:presLayoutVars>
      </dgm:prSet>
      <dgm:spPr/>
    </dgm:pt>
    <dgm:pt modelId="{3101BFBE-26E7-EC45-805E-113ED6611018}" type="pres">
      <dgm:prSet presAssocID="{A686A0AE-B2C0-514A-B81D-72A21F1A1068}" presName="rootComposite1" presStyleCnt="0"/>
      <dgm:spPr/>
    </dgm:pt>
    <dgm:pt modelId="{92AB628E-8DFA-2144-8ACE-7169908DAC87}" type="pres">
      <dgm:prSet presAssocID="{A686A0AE-B2C0-514A-B81D-72A21F1A1068}" presName="rootText1" presStyleLbl="node0" presStyleIdx="0" presStyleCnt="1">
        <dgm:presLayoutVars>
          <dgm:chPref val="3"/>
        </dgm:presLayoutVars>
      </dgm:prSet>
      <dgm:spPr/>
    </dgm:pt>
    <dgm:pt modelId="{F349EBF1-9545-D546-8970-179F89B0519A}" type="pres">
      <dgm:prSet presAssocID="{A686A0AE-B2C0-514A-B81D-72A21F1A1068}" presName="rootConnector1" presStyleLbl="node1" presStyleIdx="0" presStyleCnt="0"/>
      <dgm:spPr/>
    </dgm:pt>
    <dgm:pt modelId="{171E069D-9C5A-D84B-A907-CF50155A71D9}" type="pres">
      <dgm:prSet presAssocID="{A686A0AE-B2C0-514A-B81D-72A21F1A1068}" presName="hierChild2" presStyleCnt="0"/>
      <dgm:spPr/>
    </dgm:pt>
    <dgm:pt modelId="{77938A26-8FE6-2648-BD7D-FAEAD985B850}" type="pres">
      <dgm:prSet presAssocID="{CFF3F979-4ADC-ED44-8730-3BED5483F113}" presName="Name37" presStyleLbl="parChTrans1D2" presStyleIdx="0" presStyleCnt="3"/>
      <dgm:spPr/>
    </dgm:pt>
    <dgm:pt modelId="{D67F1EDC-5E0E-294C-8B05-0FA30844CBDD}" type="pres">
      <dgm:prSet presAssocID="{A7B0C7F6-8AF7-6A4E-9122-55C0F518ACF7}" presName="hierRoot2" presStyleCnt="0">
        <dgm:presLayoutVars>
          <dgm:hierBranch val="init"/>
        </dgm:presLayoutVars>
      </dgm:prSet>
      <dgm:spPr/>
    </dgm:pt>
    <dgm:pt modelId="{8CB10306-EC08-2E4E-B7E7-A4243C0080AD}" type="pres">
      <dgm:prSet presAssocID="{A7B0C7F6-8AF7-6A4E-9122-55C0F518ACF7}" presName="rootComposite" presStyleCnt="0"/>
      <dgm:spPr/>
    </dgm:pt>
    <dgm:pt modelId="{D7E52484-4662-7E46-A4B6-FA32C8C11A1B}" type="pres">
      <dgm:prSet presAssocID="{A7B0C7F6-8AF7-6A4E-9122-55C0F518ACF7}" presName="rootText" presStyleLbl="node2" presStyleIdx="0" presStyleCnt="3">
        <dgm:presLayoutVars>
          <dgm:chPref val="3"/>
        </dgm:presLayoutVars>
      </dgm:prSet>
      <dgm:spPr/>
    </dgm:pt>
    <dgm:pt modelId="{95B6A262-DC07-AB4A-A2B2-4F88228C94D3}" type="pres">
      <dgm:prSet presAssocID="{A7B0C7F6-8AF7-6A4E-9122-55C0F518ACF7}" presName="rootConnector" presStyleLbl="node2" presStyleIdx="0" presStyleCnt="3"/>
      <dgm:spPr/>
    </dgm:pt>
    <dgm:pt modelId="{1047CA79-2558-C64E-9853-F83E928B1758}" type="pres">
      <dgm:prSet presAssocID="{A7B0C7F6-8AF7-6A4E-9122-55C0F518ACF7}" presName="hierChild4" presStyleCnt="0"/>
      <dgm:spPr/>
    </dgm:pt>
    <dgm:pt modelId="{66D8C89F-8EE3-D14B-B757-6CD2B9EE2CE3}" type="pres">
      <dgm:prSet presAssocID="{A7B0C7F6-8AF7-6A4E-9122-55C0F518ACF7}" presName="hierChild5" presStyleCnt="0"/>
      <dgm:spPr/>
    </dgm:pt>
    <dgm:pt modelId="{31C25896-B65E-E24A-B4C3-BEBAD430BCD8}" type="pres">
      <dgm:prSet presAssocID="{F37D9A30-0298-2943-B4C0-59E5F37B1401}" presName="Name37" presStyleLbl="parChTrans1D2" presStyleIdx="1" presStyleCnt="3"/>
      <dgm:spPr/>
    </dgm:pt>
    <dgm:pt modelId="{3F96F9BA-A4FF-F74E-B511-7F4A60248E9E}" type="pres">
      <dgm:prSet presAssocID="{9A776172-1DE1-0045-96CE-3C78AB0B26DA}" presName="hierRoot2" presStyleCnt="0">
        <dgm:presLayoutVars>
          <dgm:hierBranch val="init"/>
        </dgm:presLayoutVars>
      </dgm:prSet>
      <dgm:spPr/>
    </dgm:pt>
    <dgm:pt modelId="{DA2AF618-7EA0-564C-9B1C-A9178425C40E}" type="pres">
      <dgm:prSet presAssocID="{9A776172-1DE1-0045-96CE-3C78AB0B26DA}" presName="rootComposite" presStyleCnt="0"/>
      <dgm:spPr/>
    </dgm:pt>
    <dgm:pt modelId="{9057B412-1C1F-374F-8C65-9885C0884409}" type="pres">
      <dgm:prSet presAssocID="{9A776172-1DE1-0045-96CE-3C78AB0B26DA}" presName="rootText" presStyleLbl="node2" presStyleIdx="1" presStyleCnt="3">
        <dgm:presLayoutVars>
          <dgm:chPref val="3"/>
        </dgm:presLayoutVars>
      </dgm:prSet>
      <dgm:spPr/>
    </dgm:pt>
    <dgm:pt modelId="{A2FDA22B-F1E6-B546-B1DC-D06BA4D25337}" type="pres">
      <dgm:prSet presAssocID="{9A776172-1DE1-0045-96CE-3C78AB0B26DA}" presName="rootConnector" presStyleLbl="node2" presStyleIdx="1" presStyleCnt="3"/>
      <dgm:spPr/>
    </dgm:pt>
    <dgm:pt modelId="{A61D89AC-88F3-8342-A0B5-1C0835EBE42F}" type="pres">
      <dgm:prSet presAssocID="{9A776172-1DE1-0045-96CE-3C78AB0B26DA}" presName="hierChild4" presStyleCnt="0"/>
      <dgm:spPr/>
    </dgm:pt>
    <dgm:pt modelId="{594D340B-1B43-7A46-8EB0-C1F0A64CE2FE}" type="pres">
      <dgm:prSet presAssocID="{9A776172-1DE1-0045-96CE-3C78AB0B26DA}" presName="hierChild5" presStyleCnt="0"/>
      <dgm:spPr/>
    </dgm:pt>
    <dgm:pt modelId="{1BC4C90C-8530-1D40-82DC-BA77613880BD}" type="pres">
      <dgm:prSet presAssocID="{98503015-D5FB-0F46-B524-2057BD8AA44C}" presName="Name37" presStyleLbl="parChTrans1D2" presStyleIdx="2" presStyleCnt="3"/>
      <dgm:spPr/>
    </dgm:pt>
    <dgm:pt modelId="{9F1BE59C-EF81-224A-9E60-2DA80157B290}" type="pres">
      <dgm:prSet presAssocID="{821183D0-EDBC-734D-A2B8-277DF16497A9}" presName="hierRoot2" presStyleCnt="0">
        <dgm:presLayoutVars>
          <dgm:hierBranch val="init"/>
        </dgm:presLayoutVars>
      </dgm:prSet>
      <dgm:spPr/>
    </dgm:pt>
    <dgm:pt modelId="{A32DB682-05C0-1E4D-BD9A-8AB9430621BC}" type="pres">
      <dgm:prSet presAssocID="{821183D0-EDBC-734D-A2B8-277DF16497A9}" presName="rootComposite" presStyleCnt="0"/>
      <dgm:spPr/>
    </dgm:pt>
    <dgm:pt modelId="{55477A5F-9E26-314C-B9FB-7D3DCA8D67E5}" type="pres">
      <dgm:prSet presAssocID="{821183D0-EDBC-734D-A2B8-277DF16497A9}" presName="rootText" presStyleLbl="node2" presStyleIdx="2" presStyleCnt="3">
        <dgm:presLayoutVars>
          <dgm:chPref val="3"/>
        </dgm:presLayoutVars>
      </dgm:prSet>
      <dgm:spPr/>
    </dgm:pt>
    <dgm:pt modelId="{DD2A63C0-34DF-6F46-86E4-E31FB4FBE98A}" type="pres">
      <dgm:prSet presAssocID="{821183D0-EDBC-734D-A2B8-277DF16497A9}" presName="rootConnector" presStyleLbl="node2" presStyleIdx="2" presStyleCnt="3"/>
      <dgm:spPr/>
    </dgm:pt>
    <dgm:pt modelId="{615B00EF-24A7-2B4B-B4CF-CF8391ECEC61}" type="pres">
      <dgm:prSet presAssocID="{821183D0-EDBC-734D-A2B8-277DF16497A9}" presName="hierChild4" presStyleCnt="0"/>
      <dgm:spPr/>
    </dgm:pt>
    <dgm:pt modelId="{C97CAD17-5B93-6340-A6DB-29BAA8E3D6D1}" type="pres">
      <dgm:prSet presAssocID="{821183D0-EDBC-734D-A2B8-277DF16497A9}" presName="hierChild5" presStyleCnt="0"/>
      <dgm:spPr/>
    </dgm:pt>
    <dgm:pt modelId="{F34467A6-2E4B-0243-B34C-E22B83A59D24}" type="pres">
      <dgm:prSet presAssocID="{A686A0AE-B2C0-514A-B81D-72A21F1A1068}" presName="hierChild3" presStyleCnt="0"/>
      <dgm:spPr/>
    </dgm:pt>
  </dgm:ptLst>
  <dgm:cxnLst>
    <dgm:cxn modelId="{B665310E-2B61-7844-B9B4-17B8A6B9619F}" type="presOf" srcId="{A686A0AE-B2C0-514A-B81D-72A21F1A1068}" destId="{F349EBF1-9545-D546-8970-179F89B0519A}" srcOrd="1" destOrd="0" presId="urn:microsoft.com/office/officeart/2005/8/layout/orgChart1"/>
    <dgm:cxn modelId="{D6DF4C16-DFDE-4343-A040-509438CB0505}" type="presOf" srcId="{98503015-D5FB-0F46-B524-2057BD8AA44C}" destId="{1BC4C90C-8530-1D40-82DC-BA77613880BD}" srcOrd="0" destOrd="0" presId="urn:microsoft.com/office/officeart/2005/8/layout/orgChart1"/>
    <dgm:cxn modelId="{B04D5F25-A3B1-964B-B663-029582878C5B}" type="presOf" srcId="{3DC7FE63-DFD5-7B40-8C80-DBDC4EBE393E}" destId="{5901414D-BA88-C449-86EA-46A2D64005CC}" srcOrd="0" destOrd="0" presId="urn:microsoft.com/office/officeart/2005/8/layout/orgChart1"/>
    <dgm:cxn modelId="{239E5330-EB5E-084F-B6E7-DCA937CD9740}" type="presOf" srcId="{821183D0-EDBC-734D-A2B8-277DF16497A9}" destId="{DD2A63C0-34DF-6F46-86E4-E31FB4FBE98A}" srcOrd="1" destOrd="0" presId="urn:microsoft.com/office/officeart/2005/8/layout/orgChart1"/>
    <dgm:cxn modelId="{85BA8648-6061-3541-A869-5E512543A21F}" type="presOf" srcId="{9A776172-1DE1-0045-96CE-3C78AB0B26DA}" destId="{A2FDA22B-F1E6-B546-B1DC-D06BA4D25337}" srcOrd="1" destOrd="0" presId="urn:microsoft.com/office/officeart/2005/8/layout/orgChart1"/>
    <dgm:cxn modelId="{27BA295B-D6ED-F34A-B71F-81300B8A627F}" srcId="{A686A0AE-B2C0-514A-B81D-72A21F1A1068}" destId="{821183D0-EDBC-734D-A2B8-277DF16497A9}" srcOrd="2" destOrd="0" parTransId="{98503015-D5FB-0F46-B524-2057BD8AA44C}" sibTransId="{1F95230A-CE26-9043-947F-89756270A286}"/>
    <dgm:cxn modelId="{00BDAF5D-EE02-2944-9CC1-895D994488D5}" srcId="{A686A0AE-B2C0-514A-B81D-72A21F1A1068}" destId="{9A776172-1DE1-0045-96CE-3C78AB0B26DA}" srcOrd="1" destOrd="0" parTransId="{F37D9A30-0298-2943-B4C0-59E5F37B1401}" sibTransId="{AC93D170-492F-CA4B-9426-28DEBD4F387B}"/>
    <dgm:cxn modelId="{74254964-891B-AC48-9F3D-39942FB0826C}" type="presOf" srcId="{CFF3F979-4ADC-ED44-8730-3BED5483F113}" destId="{77938A26-8FE6-2648-BD7D-FAEAD985B850}" srcOrd="0" destOrd="0" presId="urn:microsoft.com/office/officeart/2005/8/layout/orgChart1"/>
    <dgm:cxn modelId="{566BB188-171A-B04B-90D9-8078D995A117}" type="presOf" srcId="{A7B0C7F6-8AF7-6A4E-9122-55C0F518ACF7}" destId="{D7E52484-4662-7E46-A4B6-FA32C8C11A1B}" srcOrd="0" destOrd="0" presId="urn:microsoft.com/office/officeart/2005/8/layout/orgChart1"/>
    <dgm:cxn modelId="{8B7B258A-3A57-D345-83EC-438ABBA3676F}" type="presOf" srcId="{821183D0-EDBC-734D-A2B8-277DF16497A9}" destId="{55477A5F-9E26-314C-B9FB-7D3DCA8D67E5}" srcOrd="0" destOrd="0" presId="urn:microsoft.com/office/officeart/2005/8/layout/orgChart1"/>
    <dgm:cxn modelId="{399631A3-D8C0-5347-9F14-81C51AD6F152}" type="presOf" srcId="{A686A0AE-B2C0-514A-B81D-72A21F1A1068}" destId="{92AB628E-8DFA-2144-8ACE-7169908DAC87}" srcOrd="0" destOrd="0" presId="urn:microsoft.com/office/officeart/2005/8/layout/orgChart1"/>
    <dgm:cxn modelId="{31CA89AF-3C36-B34F-B792-59B4F1306CB3}" type="presOf" srcId="{9A776172-1DE1-0045-96CE-3C78AB0B26DA}" destId="{9057B412-1C1F-374F-8C65-9885C0884409}" srcOrd="0" destOrd="0" presId="urn:microsoft.com/office/officeart/2005/8/layout/orgChart1"/>
    <dgm:cxn modelId="{625500DF-B25C-354D-AE35-9F05B19316AE}" srcId="{3DC7FE63-DFD5-7B40-8C80-DBDC4EBE393E}" destId="{A686A0AE-B2C0-514A-B81D-72A21F1A1068}" srcOrd="0" destOrd="0" parTransId="{3AFB287E-1E32-C042-9C04-B6E7B82B6A83}" sibTransId="{AFF5D9D9-594A-0049-ADB7-830BB20535E5}"/>
    <dgm:cxn modelId="{AE9ABCF2-9B3E-854A-B754-84CE81E151DE}" type="presOf" srcId="{A7B0C7F6-8AF7-6A4E-9122-55C0F518ACF7}" destId="{95B6A262-DC07-AB4A-A2B2-4F88228C94D3}" srcOrd="1" destOrd="0" presId="urn:microsoft.com/office/officeart/2005/8/layout/orgChart1"/>
    <dgm:cxn modelId="{9F653CF7-EE05-7445-80EC-8F143512C916}" type="presOf" srcId="{F37D9A30-0298-2943-B4C0-59E5F37B1401}" destId="{31C25896-B65E-E24A-B4C3-BEBAD430BCD8}" srcOrd="0" destOrd="0" presId="urn:microsoft.com/office/officeart/2005/8/layout/orgChart1"/>
    <dgm:cxn modelId="{80C2B9FF-9FD1-1846-BC9D-3938F5721BAD}" srcId="{A686A0AE-B2C0-514A-B81D-72A21F1A1068}" destId="{A7B0C7F6-8AF7-6A4E-9122-55C0F518ACF7}" srcOrd="0" destOrd="0" parTransId="{CFF3F979-4ADC-ED44-8730-3BED5483F113}" sibTransId="{16834F45-E5FA-B349-869C-3474916C2D34}"/>
    <dgm:cxn modelId="{53B67AA6-A839-2F4C-A5ED-93AEC6C5C839}" type="presParOf" srcId="{5901414D-BA88-C449-86EA-46A2D64005CC}" destId="{3C1970C7-F5B7-794C-8DAC-519B597BBB9B}" srcOrd="0" destOrd="0" presId="urn:microsoft.com/office/officeart/2005/8/layout/orgChart1"/>
    <dgm:cxn modelId="{6BA52A75-D8DA-D742-98C5-800CADD76593}" type="presParOf" srcId="{3C1970C7-F5B7-794C-8DAC-519B597BBB9B}" destId="{3101BFBE-26E7-EC45-805E-113ED6611018}" srcOrd="0" destOrd="0" presId="urn:microsoft.com/office/officeart/2005/8/layout/orgChart1"/>
    <dgm:cxn modelId="{E98FAE0F-8BAE-614B-AC94-058F26D90372}" type="presParOf" srcId="{3101BFBE-26E7-EC45-805E-113ED6611018}" destId="{92AB628E-8DFA-2144-8ACE-7169908DAC87}" srcOrd="0" destOrd="0" presId="urn:microsoft.com/office/officeart/2005/8/layout/orgChart1"/>
    <dgm:cxn modelId="{092611B1-9F37-354D-9EC4-8BB6F93D13C0}" type="presParOf" srcId="{3101BFBE-26E7-EC45-805E-113ED6611018}" destId="{F349EBF1-9545-D546-8970-179F89B0519A}" srcOrd="1" destOrd="0" presId="urn:microsoft.com/office/officeart/2005/8/layout/orgChart1"/>
    <dgm:cxn modelId="{CEA8CC76-B540-F14B-9C1E-5AE845B15610}" type="presParOf" srcId="{3C1970C7-F5B7-794C-8DAC-519B597BBB9B}" destId="{171E069D-9C5A-D84B-A907-CF50155A71D9}" srcOrd="1" destOrd="0" presId="urn:microsoft.com/office/officeart/2005/8/layout/orgChart1"/>
    <dgm:cxn modelId="{15AFC8E0-D52F-564C-93A7-C63454049768}" type="presParOf" srcId="{171E069D-9C5A-D84B-A907-CF50155A71D9}" destId="{77938A26-8FE6-2648-BD7D-FAEAD985B850}" srcOrd="0" destOrd="0" presId="urn:microsoft.com/office/officeart/2005/8/layout/orgChart1"/>
    <dgm:cxn modelId="{CA5E078E-A0D5-E946-81DA-3040A7C95D32}" type="presParOf" srcId="{171E069D-9C5A-D84B-A907-CF50155A71D9}" destId="{D67F1EDC-5E0E-294C-8B05-0FA30844CBDD}" srcOrd="1" destOrd="0" presId="urn:microsoft.com/office/officeart/2005/8/layout/orgChart1"/>
    <dgm:cxn modelId="{F93BD839-16E7-FA48-B21D-45E5536F1A5E}" type="presParOf" srcId="{D67F1EDC-5E0E-294C-8B05-0FA30844CBDD}" destId="{8CB10306-EC08-2E4E-B7E7-A4243C0080AD}" srcOrd="0" destOrd="0" presId="urn:microsoft.com/office/officeart/2005/8/layout/orgChart1"/>
    <dgm:cxn modelId="{42557C84-2864-5441-B8CA-CC6AA9322637}" type="presParOf" srcId="{8CB10306-EC08-2E4E-B7E7-A4243C0080AD}" destId="{D7E52484-4662-7E46-A4B6-FA32C8C11A1B}" srcOrd="0" destOrd="0" presId="urn:microsoft.com/office/officeart/2005/8/layout/orgChart1"/>
    <dgm:cxn modelId="{F8A090F5-E65F-3E47-B3FC-32494016FE43}" type="presParOf" srcId="{8CB10306-EC08-2E4E-B7E7-A4243C0080AD}" destId="{95B6A262-DC07-AB4A-A2B2-4F88228C94D3}" srcOrd="1" destOrd="0" presId="urn:microsoft.com/office/officeart/2005/8/layout/orgChart1"/>
    <dgm:cxn modelId="{6677B627-1070-3D4C-93D1-B8FD6C6C769D}" type="presParOf" srcId="{D67F1EDC-5E0E-294C-8B05-0FA30844CBDD}" destId="{1047CA79-2558-C64E-9853-F83E928B1758}" srcOrd="1" destOrd="0" presId="urn:microsoft.com/office/officeart/2005/8/layout/orgChart1"/>
    <dgm:cxn modelId="{A8A45328-82A6-7B4F-A987-0922EF843B6B}" type="presParOf" srcId="{D67F1EDC-5E0E-294C-8B05-0FA30844CBDD}" destId="{66D8C89F-8EE3-D14B-B757-6CD2B9EE2CE3}" srcOrd="2" destOrd="0" presId="urn:microsoft.com/office/officeart/2005/8/layout/orgChart1"/>
    <dgm:cxn modelId="{0BA8F972-969E-E54C-8534-4D72F5EB672A}" type="presParOf" srcId="{171E069D-9C5A-D84B-A907-CF50155A71D9}" destId="{31C25896-B65E-E24A-B4C3-BEBAD430BCD8}" srcOrd="2" destOrd="0" presId="urn:microsoft.com/office/officeart/2005/8/layout/orgChart1"/>
    <dgm:cxn modelId="{4D4AD494-3F2F-B040-8277-EB88FC7E29A7}" type="presParOf" srcId="{171E069D-9C5A-D84B-A907-CF50155A71D9}" destId="{3F96F9BA-A4FF-F74E-B511-7F4A60248E9E}" srcOrd="3" destOrd="0" presId="urn:microsoft.com/office/officeart/2005/8/layout/orgChart1"/>
    <dgm:cxn modelId="{11FD2136-5DE0-5F4C-9DEB-0838E0F3DAD0}" type="presParOf" srcId="{3F96F9BA-A4FF-F74E-B511-7F4A60248E9E}" destId="{DA2AF618-7EA0-564C-9B1C-A9178425C40E}" srcOrd="0" destOrd="0" presId="urn:microsoft.com/office/officeart/2005/8/layout/orgChart1"/>
    <dgm:cxn modelId="{D0D1EDC7-F986-E145-9F13-90AC4A56C372}" type="presParOf" srcId="{DA2AF618-7EA0-564C-9B1C-A9178425C40E}" destId="{9057B412-1C1F-374F-8C65-9885C0884409}" srcOrd="0" destOrd="0" presId="urn:microsoft.com/office/officeart/2005/8/layout/orgChart1"/>
    <dgm:cxn modelId="{6C2CAEF3-FF9E-6D44-949B-765FF15EDDBF}" type="presParOf" srcId="{DA2AF618-7EA0-564C-9B1C-A9178425C40E}" destId="{A2FDA22B-F1E6-B546-B1DC-D06BA4D25337}" srcOrd="1" destOrd="0" presId="urn:microsoft.com/office/officeart/2005/8/layout/orgChart1"/>
    <dgm:cxn modelId="{AD9864FB-A1FE-2349-A6B7-50E95BD8364D}" type="presParOf" srcId="{3F96F9BA-A4FF-F74E-B511-7F4A60248E9E}" destId="{A61D89AC-88F3-8342-A0B5-1C0835EBE42F}" srcOrd="1" destOrd="0" presId="urn:microsoft.com/office/officeart/2005/8/layout/orgChart1"/>
    <dgm:cxn modelId="{42E4A10D-5674-9B4D-844C-0F14119DFC63}" type="presParOf" srcId="{3F96F9BA-A4FF-F74E-B511-7F4A60248E9E}" destId="{594D340B-1B43-7A46-8EB0-C1F0A64CE2FE}" srcOrd="2" destOrd="0" presId="urn:microsoft.com/office/officeart/2005/8/layout/orgChart1"/>
    <dgm:cxn modelId="{4B6F5882-0348-914A-8A31-FF311389C0FE}" type="presParOf" srcId="{171E069D-9C5A-D84B-A907-CF50155A71D9}" destId="{1BC4C90C-8530-1D40-82DC-BA77613880BD}" srcOrd="4" destOrd="0" presId="urn:microsoft.com/office/officeart/2005/8/layout/orgChart1"/>
    <dgm:cxn modelId="{D5CB6C6D-CB9F-264F-B88D-9AE2DE307A6B}" type="presParOf" srcId="{171E069D-9C5A-D84B-A907-CF50155A71D9}" destId="{9F1BE59C-EF81-224A-9E60-2DA80157B290}" srcOrd="5" destOrd="0" presId="urn:microsoft.com/office/officeart/2005/8/layout/orgChart1"/>
    <dgm:cxn modelId="{78A8BA73-66D2-2A48-BB92-59C8DA16AC34}" type="presParOf" srcId="{9F1BE59C-EF81-224A-9E60-2DA80157B290}" destId="{A32DB682-05C0-1E4D-BD9A-8AB9430621BC}" srcOrd="0" destOrd="0" presId="urn:microsoft.com/office/officeart/2005/8/layout/orgChart1"/>
    <dgm:cxn modelId="{985B18F9-4E11-1D43-B051-6BD303FFE817}" type="presParOf" srcId="{A32DB682-05C0-1E4D-BD9A-8AB9430621BC}" destId="{55477A5F-9E26-314C-B9FB-7D3DCA8D67E5}" srcOrd="0" destOrd="0" presId="urn:microsoft.com/office/officeart/2005/8/layout/orgChart1"/>
    <dgm:cxn modelId="{0F04FFE5-4E05-8D46-9DF5-86479746C287}" type="presParOf" srcId="{A32DB682-05C0-1E4D-BD9A-8AB9430621BC}" destId="{DD2A63C0-34DF-6F46-86E4-E31FB4FBE98A}" srcOrd="1" destOrd="0" presId="urn:microsoft.com/office/officeart/2005/8/layout/orgChart1"/>
    <dgm:cxn modelId="{CD1ECCB8-8C24-AB45-8954-650CD3D0754B}" type="presParOf" srcId="{9F1BE59C-EF81-224A-9E60-2DA80157B290}" destId="{615B00EF-24A7-2B4B-B4CF-CF8391ECEC61}" srcOrd="1" destOrd="0" presId="urn:microsoft.com/office/officeart/2005/8/layout/orgChart1"/>
    <dgm:cxn modelId="{5A4BAA5D-8BC6-3D44-9A7B-A28942105F0C}" type="presParOf" srcId="{9F1BE59C-EF81-224A-9E60-2DA80157B290}" destId="{C97CAD17-5B93-6340-A6DB-29BAA8E3D6D1}" srcOrd="2" destOrd="0" presId="urn:microsoft.com/office/officeart/2005/8/layout/orgChart1"/>
    <dgm:cxn modelId="{37889851-6480-BF4C-A164-999B67A9992F}" type="presParOf" srcId="{3C1970C7-F5B7-794C-8DAC-519B597BBB9B}" destId="{F34467A6-2E4B-0243-B34C-E22B83A59D24}"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DD459032-A13E-4C41-8176-3D0CA876AEC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A2B866BD-B4C0-CC4B-A01D-6776FBEC5D5C}">
      <dgm:prSet/>
      <dgm:spPr/>
      <dgm:t>
        <a:bodyPr/>
        <a:lstStyle/>
        <a:p>
          <a:r>
            <a:rPr lang="es-CO" b="0" i="0" dirty="0"/>
            <a:t>1. Campañas y espacios de capacitación a los empleadores y trabajadores de los diferentes sectores económicos, </a:t>
          </a:r>
          <a:endParaRPr lang="es-CO" dirty="0"/>
        </a:p>
      </dgm:t>
    </dgm:pt>
    <dgm:pt modelId="{CFC3D854-8B95-BB4F-A118-AA452CA5B6AA}" type="parTrans" cxnId="{F977B6CD-C1B0-024E-AD3E-6715411A97F1}">
      <dgm:prSet/>
      <dgm:spPr/>
      <dgm:t>
        <a:bodyPr/>
        <a:lstStyle/>
        <a:p>
          <a:endParaRPr lang="es-MX"/>
        </a:p>
      </dgm:t>
    </dgm:pt>
    <dgm:pt modelId="{0F7BEBDD-A9E0-AE4A-8D8F-C545495BC664}" type="sibTrans" cxnId="{F977B6CD-C1B0-024E-AD3E-6715411A97F1}">
      <dgm:prSet/>
      <dgm:spPr/>
      <dgm:t>
        <a:bodyPr/>
        <a:lstStyle/>
        <a:p>
          <a:endParaRPr lang="es-MX"/>
        </a:p>
      </dgm:t>
    </dgm:pt>
    <dgm:pt modelId="{8423735E-944D-AD4A-9160-EAD50D021DC4}">
      <dgm:prSet/>
      <dgm:spPr/>
      <dgm:t>
        <a:bodyPr/>
        <a:lstStyle/>
        <a:p>
          <a:r>
            <a:rPr lang="es-CO" b="0" i="0" dirty="0"/>
            <a:t>3. Acciones de promoción de la salud mental, </a:t>
          </a:r>
          <a:endParaRPr lang="es-CO" dirty="0"/>
        </a:p>
      </dgm:t>
    </dgm:pt>
    <dgm:pt modelId="{A953C1CE-A4BD-4348-8320-D6A94E41D8BE}" type="parTrans" cxnId="{A30A801C-AB9F-3B4A-A911-994E8FEC5385}">
      <dgm:prSet/>
      <dgm:spPr/>
      <dgm:t>
        <a:bodyPr/>
        <a:lstStyle/>
        <a:p>
          <a:endParaRPr lang="es-MX"/>
        </a:p>
      </dgm:t>
    </dgm:pt>
    <dgm:pt modelId="{32101813-DC1B-3D48-95A8-F3E916071CE9}" type="sibTrans" cxnId="{A30A801C-AB9F-3B4A-A911-994E8FEC5385}">
      <dgm:prSet/>
      <dgm:spPr/>
      <dgm:t>
        <a:bodyPr/>
        <a:lstStyle/>
        <a:p>
          <a:endParaRPr lang="es-MX"/>
        </a:p>
      </dgm:t>
    </dgm:pt>
    <dgm:pt modelId="{77770F81-7B7A-7F43-ACC9-81A50A223439}">
      <dgm:prSet/>
      <dgm:spPr/>
      <dgm:t>
        <a:bodyPr/>
        <a:lstStyle/>
        <a:p>
          <a:r>
            <a:rPr lang="es-CO" b="0" i="0" dirty="0"/>
            <a:t>4. Brindar apoyo emocional no presencial de escucha y orientación en situaciones de crisis a través de diferentes canales de interacción</a:t>
          </a:r>
          <a:endParaRPr lang="es-CO" dirty="0"/>
        </a:p>
      </dgm:t>
    </dgm:pt>
    <dgm:pt modelId="{12DCFA9B-4C99-8C49-951D-377C27392932}" type="parTrans" cxnId="{502A5454-B73F-8942-9C7D-8DF33374BA11}">
      <dgm:prSet/>
      <dgm:spPr/>
      <dgm:t>
        <a:bodyPr/>
        <a:lstStyle/>
        <a:p>
          <a:endParaRPr lang="es-MX"/>
        </a:p>
      </dgm:t>
    </dgm:pt>
    <dgm:pt modelId="{83046DE5-EA62-EC4B-A1B5-9BE527331764}" type="sibTrans" cxnId="{502A5454-B73F-8942-9C7D-8DF33374BA11}">
      <dgm:prSet/>
      <dgm:spPr/>
      <dgm:t>
        <a:bodyPr/>
        <a:lstStyle/>
        <a:p>
          <a:endParaRPr lang="es-MX"/>
        </a:p>
      </dgm:t>
    </dgm:pt>
    <dgm:pt modelId="{E7CB5132-F8B6-5141-B87B-420D421766E8}">
      <dgm:prSet/>
      <dgm:spPr/>
      <dgm:t>
        <a:bodyPr/>
        <a:lstStyle/>
        <a:p>
          <a:r>
            <a:rPr lang="es-CO" b="0" i="0" dirty="0"/>
            <a:t>2. Deben implementar una línea telefónica de ayuda, intervención psicosocial y/o soporte en crisis no presencial, </a:t>
          </a:r>
          <a:endParaRPr lang="es-CO" dirty="0"/>
        </a:p>
      </dgm:t>
    </dgm:pt>
    <dgm:pt modelId="{D524A2A1-A4AC-2F48-BBED-7CA1C7ADACE1}" type="parTrans" cxnId="{D39FCA03-9913-B740-B6F0-084327DA5D49}">
      <dgm:prSet/>
      <dgm:spPr/>
      <dgm:t>
        <a:bodyPr/>
        <a:lstStyle/>
        <a:p>
          <a:endParaRPr lang="es-MX"/>
        </a:p>
      </dgm:t>
    </dgm:pt>
    <dgm:pt modelId="{47B689FE-AD67-5C42-A56C-AD92C4457FFC}" type="sibTrans" cxnId="{D39FCA03-9913-B740-B6F0-084327DA5D49}">
      <dgm:prSet/>
      <dgm:spPr/>
      <dgm:t>
        <a:bodyPr/>
        <a:lstStyle/>
        <a:p>
          <a:endParaRPr lang="es-MX"/>
        </a:p>
      </dgm:t>
    </dgm:pt>
    <dgm:pt modelId="{A5105109-1B82-2B45-9834-169470AFFD16}">
      <dgm:prSet/>
      <dgm:spPr/>
      <dgm:t>
        <a:bodyPr/>
        <a:lstStyle/>
        <a:p>
          <a:r>
            <a:rPr lang="es-CO" b="0" i="0" dirty="0"/>
            <a:t>(Profesionales de la salud mental) escucha, orientación y apoyo emocional y primeros auxilios psicológicos, Disponible, por el tiempo que dure la situación de emergencia declarada por el Gobierno nacional.</a:t>
          </a:r>
          <a:endParaRPr lang="es-CO" dirty="0"/>
        </a:p>
      </dgm:t>
    </dgm:pt>
    <dgm:pt modelId="{C8763E17-4FBE-934D-8F51-A654ECB3CD9B}" type="parTrans" cxnId="{57CFD9D1-4236-BE48-A74B-D311463B087C}">
      <dgm:prSet/>
      <dgm:spPr/>
      <dgm:t>
        <a:bodyPr/>
        <a:lstStyle/>
        <a:p>
          <a:endParaRPr lang="es-MX"/>
        </a:p>
      </dgm:t>
    </dgm:pt>
    <dgm:pt modelId="{5A4A0D2A-54D7-4449-883D-AD7731CD0257}" type="sibTrans" cxnId="{57CFD9D1-4236-BE48-A74B-D311463B087C}">
      <dgm:prSet/>
      <dgm:spPr/>
      <dgm:t>
        <a:bodyPr/>
        <a:lstStyle/>
        <a:p>
          <a:endParaRPr lang="es-MX"/>
        </a:p>
      </dgm:t>
    </dgm:pt>
    <dgm:pt modelId="{F78FE6EF-89DC-0744-9D2C-9FF31573BAE6}">
      <dgm:prSet/>
      <dgm:spPr/>
      <dgm:t>
        <a:bodyPr/>
        <a:lstStyle/>
        <a:p>
          <a:r>
            <a:rPr lang="es-CO" b="0" i="0" dirty="0"/>
            <a:t>identificación, prevención, intervención y canalización hacia los servicios de atención en salud mental, en el marco del acompañamiento y apoyo a los empleadores y sus trabajadores afiliados.</a:t>
          </a:r>
          <a:endParaRPr lang="es-CO" dirty="0"/>
        </a:p>
      </dgm:t>
    </dgm:pt>
    <dgm:pt modelId="{B6D13848-59E1-0244-B395-F39D9C495EBB}" type="parTrans" cxnId="{806EFB40-741C-E54A-A2DB-6A8617CB1DB2}">
      <dgm:prSet/>
      <dgm:spPr/>
      <dgm:t>
        <a:bodyPr/>
        <a:lstStyle/>
        <a:p>
          <a:endParaRPr lang="es-MX"/>
        </a:p>
      </dgm:t>
    </dgm:pt>
    <dgm:pt modelId="{8909EF16-91F1-9548-A3E9-905042ED955D}" type="sibTrans" cxnId="{806EFB40-741C-E54A-A2DB-6A8617CB1DB2}">
      <dgm:prSet/>
      <dgm:spPr/>
      <dgm:t>
        <a:bodyPr/>
        <a:lstStyle/>
        <a:p>
          <a:endParaRPr lang="es-MX"/>
        </a:p>
      </dgm:t>
    </dgm:pt>
    <dgm:pt modelId="{28F6F886-BED4-E547-8C8A-BC9A38A39459}">
      <dgm:prSet/>
      <dgm:spPr/>
      <dgm:t>
        <a:bodyPr/>
        <a:lstStyle/>
        <a:p>
          <a:r>
            <a:rPr lang="es-CO" b="0" i="0" dirty="0"/>
            <a:t>(teléfono, </a:t>
          </a:r>
          <a:r>
            <a:rPr lang="es-CO" b="0" i="0" dirty="0" err="1"/>
            <a:t>whatsapp</a:t>
          </a:r>
          <a:r>
            <a:rPr lang="es-CO" b="0" i="0" dirty="0"/>
            <a:t>, redes sociales, otros), mediante acompañamiento psicológico e intervención psicosocial que contribuyan a la superación de la afectación en salud mental y bienestar de los trabajadores de diferentes sectores económicos.</a:t>
          </a:r>
          <a:endParaRPr lang="es-CO" dirty="0"/>
        </a:p>
      </dgm:t>
    </dgm:pt>
    <dgm:pt modelId="{F91C9789-24E1-3543-87B1-3481BAA5690B}" type="parTrans" cxnId="{898E9C97-7870-BB4B-8434-E170380208EF}">
      <dgm:prSet/>
      <dgm:spPr/>
      <dgm:t>
        <a:bodyPr/>
        <a:lstStyle/>
        <a:p>
          <a:endParaRPr lang="es-MX"/>
        </a:p>
      </dgm:t>
    </dgm:pt>
    <dgm:pt modelId="{410B9296-AFE8-2C46-9724-12C23E935A4B}" type="sibTrans" cxnId="{898E9C97-7870-BB4B-8434-E170380208EF}">
      <dgm:prSet/>
      <dgm:spPr/>
      <dgm:t>
        <a:bodyPr/>
        <a:lstStyle/>
        <a:p>
          <a:endParaRPr lang="es-MX"/>
        </a:p>
      </dgm:t>
    </dgm:pt>
    <dgm:pt modelId="{FB009C1C-B6C6-5B4E-AE6D-A8D9F835446E}" type="pres">
      <dgm:prSet presAssocID="{DD459032-A13E-4C41-8176-3D0CA876AEC3}" presName="linear" presStyleCnt="0">
        <dgm:presLayoutVars>
          <dgm:animLvl val="lvl"/>
          <dgm:resizeHandles val="exact"/>
        </dgm:presLayoutVars>
      </dgm:prSet>
      <dgm:spPr/>
    </dgm:pt>
    <dgm:pt modelId="{0A31D937-17AC-FD4D-87A2-2C5761476BAF}" type="pres">
      <dgm:prSet presAssocID="{A2B866BD-B4C0-CC4B-A01D-6776FBEC5D5C}" presName="parentText" presStyleLbl="node1" presStyleIdx="0" presStyleCnt="4">
        <dgm:presLayoutVars>
          <dgm:chMax val="0"/>
          <dgm:bulletEnabled val="1"/>
        </dgm:presLayoutVars>
      </dgm:prSet>
      <dgm:spPr/>
    </dgm:pt>
    <dgm:pt modelId="{A64EF9DB-2D56-B445-89F3-0B813F18F4BD}" type="pres">
      <dgm:prSet presAssocID="{0F7BEBDD-A9E0-AE4A-8D8F-C545495BC664}" presName="spacer" presStyleCnt="0"/>
      <dgm:spPr/>
    </dgm:pt>
    <dgm:pt modelId="{D3098E4B-E7CF-D04B-B035-B24C5DBB78E5}" type="pres">
      <dgm:prSet presAssocID="{E7CB5132-F8B6-5141-B87B-420D421766E8}" presName="parentText" presStyleLbl="node1" presStyleIdx="1" presStyleCnt="4">
        <dgm:presLayoutVars>
          <dgm:chMax val="0"/>
          <dgm:bulletEnabled val="1"/>
        </dgm:presLayoutVars>
      </dgm:prSet>
      <dgm:spPr/>
    </dgm:pt>
    <dgm:pt modelId="{79CFE16A-6883-5C4E-9F25-BCFE552A4F27}" type="pres">
      <dgm:prSet presAssocID="{E7CB5132-F8B6-5141-B87B-420D421766E8}" presName="childText" presStyleLbl="revTx" presStyleIdx="0" presStyleCnt="3">
        <dgm:presLayoutVars>
          <dgm:bulletEnabled val="1"/>
        </dgm:presLayoutVars>
      </dgm:prSet>
      <dgm:spPr/>
    </dgm:pt>
    <dgm:pt modelId="{1F6F3661-3510-EE44-A3E4-4ED34AE26C13}" type="pres">
      <dgm:prSet presAssocID="{8423735E-944D-AD4A-9160-EAD50D021DC4}" presName="parentText" presStyleLbl="node1" presStyleIdx="2" presStyleCnt="4">
        <dgm:presLayoutVars>
          <dgm:chMax val="0"/>
          <dgm:bulletEnabled val="1"/>
        </dgm:presLayoutVars>
      </dgm:prSet>
      <dgm:spPr/>
    </dgm:pt>
    <dgm:pt modelId="{52623734-73F2-7A44-9E4C-DA946615BAE7}" type="pres">
      <dgm:prSet presAssocID="{8423735E-944D-AD4A-9160-EAD50D021DC4}" presName="childText" presStyleLbl="revTx" presStyleIdx="1" presStyleCnt="3">
        <dgm:presLayoutVars>
          <dgm:bulletEnabled val="1"/>
        </dgm:presLayoutVars>
      </dgm:prSet>
      <dgm:spPr/>
    </dgm:pt>
    <dgm:pt modelId="{0610AF5C-1D03-ED47-92E7-B154EB8A6ADC}" type="pres">
      <dgm:prSet presAssocID="{77770F81-7B7A-7F43-ACC9-81A50A223439}" presName="parentText" presStyleLbl="node1" presStyleIdx="3" presStyleCnt="4">
        <dgm:presLayoutVars>
          <dgm:chMax val="0"/>
          <dgm:bulletEnabled val="1"/>
        </dgm:presLayoutVars>
      </dgm:prSet>
      <dgm:spPr/>
    </dgm:pt>
    <dgm:pt modelId="{DE64842C-87ED-FB43-A86A-5EC3D513902F}" type="pres">
      <dgm:prSet presAssocID="{77770F81-7B7A-7F43-ACC9-81A50A223439}" presName="childText" presStyleLbl="revTx" presStyleIdx="2" presStyleCnt="3">
        <dgm:presLayoutVars>
          <dgm:bulletEnabled val="1"/>
        </dgm:presLayoutVars>
      </dgm:prSet>
      <dgm:spPr/>
    </dgm:pt>
  </dgm:ptLst>
  <dgm:cxnLst>
    <dgm:cxn modelId="{D39FCA03-9913-B740-B6F0-084327DA5D49}" srcId="{DD459032-A13E-4C41-8176-3D0CA876AEC3}" destId="{E7CB5132-F8B6-5141-B87B-420D421766E8}" srcOrd="1" destOrd="0" parTransId="{D524A2A1-A4AC-2F48-BBED-7CA1C7ADACE1}" sibTransId="{47B689FE-AD67-5C42-A56C-AD92C4457FFC}"/>
    <dgm:cxn modelId="{9D520F1B-BA6E-F242-A477-952F84F43175}" type="presOf" srcId="{DD459032-A13E-4C41-8176-3D0CA876AEC3}" destId="{FB009C1C-B6C6-5B4E-AE6D-A8D9F835446E}" srcOrd="0" destOrd="0" presId="urn:microsoft.com/office/officeart/2005/8/layout/vList2"/>
    <dgm:cxn modelId="{A30A801C-AB9F-3B4A-A911-994E8FEC5385}" srcId="{DD459032-A13E-4C41-8176-3D0CA876AEC3}" destId="{8423735E-944D-AD4A-9160-EAD50D021DC4}" srcOrd="2" destOrd="0" parTransId="{A953C1CE-A4BD-4348-8320-D6A94E41D8BE}" sibTransId="{32101813-DC1B-3D48-95A8-F3E916071CE9}"/>
    <dgm:cxn modelId="{806EFB40-741C-E54A-A2DB-6A8617CB1DB2}" srcId="{8423735E-944D-AD4A-9160-EAD50D021DC4}" destId="{F78FE6EF-89DC-0744-9D2C-9FF31573BAE6}" srcOrd="0" destOrd="0" parTransId="{B6D13848-59E1-0244-B395-F39D9C495EBB}" sibTransId="{8909EF16-91F1-9548-A3E9-905042ED955D}"/>
    <dgm:cxn modelId="{502A5454-B73F-8942-9C7D-8DF33374BA11}" srcId="{DD459032-A13E-4C41-8176-3D0CA876AEC3}" destId="{77770F81-7B7A-7F43-ACC9-81A50A223439}" srcOrd="3" destOrd="0" parTransId="{12DCFA9B-4C99-8C49-951D-377C27392932}" sibTransId="{83046DE5-EA62-EC4B-A1B5-9BE527331764}"/>
    <dgm:cxn modelId="{7ED1E958-1873-8D47-A481-D5021FE3E810}" type="presOf" srcId="{28F6F886-BED4-E547-8C8A-BC9A38A39459}" destId="{DE64842C-87ED-FB43-A86A-5EC3D513902F}" srcOrd="0" destOrd="0" presId="urn:microsoft.com/office/officeart/2005/8/layout/vList2"/>
    <dgm:cxn modelId="{F00A785A-F03F-7647-B3E7-BFB4B6FC755B}" type="presOf" srcId="{A2B866BD-B4C0-CC4B-A01D-6776FBEC5D5C}" destId="{0A31D937-17AC-FD4D-87A2-2C5761476BAF}" srcOrd="0" destOrd="0" presId="urn:microsoft.com/office/officeart/2005/8/layout/vList2"/>
    <dgm:cxn modelId="{07BEED69-2D8C-FA49-AEB8-482CE342ECED}" type="presOf" srcId="{F78FE6EF-89DC-0744-9D2C-9FF31573BAE6}" destId="{52623734-73F2-7A44-9E4C-DA946615BAE7}" srcOrd="0" destOrd="0" presId="urn:microsoft.com/office/officeart/2005/8/layout/vList2"/>
    <dgm:cxn modelId="{54637C88-EF5D-464D-8E88-0FF6FF99CD2E}" type="presOf" srcId="{A5105109-1B82-2B45-9834-169470AFFD16}" destId="{79CFE16A-6883-5C4E-9F25-BCFE552A4F27}" srcOrd="0" destOrd="0" presId="urn:microsoft.com/office/officeart/2005/8/layout/vList2"/>
    <dgm:cxn modelId="{898E9C97-7870-BB4B-8434-E170380208EF}" srcId="{77770F81-7B7A-7F43-ACC9-81A50A223439}" destId="{28F6F886-BED4-E547-8C8A-BC9A38A39459}" srcOrd="0" destOrd="0" parTransId="{F91C9789-24E1-3543-87B1-3481BAA5690B}" sibTransId="{410B9296-AFE8-2C46-9724-12C23E935A4B}"/>
    <dgm:cxn modelId="{3D0583B7-5490-8343-BEC1-71E49D6C5B42}" type="presOf" srcId="{77770F81-7B7A-7F43-ACC9-81A50A223439}" destId="{0610AF5C-1D03-ED47-92E7-B154EB8A6ADC}" srcOrd="0" destOrd="0" presId="urn:microsoft.com/office/officeart/2005/8/layout/vList2"/>
    <dgm:cxn modelId="{F977B6CD-C1B0-024E-AD3E-6715411A97F1}" srcId="{DD459032-A13E-4C41-8176-3D0CA876AEC3}" destId="{A2B866BD-B4C0-CC4B-A01D-6776FBEC5D5C}" srcOrd="0" destOrd="0" parTransId="{CFC3D854-8B95-BB4F-A118-AA452CA5B6AA}" sibTransId="{0F7BEBDD-A9E0-AE4A-8D8F-C545495BC664}"/>
    <dgm:cxn modelId="{30F144CE-D6DA-DE43-A9E1-5E389D3E7D33}" type="presOf" srcId="{8423735E-944D-AD4A-9160-EAD50D021DC4}" destId="{1F6F3661-3510-EE44-A3E4-4ED34AE26C13}" srcOrd="0" destOrd="0" presId="urn:microsoft.com/office/officeart/2005/8/layout/vList2"/>
    <dgm:cxn modelId="{57CFD9D1-4236-BE48-A74B-D311463B087C}" srcId="{E7CB5132-F8B6-5141-B87B-420D421766E8}" destId="{A5105109-1B82-2B45-9834-169470AFFD16}" srcOrd="0" destOrd="0" parTransId="{C8763E17-4FBE-934D-8F51-A654ECB3CD9B}" sibTransId="{5A4A0D2A-54D7-4449-883D-AD7731CD0257}"/>
    <dgm:cxn modelId="{AD459FDE-EF3C-D84B-B499-F56697A24F2F}" type="presOf" srcId="{E7CB5132-F8B6-5141-B87B-420D421766E8}" destId="{D3098E4B-E7CF-D04B-B035-B24C5DBB78E5}" srcOrd="0" destOrd="0" presId="urn:microsoft.com/office/officeart/2005/8/layout/vList2"/>
    <dgm:cxn modelId="{74E34463-3F11-6342-B129-B45FE2BE482E}" type="presParOf" srcId="{FB009C1C-B6C6-5B4E-AE6D-A8D9F835446E}" destId="{0A31D937-17AC-FD4D-87A2-2C5761476BAF}" srcOrd="0" destOrd="0" presId="urn:microsoft.com/office/officeart/2005/8/layout/vList2"/>
    <dgm:cxn modelId="{1D6F278F-336C-384D-B575-31C42B3AC7EE}" type="presParOf" srcId="{FB009C1C-B6C6-5B4E-AE6D-A8D9F835446E}" destId="{A64EF9DB-2D56-B445-89F3-0B813F18F4BD}" srcOrd="1" destOrd="0" presId="urn:microsoft.com/office/officeart/2005/8/layout/vList2"/>
    <dgm:cxn modelId="{946D05DC-79DC-FD44-B4CD-0B6356CEB07D}" type="presParOf" srcId="{FB009C1C-B6C6-5B4E-AE6D-A8D9F835446E}" destId="{D3098E4B-E7CF-D04B-B035-B24C5DBB78E5}" srcOrd="2" destOrd="0" presId="urn:microsoft.com/office/officeart/2005/8/layout/vList2"/>
    <dgm:cxn modelId="{884A6B5F-16F9-B741-A835-6A7906DC8FD9}" type="presParOf" srcId="{FB009C1C-B6C6-5B4E-AE6D-A8D9F835446E}" destId="{79CFE16A-6883-5C4E-9F25-BCFE552A4F27}" srcOrd="3" destOrd="0" presId="urn:microsoft.com/office/officeart/2005/8/layout/vList2"/>
    <dgm:cxn modelId="{186BCB7B-AB2E-904E-A243-61D8398A0231}" type="presParOf" srcId="{FB009C1C-B6C6-5B4E-AE6D-A8D9F835446E}" destId="{1F6F3661-3510-EE44-A3E4-4ED34AE26C13}" srcOrd="4" destOrd="0" presId="urn:microsoft.com/office/officeart/2005/8/layout/vList2"/>
    <dgm:cxn modelId="{1E3E9D7B-AADA-BC45-A9DA-E1AB950EFCA1}" type="presParOf" srcId="{FB009C1C-B6C6-5B4E-AE6D-A8D9F835446E}" destId="{52623734-73F2-7A44-9E4C-DA946615BAE7}" srcOrd="5" destOrd="0" presId="urn:microsoft.com/office/officeart/2005/8/layout/vList2"/>
    <dgm:cxn modelId="{655CF479-D83F-2D43-8334-35A01955777C}" type="presParOf" srcId="{FB009C1C-B6C6-5B4E-AE6D-A8D9F835446E}" destId="{0610AF5C-1D03-ED47-92E7-B154EB8A6ADC}" srcOrd="6" destOrd="0" presId="urn:microsoft.com/office/officeart/2005/8/layout/vList2"/>
    <dgm:cxn modelId="{DB8AB230-06EC-984B-9C03-9929490D8C4A}" type="presParOf" srcId="{FB009C1C-B6C6-5B4E-AE6D-A8D9F835446E}" destId="{DE64842C-87ED-FB43-A86A-5EC3D513902F}"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A00A387A-836B-E54B-8136-6C3E3C74EFB8}" type="doc">
      <dgm:prSet loTypeId="urn:microsoft.com/office/officeart/2008/layout/LinedList" loCatId="" qsTypeId="urn:microsoft.com/office/officeart/2005/8/quickstyle/simple1" qsCatId="simple" csTypeId="urn:microsoft.com/office/officeart/2005/8/colors/accent1_2" csCatId="accent1"/>
      <dgm:spPr/>
      <dgm:t>
        <a:bodyPr/>
        <a:lstStyle/>
        <a:p>
          <a:endParaRPr lang="es-MX"/>
        </a:p>
      </dgm:t>
    </dgm:pt>
    <dgm:pt modelId="{210C4E3C-D13D-A944-A122-8E60AEB765A4}">
      <dgm:prSet/>
      <dgm:spPr/>
      <dgm:t>
        <a:bodyPr/>
        <a:lstStyle/>
        <a:p>
          <a:r>
            <a:rPr lang="es-CO" b="0" i="0"/>
            <a:t>Criterios para la inclusión de los trabajadores:</a:t>
          </a:r>
          <a:endParaRPr lang="es-CO"/>
        </a:p>
      </dgm:t>
    </dgm:pt>
    <dgm:pt modelId="{AC7BAD20-47BA-D346-A7CC-AD6BB55CA414}" type="parTrans" cxnId="{42C03842-AC15-774F-ACF2-EED62E1E4D77}">
      <dgm:prSet/>
      <dgm:spPr/>
      <dgm:t>
        <a:bodyPr/>
        <a:lstStyle/>
        <a:p>
          <a:endParaRPr lang="es-MX"/>
        </a:p>
      </dgm:t>
    </dgm:pt>
    <dgm:pt modelId="{4B961E31-79C0-434E-8AB6-12EDAE86B061}" type="sibTrans" cxnId="{42C03842-AC15-774F-ACF2-EED62E1E4D77}">
      <dgm:prSet/>
      <dgm:spPr/>
      <dgm:t>
        <a:bodyPr/>
        <a:lstStyle/>
        <a:p>
          <a:endParaRPr lang="es-MX"/>
        </a:p>
      </dgm:t>
    </dgm:pt>
    <dgm:pt modelId="{E24B6347-79D3-1E42-9003-84BC729AFED3}">
      <dgm:prSet/>
      <dgm:spPr/>
      <dgm:t>
        <a:bodyPr/>
        <a:lstStyle/>
        <a:p>
          <a:r>
            <a:rPr lang="es-CO" b="0" i="0"/>
            <a:t>Casos o eventos identificados por quejas de acoso laboral, </a:t>
          </a:r>
          <a:endParaRPr lang="es-CO"/>
        </a:p>
      </dgm:t>
    </dgm:pt>
    <dgm:pt modelId="{B310656E-83D1-9645-9260-65251B0D04C0}" type="parTrans" cxnId="{FD8EFB48-273D-F24B-8D82-6E8CDFAE9DA2}">
      <dgm:prSet/>
      <dgm:spPr/>
      <dgm:t>
        <a:bodyPr/>
        <a:lstStyle/>
        <a:p>
          <a:endParaRPr lang="es-MX"/>
        </a:p>
      </dgm:t>
    </dgm:pt>
    <dgm:pt modelId="{2CCCA4EF-1ADA-B445-BC41-7CF5113F01CC}" type="sibTrans" cxnId="{FD8EFB48-273D-F24B-8D82-6E8CDFAE9DA2}">
      <dgm:prSet/>
      <dgm:spPr/>
      <dgm:t>
        <a:bodyPr/>
        <a:lstStyle/>
        <a:p>
          <a:endParaRPr lang="es-MX"/>
        </a:p>
      </dgm:t>
    </dgm:pt>
    <dgm:pt modelId="{30510C18-2992-7640-A4ED-7A93B037C780}">
      <dgm:prSet/>
      <dgm:spPr/>
      <dgm:t>
        <a:bodyPr/>
        <a:lstStyle/>
        <a:p>
          <a:r>
            <a:rPr lang="es-CO" b="0" i="0"/>
            <a:t>consumo problemático de alcohol y sustancias psicoactivas, </a:t>
          </a:r>
          <a:endParaRPr lang="es-CO"/>
        </a:p>
      </dgm:t>
    </dgm:pt>
    <dgm:pt modelId="{D7CD7CA3-8E5F-CD44-A120-76E86A6E807A}" type="parTrans" cxnId="{804FB902-9A91-A648-8792-F67EB0FBACFB}">
      <dgm:prSet/>
      <dgm:spPr/>
      <dgm:t>
        <a:bodyPr/>
        <a:lstStyle/>
        <a:p>
          <a:endParaRPr lang="es-MX"/>
        </a:p>
      </dgm:t>
    </dgm:pt>
    <dgm:pt modelId="{88387ABA-1F1F-1445-AF0F-0D3C0B11E9D3}" type="sibTrans" cxnId="{804FB902-9A91-A648-8792-F67EB0FBACFB}">
      <dgm:prSet/>
      <dgm:spPr/>
      <dgm:t>
        <a:bodyPr/>
        <a:lstStyle/>
        <a:p>
          <a:endParaRPr lang="es-MX"/>
        </a:p>
      </dgm:t>
    </dgm:pt>
    <dgm:pt modelId="{CC7D3881-5851-7644-8997-65E3F64169F6}">
      <dgm:prSet/>
      <dgm:spPr/>
      <dgm:t>
        <a:bodyPr/>
        <a:lstStyle/>
        <a:p>
          <a:r>
            <a:rPr lang="es-CO" b="0" i="0"/>
            <a:t>trabajadores accidentados de forma reincidente, </a:t>
          </a:r>
          <a:endParaRPr lang="es-CO"/>
        </a:p>
      </dgm:t>
    </dgm:pt>
    <dgm:pt modelId="{3F05F711-3179-7E47-8AB6-8E1FAC7218A2}" type="parTrans" cxnId="{A9B83E00-428C-B946-9AE1-5F48C1CFFFF9}">
      <dgm:prSet/>
      <dgm:spPr/>
      <dgm:t>
        <a:bodyPr/>
        <a:lstStyle/>
        <a:p>
          <a:endParaRPr lang="es-MX"/>
        </a:p>
      </dgm:t>
    </dgm:pt>
    <dgm:pt modelId="{9E2DA37A-F2B1-354D-8C96-27AADF24CD5E}" type="sibTrans" cxnId="{A9B83E00-428C-B946-9AE1-5F48C1CFFFF9}">
      <dgm:prSet/>
      <dgm:spPr/>
      <dgm:t>
        <a:bodyPr/>
        <a:lstStyle/>
        <a:p>
          <a:endParaRPr lang="es-MX"/>
        </a:p>
      </dgm:t>
    </dgm:pt>
    <dgm:pt modelId="{2FDB3B8D-B93E-DF4F-B762-9A56C467886C}">
      <dgm:prSet/>
      <dgm:spPr/>
      <dgm:t>
        <a:bodyPr/>
        <a:lstStyle/>
        <a:p>
          <a:r>
            <a:rPr lang="es-CO" b="0" i="0"/>
            <a:t>patologías comunes o laborales por exposición a factores psicosociales calificadas o en proceso de calificación, </a:t>
          </a:r>
          <a:endParaRPr lang="es-CO"/>
        </a:p>
      </dgm:t>
    </dgm:pt>
    <dgm:pt modelId="{E2ACF22E-C64E-2A4E-BFC9-C4C97C6BFB40}" type="parTrans" cxnId="{DA01BDB1-1A9C-0043-A6EA-528A008AF6CB}">
      <dgm:prSet/>
      <dgm:spPr/>
      <dgm:t>
        <a:bodyPr/>
        <a:lstStyle/>
        <a:p>
          <a:endParaRPr lang="es-MX"/>
        </a:p>
      </dgm:t>
    </dgm:pt>
    <dgm:pt modelId="{6209E19E-CCA0-EC46-B777-AE8FEE3E39E5}" type="sibTrans" cxnId="{DA01BDB1-1A9C-0043-A6EA-528A008AF6CB}">
      <dgm:prSet/>
      <dgm:spPr/>
      <dgm:t>
        <a:bodyPr/>
        <a:lstStyle/>
        <a:p>
          <a:endParaRPr lang="es-MX"/>
        </a:p>
      </dgm:t>
    </dgm:pt>
    <dgm:pt modelId="{E1F32F19-ECD7-0F43-BBDC-437A96960748}">
      <dgm:prSet/>
      <dgm:spPr/>
      <dgm:t>
        <a:bodyPr/>
        <a:lstStyle/>
        <a:p>
          <a:r>
            <a:rPr lang="es-CO" b="0" i="0"/>
            <a:t>casos que reporten incapacidades con diagnósticos relacionados con riesgo psicosocial,</a:t>
          </a:r>
          <a:endParaRPr lang="es-CO"/>
        </a:p>
      </dgm:t>
    </dgm:pt>
    <dgm:pt modelId="{0B30D0AA-9C2D-3D4F-A307-0277DD96051F}" type="parTrans" cxnId="{7FC8D0A0-D1F3-174C-ADA2-CDCB00E29C26}">
      <dgm:prSet/>
      <dgm:spPr/>
      <dgm:t>
        <a:bodyPr/>
        <a:lstStyle/>
        <a:p>
          <a:endParaRPr lang="es-MX"/>
        </a:p>
      </dgm:t>
    </dgm:pt>
    <dgm:pt modelId="{FA6F396F-5535-9145-A2B9-733FEC38764D}" type="sibTrans" cxnId="{7FC8D0A0-D1F3-174C-ADA2-CDCB00E29C26}">
      <dgm:prSet/>
      <dgm:spPr/>
      <dgm:t>
        <a:bodyPr/>
        <a:lstStyle/>
        <a:p>
          <a:endParaRPr lang="es-MX"/>
        </a:p>
      </dgm:t>
    </dgm:pt>
    <dgm:pt modelId="{971C293F-CA4D-794B-9B1A-848A375350AE}">
      <dgm:prSet/>
      <dgm:spPr/>
      <dgm:t>
        <a:bodyPr/>
        <a:lstStyle/>
        <a:p>
          <a:r>
            <a:rPr lang="es-CO" b="0" i="0"/>
            <a:t>eventos vitales estresantes o significativos como muerte de seres queridos y eventos familiares o personales, </a:t>
          </a:r>
          <a:endParaRPr lang="es-CO"/>
        </a:p>
      </dgm:t>
    </dgm:pt>
    <dgm:pt modelId="{9236007B-E688-E841-BAA2-65546BA86D42}" type="parTrans" cxnId="{699DF9E9-1B60-AA43-8831-286D4AA2C38D}">
      <dgm:prSet/>
      <dgm:spPr/>
      <dgm:t>
        <a:bodyPr/>
        <a:lstStyle/>
        <a:p>
          <a:endParaRPr lang="es-MX"/>
        </a:p>
      </dgm:t>
    </dgm:pt>
    <dgm:pt modelId="{7D28D13C-2FE3-3647-A2CD-A8C056E8318A}" type="sibTrans" cxnId="{699DF9E9-1B60-AA43-8831-286D4AA2C38D}">
      <dgm:prSet/>
      <dgm:spPr/>
      <dgm:t>
        <a:bodyPr/>
        <a:lstStyle/>
        <a:p>
          <a:endParaRPr lang="es-MX"/>
        </a:p>
      </dgm:t>
    </dgm:pt>
    <dgm:pt modelId="{5594BF63-A66C-ED43-8FE7-C1C507FF6980}">
      <dgm:prSet/>
      <dgm:spPr/>
      <dgm:t>
        <a:bodyPr/>
        <a:lstStyle/>
        <a:p>
          <a:r>
            <a:rPr lang="es-CO" b="0" i="0"/>
            <a:t>casos de estrés postraumático, </a:t>
          </a:r>
          <a:endParaRPr lang="es-CO"/>
        </a:p>
      </dgm:t>
    </dgm:pt>
    <dgm:pt modelId="{CFDF72EA-EB51-414A-A4FA-92703C3F4697}" type="parTrans" cxnId="{26F9081E-9F91-DB4E-9925-62753031920A}">
      <dgm:prSet/>
      <dgm:spPr/>
      <dgm:t>
        <a:bodyPr/>
        <a:lstStyle/>
        <a:p>
          <a:endParaRPr lang="es-MX"/>
        </a:p>
      </dgm:t>
    </dgm:pt>
    <dgm:pt modelId="{A97D4B97-F7FA-E244-B181-074E59606C6B}" type="sibTrans" cxnId="{26F9081E-9F91-DB4E-9925-62753031920A}">
      <dgm:prSet/>
      <dgm:spPr/>
      <dgm:t>
        <a:bodyPr/>
        <a:lstStyle/>
        <a:p>
          <a:endParaRPr lang="es-MX"/>
        </a:p>
      </dgm:t>
    </dgm:pt>
    <dgm:pt modelId="{6731C358-EA9E-6C48-920B-B8F885F2729E}">
      <dgm:prSet/>
      <dgm:spPr/>
      <dgm:t>
        <a:bodyPr/>
        <a:lstStyle/>
        <a:p>
          <a:r>
            <a:rPr lang="es-CO" b="0" i="0"/>
            <a:t>trabajadores con efectos en la salud mental derivados de las situaciones de emergencia sanitaria, ambiental y social. </a:t>
          </a:r>
          <a:endParaRPr lang="es-CO"/>
        </a:p>
      </dgm:t>
    </dgm:pt>
    <dgm:pt modelId="{865D4417-26A9-644E-8906-B54BEF7A170E}" type="parTrans" cxnId="{DA2A853C-F7FD-0346-A29E-B6C5D33B4D59}">
      <dgm:prSet/>
      <dgm:spPr/>
      <dgm:t>
        <a:bodyPr/>
        <a:lstStyle/>
        <a:p>
          <a:endParaRPr lang="es-MX"/>
        </a:p>
      </dgm:t>
    </dgm:pt>
    <dgm:pt modelId="{A3E52B17-6DA4-2A47-AAFC-090EF8534DC0}" type="sibTrans" cxnId="{DA2A853C-F7FD-0346-A29E-B6C5D33B4D59}">
      <dgm:prSet/>
      <dgm:spPr/>
      <dgm:t>
        <a:bodyPr/>
        <a:lstStyle/>
        <a:p>
          <a:endParaRPr lang="es-MX"/>
        </a:p>
      </dgm:t>
    </dgm:pt>
    <dgm:pt modelId="{4B6442E9-A7D3-6941-8DA3-B9E535EE2D56}" type="pres">
      <dgm:prSet presAssocID="{A00A387A-836B-E54B-8136-6C3E3C74EFB8}" presName="vert0" presStyleCnt="0">
        <dgm:presLayoutVars>
          <dgm:dir/>
          <dgm:animOne val="branch"/>
          <dgm:animLvl val="lvl"/>
        </dgm:presLayoutVars>
      </dgm:prSet>
      <dgm:spPr/>
    </dgm:pt>
    <dgm:pt modelId="{D4E39EB6-0D73-9B44-B985-E7FDABC47CD1}" type="pres">
      <dgm:prSet presAssocID="{210C4E3C-D13D-A944-A122-8E60AEB765A4}" presName="thickLine" presStyleLbl="alignNode1" presStyleIdx="0" presStyleCnt="9"/>
      <dgm:spPr/>
    </dgm:pt>
    <dgm:pt modelId="{0A262B3D-BB57-3641-8608-D8919FBF8347}" type="pres">
      <dgm:prSet presAssocID="{210C4E3C-D13D-A944-A122-8E60AEB765A4}" presName="horz1" presStyleCnt="0"/>
      <dgm:spPr/>
    </dgm:pt>
    <dgm:pt modelId="{83087F6E-B74C-CE49-9204-3F48BA67D6FC}" type="pres">
      <dgm:prSet presAssocID="{210C4E3C-D13D-A944-A122-8E60AEB765A4}" presName="tx1" presStyleLbl="revTx" presStyleIdx="0" presStyleCnt="9"/>
      <dgm:spPr/>
    </dgm:pt>
    <dgm:pt modelId="{007216F6-3E37-544A-8370-BC43D77603FA}" type="pres">
      <dgm:prSet presAssocID="{210C4E3C-D13D-A944-A122-8E60AEB765A4}" presName="vert1" presStyleCnt="0"/>
      <dgm:spPr/>
    </dgm:pt>
    <dgm:pt modelId="{D8207FC6-A1A2-C342-B7A1-967524AC56D0}" type="pres">
      <dgm:prSet presAssocID="{E24B6347-79D3-1E42-9003-84BC729AFED3}" presName="thickLine" presStyleLbl="alignNode1" presStyleIdx="1" presStyleCnt="9"/>
      <dgm:spPr/>
    </dgm:pt>
    <dgm:pt modelId="{5F2D434D-B227-3D4E-89FE-9FC879C74E83}" type="pres">
      <dgm:prSet presAssocID="{E24B6347-79D3-1E42-9003-84BC729AFED3}" presName="horz1" presStyleCnt="0"/>
      <dgm:spPr/>
    </dgm:pt>
    <dgm:pt modelId="{11809E60-8093-F741-B140-CC9741A21EB9}" type="pres">
      <dgm:prSet presAssocID="{E24B6347-79D3-1E42-9003-84BC729AFED3}" presName="tx1" presStyleLbl="revTx" presStyleIdx="1" presStyleCnt="9"/>
      <dgm:spPr/>
    </dgm:pt>
    <dgm:pt modelId="{5CC2A09D-9533-1944-AF89-80A8907ED829}" type="pres">
      <dgm:prSet presAssocID="{E24B6347-79D3-1E42-9003-84BC729AFED3}" presName="vert1" presStyleCnt="0"/>
      <dgm:spPr/>
    </dgm:pt>
    <dgm:pt modelId="{8364A77B-3DE5-374B-B2E4-7E09E7710F53}" type="pres">
      <dgm:prSet presAssocID="{30510C18-2992-7640-A4ED-7A93B037C780}" presName="thickLine" presStyleLbl="alignNode1" presStyleIdx="2" presStyleCnt="9"/>
      <dgm:spPr/>
    </dgm:pt>
    <dgm:pt modelId="{6380BB14-1A82-0B42-BE0A-44C00C072C2A}" type="pres">
      <dgm:prSet presAssocID="{30510C18-2992-7640-A4ED-7A93B037C780}" presName="horz1" presStyleCnt="0"/>
      <dgm:spPr/>
    </dgm:pt>
    <dgm:pt modelId="{05EDAC54-F678-0F49-B834-0836DE07C224}" type="pres">
      <dgm:prSet presAssocID="{30510C18-2992-7640-A4ED-7A93B037C780}" presName="tx1" presStyleLbl="revTx" presStyleIdx="2" presStyleCnt="9"/>
      <dgm:spPr/>
    </dgm:pt>
    <dgm:pt modelId="{B4FC5813-8F0D-CC4B-833F-7BEA7B48D993}" type="pres">
      <dgm:prSet presAssocID="{30510C18-2992-7640-A4ED-7A93B037C780}" presName="vert1" presStyleCnt="0"/>
      <dgm:spPr/>
    </dgm:pt>
    <dgm:pt modelId="{5B488D3D-1EE6-424A-B805-51B1820830B8}" type="pres">
      <dgm:prSet presAssocID="{CC7D3881-5851-7644-8997-65E3F64169F6}" presName="thickLine" presStyleLbl="alignNode1" presStyleIdx="3" presStyleCnt="9"/>
      <dgm:spPr/>
    </dgm:pt>
    <dgm:pt modelId="{9606779F-2932-014C-BECE-0E3366302611}" type="pres">
      <dgm:prSet presAssocID="{CC7D3881-5851-7644-8997-65E3F64169F6}" presName="horz1" presStyleCnt="0"/>
      <dgm:spPr/>
    </dgm:pt>
    <dgm:pt modelId="{CC53B7A9-5DF6-6A4A-83F1-AA29B6EB2C03}" type="pres">
      <dgm:prSet presAssocID="{CC7D3881-5851-7644-8997-65E3F64169F6}" presName="tx1" presStyleLbl="revTx" presStyleIdx="3" presStyleCnt="9"/>
      <dgm:spPr/>
    </dgm:pt>
    <dgm:pt modelId="{DF90C21F-D88F-2C41-950F-8D50F234C2B9}" type="pres">
      <dgm:prSet presAssocID="{CC7D3881-5851-7644-8997-65E3F64169F6}" presName="vert1" presStyleCnt="0"/>
      <dgm:spPr/>
    </dgm:pt>
    <dgm:pt modelId="{8C88A7BA-8010-B140-BC89-96AB7BF215E2}" type="pres">
      <dgm:prSet presAssocID="{2FDB3B8D-B93E-DF4F-B762-9A56C467886C}" presName="thickLine" presStyleLbl="alignNode1" presStyleIdx="4" presStyleCnt="9"/>
      <dgm:spPr/>
    </dgm:pt>
    <dgm:pt modelId="{A561CEB1-1E2C-654B-970C-7E1BE7D16C54}" type="pres">
      <dgm:prSet presAssocID="{2FDB3B8D-B93E-DF4F-B762-9A56C467886C}" presName="horz1" presStyleCnt="0"/>
      <dgm:spPr/>
    </dgm:pt>
    <dgm:pt modelId="{5F985DB0-2DF5-304C-B6A5-B8425E2A1EC0}" type="pres">
      <dgm:prSet presAssocID="{2FDB3B8D-B93E-DF4F-B762-9A56C467886C}" presName="tx1" presStyleLbl="revTx" presStyleIdx="4" presStyleCnt="9"/>
      <dgm:spPr/>
    </dgm:pt>
    <dgm:pt modelId="{7AD61EFF-543E-D44D-BD5D-486AFC4AD270}" type="pres">
      <dgm:prSet presAssocID="{2FDB3B8D-B93E-DF4F-B762-9A56C467886C}" presName="vert1" presStyleCnt="0"/>
      <dgm:spPr/>
    </dgm:pt>
    <dgm:pt modelId="{18AB36EC-6E29-244F-84DB-4D5D386BE3F1}" type="pres">
      <dgm:prSet presAssocID="{E1F32F19-ECD7-0F43-BBDC-437A96960748}" presName="thickLine" presStyleLbl="alignNode1" presStyleIdx="5" presStyleCnt="9"/>
      <dgm:spPr/>
    </dgm:pt>
    <dgm:pt modelId="{8905A2A7-40FB-ED47-AD95-79E8F14A31AF}" type="pres">
      <dgm:prSet presAssocID="{E1F32F19-ECD7-0F43-BBDC-437A96960748}" presName="horz1" presStyleCnt="0"/>
      <dgm:spPr/>
    </dgm:pt>
    <dgm:pt modelId="{215D081C-A8B4-DF41-B3A8-3E201E7D960A}" type="pres">
      <dgm:prSet presAssocID="{E1F32F19-ECD7-0F43-BBDC-437A96960748}" presName="tx1" presStyleLbl="revTx" presStyleIdx="5" presStyleCnt="9"/>
      <dgm:spPr/>
    </dgm:pt>
    <dgm:pt modelId="{23A12D0E-E6A8-5943-94A4-2FA3DD7F81D7}" type="pres">
      <dgm:prSet presAssocID="{E1F32F19-ECD7-0F43-BBDC-437A96960748}" presName="vert1" presStyleCnt="0"/>
      <dgm:spPr/>
    </dgm:pt>
    <dgm:pt modelId="{1FBD3084-09FA-1544-A45F-B5DE3A7CBE93}" type="pres">
      <dgm:prSet presAssocID="{971C293F-CA4D-794B-9B1A-848A375350AE}" presName="thickLine" presStyleLbl="alignNode1" presStyleIdx="6" presStyleCnt="9"/>
      <dgm:spPr/>
    </dgm:pt>
    <dgm:pt modelId="{7C118DB2-197D-2B41-B49A-E08F202E5ED2}" type="pres">
      <dgm:prSet presAssocID="{971C293F-CA4D-794B-9B1A-848A375350AE}" presName="horz1" presStyleCnt="0"/>
      <dgm:spPr/>
    </dgm:pt>
    <dgm:pt modelId="{D75FA06F-6BCF-A544-9F20-81070A080B5A}" type="pres">
      <dgm:prSet presAssocID="{971C293F-CA4D-794B-9B1A-848A375350AE}" presName="tx1" presStyleLbl="revTx" presStyleIdx="6" presStyleCnt="9"/>
      <dgm:spPr/>
    </dgm:pt>
    <dgm:pt modelId="{9A4B1026-C1DE-AA4A-94B9-B11B8214D6D0}" type="pres">
      <dgm:prSet presAssocID="{971C293F-CA4D-794B-9B1A-848A375350AE}" presName="vert1" presStyleCnt="0"/>
      <dgm:spPr/>
    </dgm:pt>
    <dgm:pt modelId="{F55E90B3-34A1-6642-AEDF-461B47CE1728}" type="pres">
      <dgm:prSet presAssocID="{5594BF63-A66C-ED43-8FE7-C1C507FF6980}" presName="thickLine" presStyleLbl="alignNode1" presStyleIdx="7" presStyleCnt="9"/>
      <dgm:spPr/>
    </dgm:pt>
    <dgm:pt modelId="{D2F1060C-FD86-D84C-8ED8-125F18D8377E}" type="pres">
      <dgm:prSet presAssocID="{5594BF63-A66C-ED43-8FE7-C1C507FF6980}" presName="horz1" presStyleCnt="0"/>
      <dgm:spPr/>
    </dgm:pt>
    <dgm:pt modelId="{7273B248-4353-1147-ACA4-A490C6A506BE}" type="pres">
      <dgm:prSet presAssocID="{5594BF63-A66C-ED43-8FE7-C1C507FF6980}" presName="tx1" presStyleLbl="revTx" presStyleIdx="7" presStyleCnt="9"/>
      <dgm:spPr/>
    </dgm:pt>
    <dgm:pt modelId="{BD1FAA8B-17FC-4544-9B26-34390143E179}" type="pres">
      <dgm:prSet presAssocID="{5594BF63-A66C-ED43-8FE7-C1C507FF6980}" presName="vert1" presStyleCnt="0"/>
      <dgm:spPr/>
    </dgm:pt>
    <dgm:pt modelId="{A51E6101-E4CB-6247-87B9-D5A651C56C93}" type="pres">
      <dgm:prSet presAssocID="{6731C358-EA9E-6C48-920B-B8F885F2729E}" presName="thickLine" presStyleLbl="alignNode1" presStyleIdx="8" presStyleCnt="9"/>
      <dgm:spPr/>
    </dgm:pt>
    <dgm:pt modelId="{70237ECF-0F17-D848-8E5D-78B19CDE3DD3}" type="pres">
      <dgm:prSet presAssocID="{6731C358-EA9E-6C48-920B-B8F885F2729E}" presName="horz1" presStyleCnt="0"/>
      <dgm:spPr/>
    </dgm:pt>
    <dgm:pt modelId="{8D52670F-57A6-0E4C-BCF1-61E4C878B09D}" type="pres">
      <dgm:prSet presAssocID="{6731C358-EA9E-6C48-920B-B8F885F2729E}" presName="tx1" presStyleLbl="revTx" presStyleIdx="8" presStyleCnt="9"/>
      <dgm:spPr/>
    </dgm:pt>
    <dgm:pt modelId="{B34BCDC6-4E55-3745-A570-370AB2F41B14}" type="pres">
      <dgm:prSet presAssocID="{6731C358-EA9E-6C48-920B-B8F885F2729E}" presName="vert1" presStyleCnt="0"/>
      <dgm:spPr/>
    </dgm:pt>
  </dgm:ptLst>
  <dgm:cxnLst>
    <dgm:cxn modelId="{A9B83E00-428C-B946-9AE1-5F48C1CFFFF9}" srcId="{A00A387A-836B-E54B-8136-6C3E3C74EFB8}" destId="{CC7D3881-5851-7644-8997-65E3F64169F6}" srcOrd="3" destOrd="0" parTransId="{3F05F711-3179-7E47-8AB6-8E1FAC7218A2}" sibTransId="{9E2DA37A-F2B1-354D-8C96-27AADF24CD5E}"/>
    <dgm:cxn modelId="{804FB902-9A91-A648-8792-F67EB0FBACFB}" srcId="{A00A387A-836B-E54B-8136-6C3E3C74EFB8}" destId="{30510C18-2992-7640-A4ED-7A93B037C780}" srcOrd="2" destOrd="0" parTransId="{D7CD7CA3-8E5F-CD44-A120-76E86A6E807A}" sibTransId="{88387ABA-1F1F-1445-AF0F-0D3C0B11E9D3}"/>
    <dgm:cxn modelId="{26F9081E-9F91-DB4E-9925-62753031920A}" srcId="{A00A387A-836B-E54B-8136-6C3E3C74EFB8}" destId="{5594BF63-A66C-ED43-8FE7-C1C507FF6980}" srcOrd="7" destOrd="0" parTransId="{CFDF72EA-EB51-414A-A4FA-92703C3F4697}" sibTransId="{A97D4B97-F7FA-E244-B181-074E59606C6B}"/>
    <dgm:cxn modelId="{6339FB1F-22EF-CC47-A51E-DA7B26818A0D}" type="presOf" srcId="{6731C358-EA9E-6C48-920B-B8F885F2729E}" destId="{8D52670F-57A6-0E4C-BCF1-61E4C878B09D}" srcOrd="0" destOrd="0" presId="urn:microsoft.com/office/officeart/2008/layout/LinedList"/>
    <dgm:cxn modelId="{DA2A853C-F7FD-0346-A29E-B6C5D33B4D59}" srcId="{A00A387A-836B-E54B-8136-6C3E3C74EFB8}" destId="{6731C358-EA9E-6C48-920B-B8F885F2729E}" srcOrd="8" destOrd="0" parTransId="{865D4417-26A9-644E-8906-B54BEF7A170E}" sibTransId="{A3E52B17-6DA4-2A47-AAFC-090EF8534DC0}"/>
    <dgm:cxn modelId="{796C3842-1124-8243-983C-A23D21CCC91F}" type="presOf" srcId="{E1F32F19-ECD7-0F43-BBDC-437A96960748}" destId="{215D081C-A8B4-DF41-B3A8-3E201E7D960A}" srcOrd="0" destOrd="0" presId="urn:microsoft.com/office/officeart/2008/layout/LinedList"/>
    <dgm:cxn modelId="{42C03842-AC15-774F-ACF2-EED62E1E4D77}" srcId="{A00A387A-836B-E54B-8136-6C3E3C74EFB8}" destId="{210C4E3C-D13D-A944-A122-8E60AEB765A4}" srcOrd="0" destOrd="0" parTransId="{AC7BAD20-47BA-D346-A7CC-AD6BB55CA414}" sibTransId="{4B961E31-79C0-434E-8AB6-12EDAE86B061}"/>
    <dgm:cxn modelId="{FD8EFB48-273D-F24B-8D82-6E8CDFAE9DA2}" srcId="{A00A387A-836B-E54B-8136-6C3E3C74EFB8}" destId="{E24B6347-79D3-1E42-9003-84BC729AFED3}" srcOrd="1" destOrd="0" parTransId="{B310656E-83D1-9645-9260-65251B0D04C0}" sibTransId="{2CCCA4EF-1ADA-B445-BC41-7CF5113F01CC}"/>
    <dgm:cxn modelId="{BD3BAA5A-CB6D-1B40-B7D9-5FEEE7934540}" type="presOf" srcId="{2FDB3B8D-B93E-DF4F-B762-9A56C467886C}" destId="{5F985DB0-2DF5-304C-B6A5-B8425E2A1EC0}" srcOrd="0" destOrd="0" presId="urn:microsoft.com/office/officeart/2008/layout/LinedList"/>
    <dgm:cxn modelId="{D5E15C6C-53E0-6846-9154-48F4EDEE476B}" type="presOf" srcId="{30510C18-2992-7640-A4ED-7A93B037C780}" destId="{05EDAC54-F678-0F49-B834-0836DE07C224}" srcOrd="0" destOrd="0" presId="urn:microsoft.com/office/officeart/2008/layout/LinedList"/>
    <dgm:cxn modelId="{CA34E87D-5B3A-D540-AADB-50D727F14A92}" type="presOf" srcId="{E24B6347-79D3-1E42-9003-84BC729AFED3}" destId="{11809E60-8093-F741-B140-CC9741A21EB9}" srcOrd="0" destOrd="0" presId="urn:microsoft.com/office/officeart/2008/layout/LinedList"/>
    <dgm:cxn modelId="{E872AF7F-BBFB-7A46-BA50-607C80108E53}" type="presOf" srcId="{CC7D3881-5851-7644-8997-65E3F64169F6}" destId="{CC53B7A9-5DF6-6A4A-83F1-AA29B6EB2C03}" srcOrd="0" destOrd="0" presId="urn:microsoft.com/office/officeart/2008/layout/LinedList"/>
    <dgm:cxn modelId="{5FA71090-C5F3-6A4D-BB34-B2BE887186D3}" type="presOf" srcId="{A00A387A-836B-E54B-8136-6C3E3C74EFB8}" destId="{4B6442E9-A7D3-6941-8DA3-B9E535EE2D56}" srcOrd="0" destOrd="0" presId="urn:microsoft.com/office/officeart/2008/layout/LinedList"/>
    <dgm:cxn modelId="{7FC8D0A0-D1F3-174C-ADA2-CDCB00E29C26}" srcId="{A00A387A-836B-E54B-8136-6C3E3C74EFB8}" destId="{E1F32F19-ECD7-0F43-BBDC-437A96960748}" srcOrd="5" destOrd="0" parTransId="{0B30D0AA-9C2D-3D4F-A307-0277DD96051F}" sibTransId="{FA6F396F-5535-9145-A2B9-733FEC38764D}"/>
    <dgm:cxn modelId="{8F1882A3-8D56-D840-BFC6-53C4405C1594}" type="presOf" srcId="{971C293F-CA4D-794B-9B1A-848A375350AE}" destId="{D75FA06F-6BCF-A544-9F20-81070A080B5A}" srcOrd="0" destOrd="0" presId="urn:microsoft.com/office/officeart/2008/layout/LinedList"/>
    <dgm:cxn modelId="{9B9659A5-1ED4-A843-AB77-E0EF72A4AB0F}" type="presOf" srcId="{5594BF63-A66C-ED43-8FE7-C1C507FF6980}" destId="{7273B248-4353-1147-ACA4-A490C6A506BE}" srcOrd="0" destOrd="0" presId="urn:microsoft.com/office/officeart/2008/layout/LinedList"/>
    <dgm:cxn modelId="{DA01BDB1-1A9C-0043-A6EA-528A008AF6CB}" srcId="{A00A387A-836B-E54B-8136-6C3E3C74EFB8}" destId="{2FDB3B8D-B93E-DF4F-B762-9A56C467886C}" srcOrd="4" destOrd="0" parTransId="{E2ACF22E-C64E-2A4E-BFC9-C4C97C6BFB40}" sibTransId="{6209E19E-CCA0-EC46-B777-AE8FEE3E39E5}"/>
    <dgm:cxn modelId="{0B76D7CF-EBB6-C546-881A-715DEA93B97D}" type="presOf" srcId="{210C4E3C-D13D-A944-A122-8E60AEB765A4}" destId="{83087F6E-B74C-CE49-9204-3F48BA67D6FC}" srcOrd="0" destOrd="0" presId="urn:microsoft.com/office/officeart/2008/layout/LinedList"/>
    <dgm:cxn modelId="{699DF9E9-1B60-AA43-8831-286D4AA2C38D}" srcId="{A00A387A-836B-E54B-8136-6C3E3C74EFB8}" destId="{971C293F-CA4D-794B-9B1A-848A375350AE}" srcOrd="6" destOrd="0" parTransId="{9236007B-E688-E841-BAA2-65546BA86D42}" sibTransId="{7D28D13C-2FE3-3647-A2CD-A8C056E8318A}"/>
    <dgm:cxn modelId="{2C3CBB3C-91DE-F142-A872-8F0491780F65}" type="presParOf" srcId="{4B6442E9-A7D3-6941-8DA3-B9E535EE2D56}" destId="{D4E39EB6-0D73-9B44-B985-E7FDABC47CD1}" srcOrd="0" destOrd="0" presId="urn:microsoft.com/office/officeart/2008/layout/LinedList"/>
    <dgm:cxn modelId="{8CAF7BE1-BDB2-644B-8E6C-64CB008A842C}" type="presParOf" srcId="{4B6442E9-A7D3-6941-8DA3-B9E535EE2D56}" destId="{0A262B3D-BB57-3641-8608-D8919FBF8347}" srcOrd="1" destOrd="0" presId="urn:microsoft.com/office/officeart/2008/layout/LinedList"/>
    <dgm:cxn modelId="{73C34E10-0C54-7747-8096-47A220CCD46B}" type="presParOf" srcId="{0A262B3D-BB57-3641-8608-D8919FBF8347}" destId="{83087F6E-B74C-CE49-9204-3F48BA67D6FC}" srcOrd="0" destOrd="0" presId="urn:microsoft.com/office/officeart/2008/layout/LinedList"/>
    <dgm:cxn modelId="{8CDB3038-331D-E647-9D6F-7FCFA4A1D8EB}" type="presParOf" srcId="{0A262B3D-BB57-3641-8608-D8919FBF8347}" destId="{007216F6-3E37-544A-8370-BC43D77603FA}" srcOrd="1" destOrd="0" presId="urn:microsoft.com/office/officeart/2008/layout/LinedList"/>
    <dgm:cxn modelId="{F7484CFE-4176-CF4D-A559-F3368F880634}" type="presParOf" srcId="{4B6442E9-A7D3-6941-8DA3-B9E535EE2D56}" destId="{D8207FC6-A1A2-C342-B7A1-967524AC56D0}" srcOrd="2" destOrd="0" presId="urn:microsoft.com/office/officeart/2008/layout/LinedList"/>
    <dgm:cxn modelId="{D2755D23-D5BB-2A44-86DD-9A25FE50CC63}" type="presParOf" srcId="{4B6442E9-A7D3-6941-8DA3-B9E535EE2D56}" destId="{5F2D434D-B227-3D4E-89FE-9FC879C74E83}" srcOrd="3" destOrd="0" presId="urn:microsoft.com/office/officeart/2008/layout/LinedList"/>
    <dgm:cxn modelId="{02C970A0-E455-704E-8EF0-5F95E986E74A}" type="presParOf" srcId="{5F2D434D-B227-3D4E-89FE-9FC879C74E83}" destId="{11809E60-8093-F741-B140-CC9741A21EB9}" srcOrd="0" destOrd="0" presId="urn:microsoft.com/office/officeart/2008/layout/LinedList"/>
    <dgm:cxn modelId="{8E3448A5-62C3-3143-84AA-AEBCB5104124}" type="presParOf" srcId="{5F2D434D-B227-3D4E-89FE-9FC879C74E83}" destId="{5CC2A09D-9533-1944-AF89-80A8907ED829}" srcOrd="1" destOrd="0" presId="urn:microsoft.com/office/officeart/2008/layout/LinedList"/>
    <dgm:cxn modelId="{244D7D79-415A-F849-B5C4-DC5649CC2425}" type="presParOf" srcId="{4B6442E9-A7D3-6941-8DA3-B9E535EE2D56}" destId="{8364A77B-3DE5-374B-B2E4-7E09E7710F53}" srcOrd="4" destOrd="0" presId="urn:microsoft.com/office/officeart/2008/layout/LinedList"/>
    <dgm:cxn modelId="{22F258BD-0FBD-2045-8C7E-FBB5187ED292}" type="presParOf" srcId="{4B6442E9-A7D3-6941-8DA3-B9E535EE2D56}" destId="{6380BB14-1A82-0B42-BE0A-44C00C072C2A}" srcOrd="5" destOrd="0" presId="urn:microsoft.com/office/officeart/2008/layout/LinedList"/>
    <dgm:cxn modelId="{2112F938-4AD8-E44B-8D8A-0F3B9FBBFA8C}" type="presParOf" srcId="{6380BB14-1A82-0B42-BE0A-44C00C072C2A}" destId="{05EDAC54-F678-0F49-B834-0836DE07C224}" srcOrd="0" destOrd="0" presId="urn:microsoft.com/office/officeart/2008/layout/LinedList"/>
    <dgm:cxn modelId="{ECAAC973-160D-BF46-867B-006AA4CEA19E}" type="presParOf" srcId="{6380BB14-1A82-0B42-BE0A-44C00C072C2A}" destId="{B4FC5813-8F0D-CC4B-833F-7BEA7B48D993}" srcOrd="1" destOrd="0" presId="urn:microsoft.com/office/officeart/2008/layout/LinedList"/>
    <dgm:cxn modelId="{4E250A1F-AA1A-7B43-95FC-0D2F3F84A7A2}" type="presParOf" srcId="{4B6442E9-A7D3-6941-8DA3-B9E535EE2D56}" destId="{5B488D3D-1EE6-424A-B805-51B1820830B8}" srcOrd="6" destOrd="0" presId="urn:microsoft.com/office/officeart/2008/layout/LinedList"/>
    <dgm:cxn modelId="{FF01EF90-0A7A-7C40-A7F6-85CB07B83DBA}" type="presParOf" srcId="{4B6442E9-A7D3-6941-8DA3-B9E535EE2D56}" destId="{9606779F-2932-014C-BECE-0E3366302611}" srcOrd="7" destOrd="0" presId="urn:microsoft.com/office/officeart/2008/layout/LinedList"/>
    <dgm:cxn modelId="{58B5BBC2-DB61-AE45-A6C3-3318C70CC74C}" type="presParOf" srcId="{9606779F-2932-014C-BECE-0E3366302611}" destId="{CC53B7A9-5DF6-6A4A-83F1-AA29B6EB2C03}" srcOrd="0" destOrd="0" presId="urn:microsoft.com/office/officeart/2008/layout/LinedList"/>
    <dgm:cxn modelId="{5B4A5B14-056B-104F-974D-111EA1BF4965}" type="presParOf" srcId="{9606779F-2932-014C-BECE-0E3366302611}" destId="{DF90C21F-D88F-2C41-950F-8D50F234C2B9}" srcOrd="1" destOrd="0" presId="urn:microsoft.com/office/officeart/2008/layout/LinedList"/>
    <dgm:cxn modelId="{D8D70F21-6531-F84A-BAD0-91B04291F98C}" type="presParOf" srcId="{4B6442E9-A7D3-6941-8DA3-B9E535EE2D56}" destId="{8C88A7BA-8010-B140-BC89-96AB7BF215E2}" srcOrd="8" destOrd="0" presId="urn:microsoft.com/office/officeart/2008/layout/LinedList"/>
    <dgm:cxn modelId="{71208287-4401-CA4F-917C-CC9A02F0F915}" type="presParOf" srcId="{4B6442E9-A7D3-6941-8DA3-B9E535EE2D56}" destId="{A561CEB1-1E2C-654B-970C-7E1BE7D16C54}" srcOrd="9" destOrd="0" presId="urn:microsoft.com/office/officeart/2008/layout/LinedList"/>
    <dgm:cxn modelId="{AD4958B8-BFA3-5249-897D-5CA6578021A9}" type="presParOf" srcId="{A561CEB1-1E2C-654B-970C-7E1BE7D16C54}" destId="{5F985DB0-2DF5-304C-B6A5-B8425E2A1EC0}" srcOrd="0" destOrd="0" presId="urn:microsoft.com/office/officeart/2008/layout/LinedList"/>
    <dgm:cxn modelId="{1CDDF9B9-1DDA-1D42-AAE5-1ED9A142CF30}" type="presParOf" srcId="{A561CEB1-1E2C-654B-970C-7E1BE7D16C54}" destId="{7AD61EFF-543E-D44D-BD5D-486AFC4AD270}" srcOrd="1" destOrd="0" presId="urn:microsoft.com/office/officeart/2008/layout/LinedList"/>
    <dgm:cxn modelId="{FC11C2DF-2272-D345-917F-9DD8D6BC320D}" type="presParOf" srcId="{4B6442E9-A7D3-6941-8DA3-B9E535EE2D56}" destId="{18AB36EC-6E29-244F-84DB-4D5D386BE3F1}" srcOrd="10" destOrd="0" presId="urn:microsoft.com/office/officeart/2008/layout/LinedList"/>
    <dgm:cxn modelId="{108AAEC7-E993-154B-817D-4954E1D4CF8C}" type="presParOf" srcId="{4B6442E9-A7D3-6941-8DA3-B9E535EE2D56}" destId="{8905A2A7-40FB-ED47-AD95-79E8F14A31AF}" srcOrd="11" destOrd="0" presId="urn:microsoft.com/office/officeart/2008/layout/LinedList"/>
    <dgm:cxn modelId="{4C1DBB94-D705-9C48-B6C7-FC41887B829C}" type="presParOf" srcId="{8905A2A7-40FB-ED47-AD95-79E8F14A31AF}" destId="{215D081C-A8B4-DF41-B3A8-3E201E7D960A}" srcOrd="0" destOrd="0" presId="urn:microsoft.com/office/officeart/2008/layout/LinedList"/>
    <dgm:cxn modelId="{20AFDB79-25CD-5642-AD40-5F08E66D6EB7}" type="presParOf" srcId="{8905A2A7-40FB-ED47-AD95-79E8F14A31AF}" destId="{23A12D0E-E6A8-5943-94A4-2FA3DD7F81D7}" srcOrd="1" destOrd="0" presId="urn:microsoft.com/office/officeart/2008/layout/LinedList"/>
    <dgm:cxn modelId="{E4EC70B4-5A4C-A84F-9AD6-C168BFAAE68F}" type="presParOf" srcId="{4B6442E9-A7D3-6941-8DA3-B9E535EE2D56}" destId="{1FBD3084-09FA-1544-A45F-B5DE3A7CBE93}" srcOrd="12" destOrd="0" presId="urn:microsoft.com/office/officeart/2008/layout/LinedList"/>
    <dgm:cxn modelId="{14BE7EFD-8D20-F54E-B9E9-6CAC6FD72491}" type="presParOf" srcId="{4B6442E9-A7D3-6941-8DA3-B9E535EE2D56}" destId="{7C118DB2-197D-2B41-B49A-E08F202E5ED2}" srcOrd="13" destOrd="0" presId="urn:microsoft.com/office/officeart/2008/layout/LinedList"/>
    <dgm:cxn modelId="{795ED6DA-8652-154C-B1CD-2690A947E1E9}" type="presParOf" srcId="{7C118DB2-197D-2B41-B49A-E08F202E5ED2}" destId="{D75FA06F-6BCF-A544-9F20-81070A080B5A}" srcOrd="0" destOrd="0" presId="urn:microsoft.com/office/officeart/2008/layout/LinedList"/>
    <dgm:cxn modelId="{823B8757-3404-3D4B-AB99-CAB0A5CC3297}" type="presParOf" srcId="{7C118DB2-197D-2B41-B49A-E08F202E5ED2}" destId="{9A4B1026-C1DE-AA4A-94B9-B11B8214D6D0}" srcOrd="1" destOrd="0" presId="urn:microsoft.com/office/officeart/2008/layout/LinedList"/>
    <dgm:cxn modelId="{BF9D31F2-7C49-0C4E-90C9-7D641DDEB764}" type="presParOf" srcId="{4B6442E9-A7D3-6941-8DA3-B9E535EE2D56}" destId="{F55E90B3-34A1-6642-AEDF-461B47CE1728}" srcOrd="14" destOrd="0" presId="urn:microsoft.com/office/officeart/2008/layout/LinedList"/>
    <dgm:cxn modelId="{5714A63C-0EE1-AF40-8F31-612A6833AD7A}" type="presParOf" srcId="{4B6442E9-A7D3-6941-8DA3-B9E535EE2D56}" destId="{D2F1060C-FD86-D84C-8ED8-125F18D8377E}" srcOrd="15" destOrd="0" presId="urn:microsoft.com/office/officeart/2008/layout/LinedList"/>
    <dgm:cxn modelId="{5CC51D10-E944-874E-85CB-8B2DD06A6344}" type="presParOf" srcId="{D2F1060C-FD86-D84C-8ED8-125F18D8377E}" destId="{7273B248-4353-1147-ACA4-A490C6A506BE}" srcOrd="0" destOrd="0" presId="urn:microsoft.com/office/officeart/2008/layout/LinedList"/>
    <dgm:cxn modelId="{AE56BFAD-87F3-1542-BD4B-0E320CAE60B9}" type="presParOf" srcId="{D2F1060C-FD86-D84C-8ED8-125F18D8377E}" destId="{BD1FAA8B-17FC-4544-9B26-34390143E179}" srcOrd="1" destOrd="0" presId="urn:microsoft.com/office/officeart/2008/layout/LinedList"/>
    <dgm:cxn modelId="{1AB09CF7-9A16-E24C-BA7E-E4EE48A94B20}" type="presParOf" srcId="{4B6442E9-A7D3-6941-8DA3-B9E535EE2D56}" destId="{A51E6101-E4CB-6247-87B9-D5A651C56C93}" srcOrd="16" destOrd="0" presId="urn:microsoft.com/office/officeart/2008/layout/LinedList"/>
    <dgm:cxn modelId="{9C7489F5-D4B9-1E42-8CC2-00CF27338CF1}" type="presParOf" srcId="{4B6442E9-A7D3-6941-8DA3-B9E535EE2D56}" destId="{70237ECF-0F17-D848-8E5D-78B19CDE3DD3}" srcOrd="17" destOrd="0" presId="urn:microsoft.com/office/officeart/2008/layout/LinedList"/>
    <dgm:cxn modelId="{04EE990A-EB5D-3449-9874-914269C08D48}" type="presParOf" srcId="{70237ECF-0F17-D848-8E5D-78B19CDE3DD3}" destId="{8D52670F-57A6-0E4C-BCF1-61E4C878B09D}" srcOrd="0" destOrd="0" presId="urn:microsoft.com/office/officeart/2008/layout/LinedList"/>
    <dgm:cxn modelId="{422CA10E-C711-434E-B141-EEEC112E3435}" type="presParOf" srcId="{70237ECF-0F17-D848-8E5D-78B19CDE3DD3}" destId="{B34BCDC6-4E55-3745-A570-370AB2F41B1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C1CF8BAB-BB1A-FC40-A028-553701D3015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FE9C5EDC-84EF-514B-A9FE-F1A2621FD0D3}">
      <dgm:prSet/>
      <dgm:spPr/>
      <dgm:t>
        <a:bodyPr/>
        <a:lstStyle/>
        <a:p>
          <a:r>
            <a:rPr lang="es-CO" b="0" i="0"/>
            <a:t>El incumplimiento a lo establecido en la presente Resolución será sancionado de conformidad con lo dispuesto en el artículo 91 del Decreto 1295 de 1994, modificado parcialmente por el artículo 115 del Decreto 2150 de 1995 y el artículo 13 de la Ley 1562 de 2012, en armonía con el Capítulo 11 del Título 4 de la Parte 2 del Libro 2 del Decreto 1072 de 2015. </a:t>
          </a:r>
          <a:endParaRPr lang="es-CO"/>
        </a:p>
      </dgm:t>
    </dgm:pt>
    <dgm:pt modelId="{3D643D1E-B91C-E24D-AFAF-C22291913A44}" type="parTrans" cxnId="{F4851A00-18F7-A743-B032-B0EA3A0D4370}">
      <dgm:prSet/>
      <dgm:spPr/>
      <dgm:t>
        <a:bodyPr/>
        <a:lstStyle/>
        <a:p>
          <a:endParaRPr lang="es-MX"/>
        </a:p>
      </dgm:t>
    </dgm:pt>
    <dgm:pt modelId="{09604C80-903D-534E-88E1-DF230EE370AF}" type="sibTrans" cxnId="{F4851A00-18F7-A743-B032-B0EA3A0D4370}">
      <dgm:prSet/>
      <dgm:spPr/>
      <dgm:t>
        <a:bodyPr/>
        <a:lstStyle/>
        <a:p>
          <a:endParaRPr lang="es-MX"/>
        </a:p>
      </dgm:t>
    </dgm:pt>
    <dgm:pt modelId="{3E572E8F-68BB-654B-9E19-90A6606CD603}">
      <dgm:prSet/>
      <dgm:spPr/>
      <dgm:t>
        <a:bodyPr/>
        <a:lstStyle/>
        <a:p>
          <a:r>
            <a:rPr lang="es-CO" b="0" i="0" dirty="0"/>
            <a:t>La investigación administrativa y la sanción serán de competencia de las Direcciones Territoriales del Ministerio del Trabajo</a:t>
          </a:r>
          <a:endParaRPr lang="es-CO" dirty="0"/>
        </a:p>
      </dgm:t>
    </dgm:pt>
    <dgm:pt modelId="{F4B728FB-17A9-114C-AFDE-7CD73C90D2AC}" type="parTrans" cxnId="{5C56D527-EBD2-804B-9319-3C910B433DB4}">
      <dgm:prSet/>
      <dgm:spPr/>
      <dgm:t>
        <a:bodyPr/>
        <a:lstStyle/>
        <a:p>
          <a:endParaRPr lang="es-MX"/>
        </a:p>
      </dgm:t>
    </dgm:pt>
    <dgm:pt modelId="{269255CF-45D8-1440-A730-B2EB5764A644}" type="sibTrans" cxnId="{5C56D527-EBD2-804B-9319-3C910B433DB4}">
      <dgm:prSet/>
      <dgm:spPr/>
      <dgm:t>
        <a:bodyPr/>
        <a:lstStyle/>
        <a:p>
          <a:endParaRPr lang="es-MX"/>
        </a:p>
      </dgm:t>
    </dgm:pt>
    <dgm:pt modelId="{AAE6F106-F847-404A-A7B0-AA3B05639745}" type="pres">
      <dgm:prSet presAssocID="{C1CF8BAB-BB1A-FC40-A028-553701D30158}" presName="linear" presStyleCnt="0">
        <dgm:presLayoutVars>
          <dgm:animLvl val="lvl"/>
          <dgm:resizeHandles val="exact"/>
        </dgm:presLayoutVars>
      </dgm:prSet>
      <dgm:spPr/>
    </dgm:pt>
    <dgm:pt modelId="{464EF8AB-D13D-1846-902A-CB17B91227D2}" type="pres">
      <dgm:prSet presAssocID="{FE9C5EDC-84EF-514B-A9FE-F1A2621FD0D3}" presName="parentText" presStyleLbl="node1" presStyleIdx="0" presStyleCnt="1">
        <dgm:presLayoutVars>
          <dgm:chMax val="0"/>
          <dgm:bulletEnabled val="1"/>
        </dgm:presLayoutVars>
      </dgm:prSet>
      <dgm:spPr/>
    </dgm:pt>
    <dgm:pt modelId="{C165839B-A903-274A-9C73-AB0A3BC28C8A}" type="pres">
      <dgm:prSet presAssocID="{FE9C5EDC-84EF-514B-A9FE-F1A2621FD0D3}" presName="childText" presStyleLbl="revTx" presStyleIdx="0" presStyleCnt="1">
        <dgm:presLayoutVars>
          <dgm:bulletEnabled val="1"/>
        </dgm:presLayoutVars>
      </dgm:prSet>
      <dgm:spPr/>
    </dgm:pt>
  </dgm:ptLst>
  <dgm:cxnLst>
    <dgm:cxn modelId="{F4851A00-18F7-A743-B032-B0EA3A0D4370}" srcId="{C1CF8BAB-BB1A-FC40-A028-553701D30158}" destId="{FE9C5EDC-84EF-514B-A9FE-F1A2621FD0D3}" srcOrd="0" destOrd="0" parTransId="{3D643D1E-B91C-E24D-AFAF-C22291913A44}" sibTransId="{09604C80-903D-534E-88E1-DF230EE370AF}"/>
    <dgm:cxn modelId="{5C56D527-EBD2-804B-9319-3C910B433DB4}" srcId="{FE9C5EDC-84EF-514B-A9FE-F1A2621FD0D3}" destId="{3E572E8F-68BB-654B-9E19-90A6606CD603}" srcOrd="0" destOrd="0" parTransId="{F4B728FB-17A9-114C-AFDE-7CD73C90D2AC}" sibTransId="{269255CF-45D8-1440-A730-B2EB5764A644}"/>
    <dgm:cxn modelId="{EDF1CE88-4534-A441-B19F-87012D664D0A}" type="presOf" srcId="{FE9C5EDC-84EF-514B-A9FE-F1A2621FD0D3}" destId="{464EF8AB-D13D-1846-902A-CB17B91227D2}" srcOrd="0" destOrd="0" presId="urn:microsoft.com/office/officeart/2005/8/layout/vList2"/>
    <dgm:cxn modelId="{8284D888-82E9-E94E-AE2F-2169E86A6349}" type="presOf" srcId="{C1CF8BAB-BB1A-FC40-A028-553701D30158}" destId="{AAE6F106-F847-404A-A7B0-AA3B05639745}" srcOrd="0" destOrd="0" presId="urn:microsoft.com/office/officeart/2005/8/layout/vList2"/>
    <dgm:cxn modelId="{D4C64DC3-7402-FB44-809A-1E01F136DC05}" type="presOf" srcId="{3E572E8F-68BB-654B-9E19-90A6606CD603}" destId="{C165839B-A903-274A-9C73-AB0A3BC28C8A}" srcOrd="0" destOrd="0" presId="urn:microsoft.com/office/officeart/2005/8/layout/vList2"/>
    <dgm:cxn modelId="{4A45792B-6631-0244-A132-3D1A58229EDE}" type="presParOf" srcId="{AAE6F106-F847-404A-A7B0-AA3B05639745}" destId="{464EF8AB-D13D-1846-902A-CB17B91227D2}" srcOrd="0" destOrd="0" presId="urn:microsoft.com/office/officeart/2005/8/layout/vList2"/>
    <dgm:cxn modelId="{17C8BA26-54A5-5948-BE8B-86C712B28A3E}" type="presParOf" srcId="{AAE6F106-F847-404A-A7B0-AA3B05639745}" destId="{C165839B-A903-274A-9C73-AB0A3BC28C8A}"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E40F4B31-CC4B-BC42-8702-683FC8DFCA63}" type="doc">
      <dgm:prSet loTypeId="urn:microsoft.com/office/officeart/2009/3/layout/FramedTextPicture" loCatId="" qsTypeId="urn:microsoft.com/office/officeart/2005/8/quickstyle/simple1" qsCatId="simple" csTypeId="urn:microsoft.com/office/officeart/2005/8/colors/accent1_2" csCatId="accent1" phldr="1"/>
      <dgm:spPr/>
      <dgm:t>
        <a:bodyPr/>
        <a:lstStyle/>
        <a:p>
          <a:endParaRPr lang="es-MX"/>
        </a:p>
      </dgm:t>
    </dgm:pt>
    <dgm:pt modelId="{4EE9A956-E99E-3C4A-B526-F23C3C82CFB2}">
      <dgm:prSet phldrT="[Texto]"/>
      <dgm:spPr/>
      <dgm:t>
        <a:bodyPr/>
        <a:lstStyle/>
        <a:p>
          <a:r>
            <a:rPr lang="es-CO" b="0" i="0" dirty="0"/>
            <a:t>La presente Resolución rige a partir de la entrada en vigencia de la misma y deroga la </a:t>
          </a:r>
          <a:r>
            <a:rPr lang="es-CO" b="0" i="0" dirty="0">
              <a:hlinkClick xmlns:r="http://schemas.openxmlformats.org/officeDocument/2006/relationships" r:id="rId1"/>
            </a:rPr>
            <a:t>Resolución 2404 de 2019</a:t>
          </a:r>
          <a:r>
            <a:rPr lang="es-CO" b="0" i="0" dirty="0"/>
            <a:t>.</a:t>
          </a:r>
          <a:endParaRPr lang="es-MX" dirty="0"/>
        </a:p>
      </dgm:t>
    </dgm:pt>
    <dgm:pt modelId="{F8BF4D86-C9E3-CC4E-A775-AE6184881A13}" type="parTrans" cxnId="{7DD4702C-A11D-EA41-8B52-F797B8B02678}">
      <dgm:prSet/>
      <dgm:spPr/>
      <dgm:t>
        <a:bodyPr/>
        <a:lstStyle/>
        <a:p>
          <a:endParaRPr lang="es-MX"/>
        </a:p>
      </dgm:t>
    </dgm:pt>
    <dgm:pt modelId="{DEE03418-9041-C545-8A4A-BC3286DB27BF}" type="sibTrans" cxnId="{7DD4702C-A11D-EA41-8B52-F797B8B02678}">
      <dgm:prSet/>
      <dgm:spPr/>
      <dgm:t>
        <a:bodyPr/>
        <a:lstStyle/>
        <a:p>
          <a:endParaRPr lang="es-MX"/>
        </a:p>
      </dgm:t>
    </dgm:pt>
    <dgm:pt modelId="{1A76F20D-2A27-074B-A2B1-005ABD602621}" type="pres">
      <dgm:prSet presAssocID="{E40F4B31-CC4B-BC42-8702-683FC8DFCA63}" presName="Name0" presStyleCnt="0">
        <dgm:presLayoutVars>
          <dgm:chMax/>
          <dgm:chPref/>
          <dgm:dir/>
        </dgm:presLayoutVars>
      </dgm:prSet>
      <dgm:spPr/>
    </dgm:pt>
    <dgm:pt modelId="{0B6CC0E9-42A7-604D-B4C0-ED9605B2289F}" type="pres">
      <dgm:prSet presAssocID="{4EE9A956-E99E-3C4A-B526-F23C3C82CFB2}" presName="composite" presStyleCnt="0">
        <dgm:presLayoutVars>
          <dgm:chMax/>
          <dgm:chPref/>
        </dgm:presLayoutVars>
      </dgm:prSet>
      <dgm:spPr/>
    </dgm:pt>
    <dgm:pt modelId="{D7A5D140-8C43-A84E-B04B-97D6CD12CE54}" type="pres">
      <dgm:prSet presAssocID="{4EE9A956-E99E-3C4A-B526-F23C3C82CFB2}" presName="Image" presStyleLbl="bgImgPlace1" presStyleIdx="0" presStyleCnt="1"/>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dgm:spPr>
    </dgm:pt>
    <dgm:pt modelId="{14CF0B37-561D-C94E-8D68-34D4F7A7DFDF}" type="pres">
      <dgm:prSet presAssocID="{4EE9A956-E99E-3C4A-B526-F23C3C82CFB2}" presName="ParentText" presStyleLbl="revTx" presStyleIdx="0" presStyleCnt="1">
        <dgm:presLayoutVars>
          <dgm:chMax val="0"/>
          <dgm:chPref val="0"/>
          <dgm:bulletEnabled val="1"/>
        </dgm:presLayoutVars>
      </dgm:prSet>
      <dgm:spPr/>
    </dgm:pt>
    <dgm:pt modelId="{9307C7DB-9FB0-CC49-BA04-59FFDAA9B11E}" type="pres">
      <dgm:prSet presAssocID="{4EE9A956-E99E-3C4A-B526-F23C3C82CFB2}" presName="tlFrame" presStyleLbl="node1" presStyleIdx="0" presStyleCnt="4"/>
      <dgm:spPr/>
    </dgm:pt>
    <dgm:pt modelId="{585FF4BA-4890-9F47-9DAF-71DCC9E1B04F}" type="pres">
      <dgm:prSet presAssocID="{4EE9A956-E99E-3C4A-B526-F23C3C82CFB2}" presName="trFrame" presStyleLbl="node1" presStyleIdx="1" presStyleCnt="4"/>
      <dgm:spPr/>
    </dgm:pt>
    <dgm:pt modelId="{DD083C09-8AB0-4446-9B5E-27F4293821B8}" type="pres">
      <dgm:prSet presAssocID="{4EE9A956-E99E-3C4A-B526-F23C3C82CFB2}" presName="blFrame" presStyleLbl="node1" presStyleIdx="2" presStyleCnt="4"/>
      <dgm:spPr/>
    </dgm:pt>
    <dgm:pt modelId="{47EDF232-E67A-5B4F-8285-6198D4A6AF4A}" type="pres">
      <dgm:prSet presAssocID="{4EE9A956-E99E-3C4A-B526-F23C3C82CFB2}" presName="brFrame" presStyleLbl="node1" presStyleIdx="3" presStyleCnt="4"/>
      <dgm:spPr/>
    </dgm:pt>
  </dgm:ptLst>
  <dgm:cxnLst>
    <dgm:cxn modelId="{7DD4702C-A11D-EA41-8B52-F797B8B02678}" srcId="{E40F4B31-CC4B-BC42-8702-683FC8DFCA63}" destId="{4EE9A956-E99E-3C4A-B526-F23C3C82CFB2}" srcOrd="0" destOrd="0" parTransId="{F8BF4D86-C9E3-CC4E-A775-AE6184881A13}" sibTransId="{DEE03418-9041-C545-8A4A-BC3286DB27BF}"/>
    <dgm:cxn modelId="{10D8E39C-807C-2E48-B5B5-885ECE69DB63}" type="presOf" srcId="{4EE9A956-E99E-3C4A-B526-F23C3C82CFB2}" destId="{14CF0B37-561D-C94E-8D68-34D4F7A7DFDF}" srcOrd="0" destOrd="0" presId="urn:microsoft.com/office/officeart/2009/3/layout/FramedTextPicture"/>
    <dgm:cxn modelId="{24C1EEBB-374C-5147-A0B6-F11700167A77}" type="presOf" srcId="{E40F4B31-CC4B-BC42-8702-683FC8DFCA63}" destId="{1A76F20D-2A27-074B-A2B1-005ABD602621}" srcOrd="0" destOrd="0" presId="urn:microsoft.com/office/officeart/2009/3/layout/FramedTextPicture"/>
    <dgm:cxn modelId="{72C88E27-70A1-D54F-BDFC-78879AA7DD7B}" type="presParOf" srcId="{1A76F20D-2A27-074B-A2B1-005ABD602621}" destId="{0B6CC0E9-42A7-604D-B4C0-ED9605B2289F}" srcOrd="0" destOrd="0" presId="urn:microsoft.com/office/officeart/2009/3/layout/FramedTextPicture"/>
    <dgm:cxn modelId="{883E2817-5A74-2C4E-9F65-641A75D70685}" type="presParOf" srcId="{0B6CC0E9-42A7-604D-B4C0-ED9605B2289F}" destId="{D7A5D140-8C43-A84E-B04B-97D6CD12CE54}" srcOrd="0" destOrd="0" presId="urn:microsoft.com/office/officeart/2009/3/layout/FramedTextPicture"/>
    <dgm:cxn modelId="{D48A5281-758F-6647-A23B-FEBD36F5D268}" type="presParOf" srcId="{0B6CC0E9-42A7-604D-B4C0-ED9605B2289F}" destId="{14CF0B37-561D-C94E-8D68-34D4F7A7DFDF}" srcOrd="1" destOrd="0" presId="urn:microsoft.com/office/officeart/2009/3/layout/FramedTextPicture"/>
    <dgm:cxn modelId="{C0FF357D-6811-484E-9366-0AF2BD965EBF}" type="presParOf" srcId="{0B6CC0E9-42A7-604D-B4C0-ED9605B2289F}" destId="{9307C7DB-9FB0-CC49-BA04-59FFDAA9B11E}" srcOrd="2" destOrd="0" presId="urn:microsoft.com/office/officeart/2009/3/layout/FramedTextPicture"/>
    <dgm:cxn modelId="{BB34E279-6C2D-114B-A506-3BEFCEF29BBA}" type="presParOf" srcId="{0B6CC0E9-42A7-604D-B4C0-ED9605B2289F}" destId="{585FF4BA-4890-9F47-9DAF-71DCC9E1B04F}" srcOrd="3" destOrd="0" presId="urn:microsoft.com/office/officeart/2009/3/layout/FramedTextPicture"/>
    <dgm:cxn modelId="{9807D244-C330-CB45-BF4E-EEC74B94038A}" type="presParOf" srcId="{0B6CC0E9-42A7-604D-B4C0-ED9605B2289F}" destId="{DD083C09-8AB0-4446-9B5E-27F4293821B8}" srcOrd="4" destOrd="0" presId="urn:microsoft.com/office/officeart/2009/3/layout/FramedTextPicture"/>
    <dgm:cxn modelId="{B2636FEB-FFDD-AA40-B78D-4F744320FA2C}" type="presParOf" srcId="{0B6CC0E9-42A7-604D-B4C0-ED9605B2289F}" destId="{47EDF232-E67A-5B4F-8285-6198D4A6AF4A}"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03776C86-D581-9B42-B785-06DB036EE97C}" type="doc">
      <dgm:prSet loTypeId="urn:microsoft.com/office/officeart/2005/8/layout/list1" loCatId="" qsTypeId="urn:microsoft.com/office/officeart/2005/8/quickstyle/simple1" qsCatId="simple" csTypeId="urn:microsoft.com/office/officeart/2005/8/colors/colorful5" csCatId="colorful" phldr="1"/>
      <dgm:spPr/>
      <dgm:t>
        <a:bodyPr/>
        <a:lstStyle/>
        <a:p>
          <a:endParaRPr lang="es-ES"/>
        </a:p>
      </dgm:t>
    </dgm:pt>
    <dgm:pt modelId="{D3C1E9A2-42C7-984B-9E80-E685F16C8385}">
      <dgm:prSet phldrT="[Texto]" custT="1"/>
      <dgm:spPr/>
      <dgm:t>
        <a:bodyPr/>
        <a:lstStyle/>
        <a:p>
          <a:pPr>
            <a:buNone/>
          </a:pPr>
          <a:r>
            <a:rPr lang="es-CO" sz="2400" dirty="0"/>
            <a:t>Secretarías de salud del orden departamental, distrital y municipal, </a:t>
          </a:r>
          <a:endParaRPr lang="es-ES" sz="2400" dirty="0"/>
        </a:p>
      </dgm:t>
    </dgm:pt>
    <dgm:pt modelId="{62A399C2-A472-A445-8D30-8CA476385A48}" type="parTrans" cxnId="{E4FA9A31-A2D5-8746-ACCC-FF7332239A39}">
      <dgm:prSet/>
      <dgm:spPr/>
      <dgm:t>
        <a:bodyPr/>
        <a:lstStyle/>
        <a:p>
          <a:endParaRPr lang="es-ES" sz="2800"/>
        </a:p>
      </dgm:t>
    </dgm:pt>
    <dgm:pt modelId="{7B8CC0C2-6062-4E47-BBED-53B94249CC21}" type="sibTrans" cxnId="{E4FA9A31-A2D5-8746-ACCC-FF7332239A39}">
      <dgm:prSet/>
      <dgm:spPr/>
      <dgm:t>
        <a:bodyPr/>
        <a:lstStyle/>
        <a:p>
          <a:endParaRPr lang="es-ES" sz="2800"/>
        </a:p>
      </dgm:t>
    </dgm:pt>
    <dgm:pt modelId="{EBBC5460-2ABE-EE48-91DC-A18F05CC2494}">
      <dgm:prSet phldrT="[Texto]" custT="1"/>
      <dgm:spPr/>
      <dgm:t>
        <a:bodyPr/>
        <a:lstStyle/>
        <a:p>
          <a:pPr>
            <a:buNone/>
          </a:pPr>
          <a:r>
            <a:rPr lang="es-CO" sz="2400" dirty="0"/>
            <a:t>EPS de los regímenes Contributivo y Subsidiado, a las entidades adaptadas</a:t>
          </a:r>
          <a:endParaRPr lang="es-ES" sz="2400" dirty="0"/>
        </a:p>
      </dgm:t>
    </dgm:pt>
    <dgm:pt modelId="{871A30E0-8174-9345-96C1-C2DD1FED0A53}" type="parTrans" cxnId="{6300B1DD-2658-B648-898C-B64ECB2FAF8D}">
      <dgm:prSet/>
      <dgm:spPr/>
      <dgm:t>
        <a:bodyPr/>
        <a:lstStyle/>
        <a:p>
          <a:endParaRPr lang="es-MX"/>
        </a:p>
      </dgm:t>
    </dgm:pt>
    <dgm:pt modelId="{3D3B3888-1456-8D40-AA6A-8325F71A9ADD}" type="sibTrans" cxnId="{6300B1DD-2658-B648-898C-B64ECB2FAF8D}">
      <dgm:prSet/>
      <dgm:spPr/>
      <dgm:t>
        <a:bodyPr/>
        <a:lstStyle/>
        <a:p>
          <a:endParaRPr lang="es-MX"/>
        </a:p>
      </dgm:t>
    </dgm:pt>
    <dgm:pt modelId="{93C523E7-0694-044E-A5BE-8ECBBC037919}">
      <dgm:prSet phldrT="[Texto]" custT="1"/>
      <dgm:spPr/>
      <dgm:t>
        <a:bodyPr/>
        <a:lstStyle/>
        <a:p>
          <a:pPr>
            <a:buNone/>
          </a:pPr>
          <a:r>
            <a:rPr lang="es-CO" sz="2400" dirty="0"/>
            <a:t>IPS</a:t>
          </a:r>
          <a:endParaRPr lang="es-ES" sz="2400" dirty="0"/>
        </a:p>
      </dgm:t>
    </dgm:pt>
    <dgm:pt modelId="{29F1CF7D-78AB-D44B-BEBD-818996602ED6}" type="parTrans" cxnId="{7A53DAE8-062A-2548-991C-8859903B8D5A}">
      <dgm:prSet/>
      <dgm:spPr/>
      <dgm:t>
        <a:bodyPr/>
        <a:lstStyle/>
        <a:p>
          <a:endParaRPr lang="es-MX"/>
        </a:p>
      </dgm:t>
    </dgm:pt>
    <dgm:pt modelId="{086878A9-FD2E-544A-A0DC-3D139D25702E}" type="sibTrans" cxnId="{7A53DAE8-062A-2548-991C-8859903B8D5A}">
      <dgm:prSet/>
      <dgm:spPr/>
      <dgm:t>
        <a:bodyPr/>
        <a:lstStyle/>
        <a:p>
          <a:endParaRPr lang="es-MX"/>
        </a:p>
      </dgm:t>
    </dgm:pt>
    <dgm:pt modelId="{4B26850C-6268-0643-93FD-D01838CAF6E4}">
      <dgm:prSet phldrT="[Texto]" custT="1"/>
      <dgm:spPr/>
      <dgm:t>
        <a:bodyPr/>
        <a:lstStyle/>
        <a:p>
          <a:pPr>
            <a:buNone/>
          </a:pPr>
          <a:r>
            <a:rPr lang="es-CO" sz="2400" dirty="0"/>
            <a:t>Personas interesadas en realizar el procedimiento de certificación de discapacidad</a:t>
          </a:r>
          <a:endParaRPr lang="es-ES" sz="2400" dirty="0"/>
        </a:p>
      </dgm:t>
    </dgm:pt>
    <dgm:pt modelId="{7CDBBA27-BFA0-CF4D-A029-0919A12A4997}" type="parTrans" cxnId="{C555B86F-F71C-3A44-9AA5-DC2614A2FA44}">
      <dgm:prSet/>
      <dgm:spPr/>
      <dgm:t>
        <a:bodyPr/>
        <a:lstStyle/>
        <a:p>
          <a:endParaRPr lang="es-MX"/>
        </a:p>
      </dgm:t>
    </dgm:pt>
    <dgm:pt modelId="{BA9A0D2E-BED8-C046-B9A0-063440D660B9}" type="sibTrans" cxnId="{C555B86F-F71C-3A44-9AA5-DC2614A2FA44}">
      <dgm:prSet/>
      <dgm:spPr/>
      <dgm:t>
        <a:bodyPr/>
        <a:lstStyle/>
        <a:p>
          <a:endParaRPr lang="es-MX"/>
        </a:p>
      </dgm:t>
    </dgm:pt>
    <dgm:pt modelId="{E88A3029-0489-8647-AED3-B931FDB86740}" type="pres">
      <dgm:prSet presAssocID="{03776C86-D581-9B42-B785-06DB036EE97C}" presName="linear" presStyleCnt="0">
        <dgm:presLayoutVars>
          <dgm:dir/>
          <dgm:animLvl val="lvl"/>
          <dgm:resizeHandles val="exact"/>
        </dgm:presLayoutVars>
      </dgm:prSet>
      <dgm:spPr/>
    </dgm:pt>
    <dgm:pt modelId="{DC92982D-1758-F441-838E-3F6C961374B5}" type="pres">
      <dgm:prSet presAssocID="{D3C1E9A2-42C7-984B-9E80-E685F16C8385}" presName="parentLin" presStyleCnt="0"/>
      <dgm:spPr/>
    </dgm:pt>
    <dgm:pt modelId="{6481899E-3314-9C4C-A459-FBE309D637E7}" type="pres">
      <dgm:prSet presAssocID="{D3C1E9A2-42C7-984B-9E80-E685F16C8385}" presName="parentLeftMargin" presStyleLbl="node1" presStyleIdx="0" presStyleCnt="4"/>
      <dgm:spPr/>
    </dgm:pt>
    <dgm:pt modelId="{0E93E496-ED2B-F549-B7DF-60E9A88A4238}" type="pres">
      <dgm:prSet presAssocID="{D3C1E9A2-42C7-984B-9E80-E685F16C8385}" presName="parentText" presStyleLbl="node1" presStyleIdx="0" presStyleCnt="4" custScaleX="119452">
        <dgm:presLayoutVars>
          <dgm:chMax val="0"/>
          <dgm:bulletEnabled val="1"/>
        </dgm:presLayoutVars>
      </dgm:prSet>
      <dgm:spPr/>
    </dgm:pt>
    <dgm:pt modelId="{49A9617D-4F99-4C41-A55C-D7B6CAD8C067}" type="pres">
      <dgm:prSet presAssocID="{D3C1E9A2-42C7-984B-9E80-E685F16C8385}" presName="negativeSpace" presStyleCnt="0"/>
      <dgm:spPr/>
    </dgm:pt>
    <dgm:pt modelId="{3DBD0A06-8297-2B46-A5AF-A82C03CFF9E5}" type="pres">
      <dgm:prSet presAssocID="{D3C1E9A2-42C7-984B-9E80-E685F16C8385}" presName="childText" presStyleLbl="conFgAcc1" presStyleIdx="0" presStyleCnt="4">
        <dgm:presLayoutVars>
          <dgm:bulletEnabled val="1"/>
        </dgm:presLayoutVars>
      </dgm:prSet>
      <dgm:spPr/>
    </dgm:pt>
    <dgm:pt modelId="{BB49E637-118B-9D48-97D0-30B3C80C41FF}" type="pres">
      <dgm:prSet presAssocID="{7B8CC0C2-6062-4E47-BBED-53B94249CC21}" presName="spaceBetweenRectangles" presStyleCnt="0"/>
      <dgm:spPr/>
    </dgm:pt>
    <dgm:pt modelId="{D539D2C6-2FCF-7A4D-9011-1E73CE32B006}" type="pres">
      <dgm:prSet presAssocID="{EBBC5460-2ABE-EE48-91DC-A18F05CC2494}" presName="parentLin" presStyleCnt="0"/>
      <dgm:spPr/>
    </dgm:pt>
    <dgm:pt modelId="{2433CFAE-A463-5343-AA5B-83A9C9B476BD}" type="pres">
      <dgm:prSet presAssocID="{EBBC5460-2ABE-EE48-91DC-A18F05CC2494}" presName="parentLeftMargin" presStyleLbl="node1" presStyleIdx="0" presStyleCnt="4"/>
      <dgm:spPr/>
    </dgm:pt>
    <dgm:pt modelId="{C39FCEC8-F9F0-D64A-880E-EF5E95FD28E5}" type="pres">
      <dgm:prSet presAssocID="{EBBC5460-2ABE-EE48-91DC-A18F05CC2494}" presName="parentText" presStyleLbl="node1" presStyleIdx="1" presStyleCnt="4">
        <dgm:presLayoutVars>
          <dgm:chMax val="0"/>
          <dgm:bulletEnabled val="1"/>
        </dgm:presLayoutVars>
      </dgm:prSet>
      <dgm:spPr/>
    </dgm:pt>
    <dgm:pt modelId="{7F759313-3E27-6F4D-8378-C84255A92303}" type="pres">
      <dgm:prSet presAssocID="{EBBC5460-2ABE-EE48-91DC-A18F05CC2494}" presName="negativeSpace" presStyleCnt="0"/>
      <dgm:spPr/>
    </dgm:pt>
    <dgm:pt modelId="{F143D560-BA22-D04A-A0AA-299F29778517}" type="pres">
      <dgm:prSet presAssocID="{EBBC5460-2ABE-EE48-91DC-A18F05CC2494}" presName="childText" presStyleLbl="conFgAcc1" presStyleIdx="1" presStyleCnt="4">
        <dgm:presLayoutVars>
          <dgm:bulletEnabled val="1"/>
        </dgm:presLayoutVars>
      </dgm:prSet>
      <dgm:spPr/>
    </dgm:pt>
    <dgm:pt modelId="{725A8A0C-77E2-0342-BF97-3FAF4E29AD22}" type="pres">
      <dgm:prSet presAssocID="{3D3B3888-1456-8D40-AA6A-8325F71A9ADD}" presName="spaceBetweenRectangles" presStyleCnt="0"/>
      <dgm:spPr/>
    </dgm:pt>
    <dgm:pt modelId="{5406392C-1AAE-3C40-92C6-AAC54ACC288E}" type="pres">
      <dgm:prSet presAssocID="{93C523E7-0694-044E-A5BE-8ECBBC037919}" presName="parentLin" presStyleCnt="0"/>
      <dgm:spPr/>
    </dgm:pt>
    <dgm:pt modelId="{D72B7ED2-3111-084F-9E36-A26890F013EA}" type="pres">
      <dgm:prSet presAssocID="{93C523E7-0694-044E-A5BE-8ECBBC037919}" presName="parentLeftMargin" presStyleLbl="node1" presStyleIdx="1" presStyleCnt="4"/>
      <dgm:spPr/>
    </dgm:pt>
    <dgm:pt modelId="{B438B089-ADAD-544B-8FEE-085CFD4B14A5}" type="pres">
      <dgm:prSet presAssocID="{93C523E7-0694-044E-A5BE-8ECBBC037919}" presName="parentText" presStyleLbl="node1" presStyleIdx="2" presStyleCnt="4">
        <dgm:presLayoutVars>
          <dgm:chMax val="0"/>
          <dgm:bulletEnabled val="1"/>
        </dgm:presLayoutVars>
      </dgm:prSet>
      <dgm:spPr/>
    </dgm:pt>
    <dgm:pt modelId="{F208894C-CD01-084F-876D-0327E79A8A87}" type="pres">
      <dgm:prSet presAssocID="{93C523E7-0694-044E-A5BE-8ECBBC037919}" presName="negativeSpace" presStyleCnt="0"/>
      <dgm:spPr/>
    </dgm:pt>
    <dgm:pt modelId="{07785F34-E50E-4445-A678-CDEF1909ECE4}" type="pres">
      <dgm:prSet presAssocID="{93C523E7-0694-044E-A5BE-8ECBBC037919}" presName="childText" presStyleLbl="conFgAcc1" presStyleIdx="2" presStyleCnt="4">
        <dgm:presLayoutVars>
          <dgm:bulletEnabled val="1"/>
        </dgm:presLayoutVars>
      </dgm:prSet>
      <dgm:spPr/>
    </dgm:pt>
    <dgm:pt modelId="{E1F70F49-0D26-A245-B833-734E4DFF0A8B}" type="pres">
      <dgm:prSet presAssocID="{086878A9-FD2E-544A-A0DC-3D139D25702E}" presName="spaceBetweenRectangles" presStyleCnt="0"/>
      <dgm:spPr/>
    </dgm:pt>
    <dgm:pt modelId="{95344989-A85C-D947-9D08-0C98660A177C}" type="pres">
      <dgm:prSet presAssocID="{4B26850C-6268-0643-93FD-D01838CAF6E4}" presName="parentLin" presStyleCnt="0"/>
      <dgm:spPr/>
    </dgm:pt>
    <dgm:pt modelId="{24DF734E-C984-4840-8D7E-2F37A2BA743C}" type="pres">
      <dgm:prSet presAssocID="{4B26850C-6268-0643-93FD-D01838CAF6E4}" presName="parentLeftMargin" presStyleLbl="node1" presStyleIdx="2" presStyleCnt="4"/>
      <dgm:spPr/>
    </dgm:pt>
    <dgm:pt modelId="{4BF87F5D-3F24-E849-9099-8D6E4F541331}" type="pres">
      <dgm:prSet presAssocID="{4B26850C-6268-0643-93FD-D01838CAF6E4}" presName="parentText" presStyleLbl="node1" presStyleIdx="3" presStyleCnt="4">
        <dgm:presLayoutVars>
          <dgm:chMax val="0"/>
          <dgm:bulletEnabled val="1"/>
        </dgm:presLayoutVars>
      </dgm:prSet>
      <dgm:spPr/>
    </dgm:pt>
    <dgm:pt modelId="{5D079A6A-7327-204F-A444-23A706D1709C}" type="pres">
      <dgm:prSet presAssocID="{4B26850C-6268-0643-93FD-D01838CAF6E4}" presName="negativeSpace" presStyleCnt="0"/>
      <dgm:spPr/>
    </dgm:pt>
    <dgm:pt modelId="{A377BE1F-259E-F743-A764-205BFCA34F90}" type="pres">
      <dgm:prSet presAssocID="{4B26850C-6268-0643-93FD-D01838CAF6E4}" presName="childText" presStyleLbl="conFgAcc1" presStyleIdx="3" presStyleCnt="4">
        <dgm:presLayoutVars>
          <dgm:bulletEnabled val="1"/>
        </dgm:presLayoutVars>
      </dgm:prSet>
      <dgm:spPr/>
    </dgm:pt>
  </dgm:ptLst>
  <dgm:cxnLst>
    <dgm:cxn modelId="{6542370B-61B1-8E42-A2A1-7481C6DDCBF6}" type="presOf" srcId="{4B26850C-6268-0643-93FD-D01838CAF6E4}" destId="{4BF87F5D-3F24-E849-9099-8D6E4F541331}" srcOrd="1" destOrd="0" presId="urn:microsoft.com/office/officeart/2005/8/layout/list1"/>
    <dgm:cxn modelId="{FB0E120E-B53D-0C43-8CBF-7184F22DE62A}" type="presOf" srcId="{03776C86-D581-9B42-B785-06DB036EE97C}" destId="{E88A3029-0489-8647-AED3-B931FDB86740}" srcOrd="0" destOrd="0" presId="urn:microsoft.com/office/officeart/2005/8/layout/list1"/>
    <dgm:cxn modelId="{37C3380F-AC37-A146-8CD4-4460BDE46A3F}" type="presOf" srcId="{4B26850C-6268-0643-93FD-D01838CAF6E4}" destId="{24DF734E-C984-4840-8D7E-2F37A2BA743C}" srcOrd="0" destOrd="0" presId="urn:microsoft.com/office/officeart/2005/8/layout/list1"/>
    <dgm:cxn modelId="{E4FA9A31-A2D5-8746-ACCC-FF7332239A39}" srcId="{03776C86-D581-9B42-B785-06DB036EE97C}" destId="{D3C1E9A2-42C7-984B-9E80-E685F16C8385}" srcOrd="0" destOrd="0" parTransId="{62A399C2-A472-A445-8D30-8CA476385A48}" sibTransId="{7B8CC0C2-6062-4E47-BBED-53B94249CC21}"/>
    <dgm:cxn modelId="{C555B86F-F71C-3A44-9AA5-DC2614A2FA44}" srcId="{03776C86-D581-9B42-B785-06DB036EE97C}" destId="{4B26850C-6268-0643-93FD-D01838CAF6E4}" srcOrd="3" destOrd="0" parTransId="{7CDBBA27-BFA0-CF4D-A029-0919A12A4997}" sibTransId="{BA9A0D2E-BED8-C046-B9A0-063440D660B9}"/>
    <dgm:cxn modelId="{A9BAAB83-2ABA-FE48-ADC3-13331DA9C17F}" type="presOf" srcId="{93C523E7-0694-044E-A5BE-8ECBBC037919}" destId="{B438B089-ADAD-544B-8FEE-085CFD4B14A5}" srcOrd="1" destOrd="0" presId="urn:microsoft.com/office/officeart/2005/8/layout/list1"/>
    <dgm:cxn modelId="{4E530D8C-6AD8-9841-A3C7-DCB5129AED5C}" type="presOf" srcId="{93C523E7-0694-044E-A5BE-8ECBBC037919}" destId="{D72B7ED2-3111-084F-9E36-A26890F013EA}" srcOrd="0" destOrd="0" presId="urn:microsoft.com/office/officeart/2005/8/layout/list1"/>
    <dgm:cxn modelId="{1628D8A2-0DC6-D841-932F-8E91084E59D5}" type="presOf" srcId="{EBBC5460-2ABE-EE48-91DC-A18F05CC2494}" destId="{2433CFAE-A463-5343-AA5B-83A9C9B476BD}" srcOrd="0" destOrd="0" presId="urn:microsoft.com/office/officeart/2005/8/layout/list1"/>
    <dgm:cxn modelId="{65A1B8BA-2E33-F247-84CC-30A30CD3FAF3}" type="presOf" srcId="{EBBC5460-2ABE-EE48-91DC-A18F05CC2494}" destId="{C39FCEC8-F9F0-D64A-880E-EF5E95FD28E5}" srcOrd="1" destOrd="0" presId="urn:microsoft.com/office/officeart/2005/8/layout/list1"/>
    <dgm:cxn modelId="{8E64C7C1-48BE-2B4F-911E-82D358FAABD4}" type="presOf" srcId="{D3C1E9A2-42C7-984B-9E80-E685F16C8385}" destId="{0E93E496-ED2B-F549-B7DF-60E9A88A4238}" srcOrd="1" destOrd="0" presId="urn:microsoft.com/office/officeart/2005/8/layout/list1"/>
    <dgm:cxn modelId="{F9A779D6-0B80-3B41-B16D-B8598D341B60}" type="presOf" srcId="{D3C1E9A2-42C7-984B-9E80-E685F16C8385}" destId="{6481899E-3314-9C4C-A459-FBE309D637E7}" srcOrd="0" destOrd="0" presId="urn:microsoft.com/office/officeart/2005/8/layout/list1"/>
    <dgm:cxn modelId="{6300B1DD-2658-B648-898C-B64ECB2FAF8D}" srcId="{03776C86-D581-9B42-B785-06DB036EE97C}" destId="{EBBC5460-2ABE-EE48-91DC-A18F05CC2494}" srcOrd="1" destOrd="0" parTransId="{871A30E0-8174-9345-96C1-C2DD1FED0A53}" sibTransId="{3D3B3888-1456-8D40-AA6A-8325F71A9ADD}"/>
    <dgm:cxn modelId="{7A53DAE8-062A-2548-991C-8859903B8D5A}" srcId="{03776C86-D581-9B42-B785-06DB036EE97C}" destId="{93C523E7-0694-044E-A5BE-8ECBBC037919}" srcOrd="2" destOrd="0" parTransId="{29F1CF7D-78AB-D44B-BEBD-818996602ED6}" sibTransId="{086878A9-FD2E-544A-A0DC-3D139D25702E}"/>
    <dgm:cxn modelId="{6FBA5DCE-6870-4A4F-AC13-D2D63373921C}" type="presParOf" srcId="{E88A3029-0489-8647-AED3-B931FDB86740}" destId="{DC92982D-1758-F441-838E-3F6C961374B5}" srcOrd="0" destOrd="0" presId="urn:microsoft.com/office/officeart/2005/8/layout/list1"/>
    <dgm:cxn modelId="{5052252A-24F6-704E-9F2D-E3F26D726387}" type="presParOf" srcId="{DC92982D-1758-F441-838E-3F6C961374B5}" destId="{6481899E-3314-9C4C-A459-FBE309D637E7}" srcOrd="0" destOrd="0" presId="urn:microsoft.com/office/officeart/2005/8/layout/list1"/>
    <dgm:cxn modelId="{025A76D8-BF4C-3E46-A91E-07C150877E96}" type="presParOf" srcId="{DC92982D-1758-F441-838E-3F6C961374B5}" destId="{0E93E496-ED2B-F549-B7DF-60E9A88A4238}" srcOrd="1" destOrd="0" presId="urn:microsoft.com/office/officeart/2005/8/layout/list1"/>
    <dgm:cxn modelId="{73B0BA8E-D7C4-5A44-9287-4785229B066F}" type="presParOf" srcId="{E88A3029-0489-8647-AED3-B931FDB86740}" destId="{49A9617D-4F99-4C41-A55C-D7B6CAD8C067}" srcOrd="1" destOrd="0" presId="urn:microsoft.com/office/officeart/2005/8/layout/list1"/>
    <dgm:cxn modelId="{2C47F2A7-AFBA-2948-8025-918462BE329C}" type="presParOf" srcId="{E88A3029-0489-8647-AED3-B931FDB86740}" destId="{3DBD0A06-8297-2B46-A5AF-A82C03CFF9E5}" srcOrd="2" destOrd="0" presId="urn:microsoft.com/office/officeart/2005/8/layout/list1"/>
    <dgm:cxn modelId="{73D7B415-CAFD-004C-A4FB-2894D7A4B68D}" type="presParOf" srcId="{E88A3029-0489-8647-AED3-B931FDB86740}" destId="{BB49E637-118B-9D48-97D0-30B3C80C41FF}" srcOrd="3" destOrd="0" presId="urn:microsoft.com/office/officeart/2005/8/layout/list1"/>
    <dgm:cxn modelId="{542F61FA-ED66-8943-AEB6-5D3CC9004FD6}" type="presParOf" srcId="{E88A3029-0489-8647-AED3-B931FDB86740}" destId="{D539D2C6-2FCF-7A4D-9011-1E73CE32B006}" srcOrd="4" destOrd="0" presId="urn:microsoft.com/office/officeart/2005/8/layout/list1"/>
    <dgm:cxn modelId="{007CB4BF-AE58-0D45-AA2E-784625935592}" type="presParOf" srcId="{D539D2C6-2FCF-7A4D-9011-1E73CE32B006}" destId="{2433CFAE-A463-5343-AA5B-83A9C9B476BD}" srcOrd="0" destOrd="0" presId="urn:microsoft.com/office/officeart/2005/8/layout/list1"/>
    <dgm:cxn modelId="{2DBBA13F-6457-294F-964E-798106778E6E}" type="presParOf" srcId="{D539D2C6-2FCF-7A4D-9011-1E73CE32B006}" destId="{C39FCEC8-F9F0-D64A-880E-EF5E95FD28E5}" srcOrd="1" destOrd="0" presId="urn:microsoft.com/office/officeart/2005/8/layout/list1"/>
    <dgm:cxn modelId="{2218761D-A5C1-594F-9D41-E6B6CB01813F}" type="presParOf" srcId="{E88A3029-0489-8647-AED3-B931FDB86740}" destId="{7F759313-3E27-6F4D-8378-C84255A92303}" srcOrd="5" destOrd="0" presId="urn:microsoft.com/office/officeart/2005/8/layout/list1"/>
    <dgm:cxn modelId="{0612F135-7F9F-2B4B-8E68-8634D58D9161}" type="presParOf" srcId="{E88A3029-0489-8647-AED3-B931FDB86740}" destId="{F143D560-BA22-D04A-A0AA-299F29778517}" srcOrd="6" destOrd="0" presId="urn:microsoft.com/office/officeart/2005/8/layout/list1"/>
    <dgm:cxn modelId="{3EAEDAF2-3144-DA4B-9F14-4323EDA3617C}" type="presParOf" srcId="{E88A3029-0489-8647-AED3-B931FDB86740}" destId="{725A8A0C-77E2-0342-BF97-3FAF4E29AD22}" srcOrd="7" destOrd="0" presId="urn:microsoft.com/office/officeart/2005/8/layout/list1"/>
    <dgm:cxn modelId="{CE0E2923-3DE2-3A41-90C7-07EB9FC4FCB8}" type="presParOf" srcId="{E88A3029-0489-8647-AED3-B931FDB86740}" destId="{5406392C-1AAE-3C40-92C6-AAC54ACC288E}" srcOrd="8" destOrd="0" presId="urn:microsoft.com/office/officeart/2005/8/layout/list1"/>
    <dgm:cxn modelId="{2709257C-F3AA-F742-A8C0-13183B2A131A}" type="presParOf" srcId="{5406392C-1AAE-3C40-92C6-AAC54ACC288E}" destId="{D72B7ED2-3111-084F-9E36-A26890F013EA}" srcOrd="0" destOrd="0" presId="urn:microsoft.com/office/officeart/2005/8/layout/list1"/>
    <dgm:cxn modelId="{39077C82-813D-4F4F-963C-B5E2BE06597B}" type="presParOf" srcId="{5406392C-1AAE-3C40-92C6-AAC54ACC288E}" destId="{B438B089-ADAD-544B-8FEE-085CFD4B14A5}" srcOrd="1" destOrd="0" presId="urn:microsoft.com/office/officeart/2005/8/layout/list1"/>
    <dgm:cxn modelId="{DFD1E9CA-762B-9343-A7E2-B7960D6C2A07}" type="presParOf" srcId="{E88A3029-0489-8647-AED3-B931FDB86740}" destId="{F208894C-CD01-084F-876D-0327E79A8A87}" srcOrd="9" destOrd="0" presId="urn:microsoft.com/office/officeart/2005/8/layout/list1"/>
    <dgm:cxn modelId="{134EED57-BC34-C745-9C9C-50D3C6CD3674}" type="presParOf" srcId="{E88A3029-0489-8647-AED3-B931FDB86740}" destId="{07785F34-E50E-4445-A678-CDEF1909ECE4}" srcOrd="10" destOrd="0" presId="urn:microsoft.com/office/officeart/2005/8/layout/list1"/>
    <dgm:cxn modelId="{6E19E180-EE34-3F42-91A2-066B90FC119B}" type="presParOf" srcId="{E88A3029-0489-8647-AED3-B931FDB86740}" destId="{E1F70F49-0D26-A245-B833-734E4DFF0A8B}" srcOrd="11" destOrd="0" presId="urn:microsoft.com/office/officeart/2005/8/layout/list1"/>
    <dgm:cxn modelId="{FB492DD2-37D6-FC48-9650-BB7243E99470}" type="presParOf" srcId="{E88A3029-0489-8647-AED3-B931FDB86740}" destId="{95344989-A85C-D947-9D08-0C98660A177C}" srcOrd="12" destOrd="0" presId="urn:microsoft.com/office/officeart/2005/8/layout/list1"/>
    <dgm:cxn modelId="{C1B81628-37E3-2946-A5F6-FC42AE5C69CB}" type="presParOf" srcId="{95344989-A85C-D947-9D08-0C98660A177C}" destId="{24DF734E-C984-4840-8D7E-2F37A2BA743C}" srcOrd="0" destOrd="0" presId="urn:microsoft.com/office/officeart/2005/8/layout/list1"/>
    <dgm:cxn modelId="{2727F9A6-8F09-5841-97C9-FA8076D7F972}" type="presParOf" srcId="{95344989-A85C-D947-9D08-0C98660A177C}" destId="{4BF87F5D-3F24-E849-9099-8D6E4F541331}" srcOrd="1" destOrd="0" presId="urn:microsoft.com/office/officeart/2005/8/layout/list1"/>
    <dgm:cxn modelId="{40D3A8FD-99A6-D84E-B866-4AB6C59604D8}" type="presParOf" srcId="{E88A3029-0489-8647-AED3-B931FDB86740}" destId="{5D079A6A-7327-204F-A444-23A706D1709C}" srcOrd="13" destOrd="0" presId="urn:microsoft.com/office/officeart/2005/8/layout/list1"/>
    <dgm:cxn modelId="{C5AB5E7D-13D9-5444-8944-B033368F1E7C}" type="presParOf" srcId="{E88A3029-0489-8647-AED3-B931FDB86740}" destId="{A377BE1F-259E-F743-A764-205BFCA34F90}"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B699E94E-A559-5F43-B50D-B52F799FCDD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6A73E595-B8D7-6843-B6A1-C076C34BF2FB}">
      <dgm:prSet/>
      <dgm:spPr/>
      <dgm:t>
        <a:bodyPr/>
        <a:lstStyle/>
        <a:p>
          <a:r>
            <a:rPr lang="es-CO"/>
            <a:t>Valoración clínica multidisciplinaria simultánea, fundamentado en la Clasificación Internacional del Funcionamiento de la Discapacidad y de la Salud —CIF-, que permite establecer la existencia de discapacidad</a:t>
          </a:r>
        </a:p>
      </dgm:t>
    </dgm:pt>
    <dgm:pt modelId="{C303942D-42FB-114C-A3D3-310E5FBF36C8}" type="parTrans" cxnId="{2EB3E9EB-FAE1-F34E-9D3C-941076847E33}">
      <dgm:prSet/>
      <dgm:spPr/>
      <dgm:t>
        <a:bodyPr/>
        <a:lstStyle/>
        <a:p>
          <a:endParaRPr lang="es-MX"/>
        </a:p>
      </dgm:t>
    </dgm:pt>
    <dgm:pt modelId="{EFABD9EA-F803-B440-8083-06BB925CD70B}" type="sibTrans" cxnId="{2EB3E9EB-FAE1-F34E-9D3C-941076847E33}">
      <dgm:prSet/>
      <dgm:spPr/>
      <dgm:t>
        <a:bodyPr/>
        <a:lstStyle/>
        <a:p>
          <a:endParaRPr lang="es-MX"/>
        </a:p>
      </dgm:t>
    </dgm:pt>
    <dgm:pt modelId="{87028F4B-7DBC-1045-8CE2-AF15DFF87A55}">
      <dgm:prSet/>
      <dgm:spPr/>
      <dgm:t>
        <a:bodyPr/>
        <a:lstStyle/>
        <a:p>
          <a:r>
            <a:rPr lang="es-CO" dirty="0"/>
            <a:t>Identificación de las deficiencias en funciones y estructuras corporales, incluyendo las psicológicas, las limitaciones en la actividad y las restricciones en la participación que presenta una persona.</a:t>
          </a:r>
        </a:p>
      </dgm:t>
    </dgm:pt>
    <dgm:pt modelId="{4C02F3D6-7D0E-7243-BA24-00ABDEFD8E84}" type="parTrans" cxnId="{4B3718CA-0305-D644-AE54-C29D01A4F467}">
      <dgm:prSet/>
      <dgm:spPr/>
      <dgm:t>
        <a:bodyPr/>
        <a:lstStyle/>
        <a:p>
          <a:endParaRPr lang="es-MX"/>
        </a:p>
      </dgm:t>
    </dgm:pt>
    <dgm:pt modelId="{F86A64A4-79AB-A540-82FA-A98A88953B53}" type="sibTrans" cxnId="{4B3718CA-0305-D644-AE54-C29D01A4F467}">
      <dgm:prSet/>
      <dgm:spPr/>
      <dgm:t>
        <a:bodyPr/>
        <a:lstStyle/>
        <a:p>
          <a:endParaRPr lang="es-MX"/>
        </a:p>
      </dgm:t>
    </dgm:pt>
    <dgm:pt modelId="{5DA8F22A-025B-DE4B-9892-411F60F065E5}" type="pres">
      <dgm:prSet presAssocID="{B699E94E-A559-5F43-B50D-B52F799FCDDC}" presName="linear" presStyleCnt="0">
        <dgm:presLayoutVars>
          <dgm:animLvl val="lvl"/>
          <dgm:resizeHandles val="exact"/>
        </dgm:presLayoutVars>
      </dgm:prSet>
      <dgm:spPr/>
    </dgm:pt>
    <dgm:pt modelId="{71A0A999-9C54-0740-8012-8A9FB6581AA1}" type="pres">
      <dgm:prSet presAssocID="{6A73E595-B8D7-6843-B6A1-C076C34BF2FB}" presName="parentText" presStyleLbl="node1" presStyleIdx="0" presStyleCnt="1">
        <dgm:presLayoutVars>
          <dgm:chMax val="0"/>
          <dgm:bulletEnabled val="1"/>
        </dgm:presLayoutVars>
      </dgm:prSet>
      <dgm:spPr/>
    </dgm:pt>
    <dgm:pt modelId="{79D770B6-9E5B-5A4A-B31D-7AE4376D53B7}" type="pres">
      <dgm:prSet presAssocID="{6A73E595-B8D7-6843-B6A1-C076C34BF2FB}" presName="childText" presStyleLbl="revTx" presStyleIdx="0" presStyleCnt="1">
        <dgm:presLayoutVars>
          <dgm:bulletEnabled val="1"/>
        </dgm:presLayoutVars>
      </dgm:prSet>
      <dgm:spPr/>
    </dgm:pt>
  </dgm:ptLst>
  <dgm:cxnLst>
    <dgm:cxn modelId="{9D84D824-DEA4-8449-AF7F-A8B6B52EFAFA}" type="presOf" srcId="{B699E94E-A559-5F43-B50D-B52F799FCDDC}" destId="{5DA8F22A-025B-DE4B-9892-411F60F065E5}" srcOrd="0" destOrd="0" presId="urn:microsoft.com/office/officeart/2005/8/layout/vList2"/>
    <dgm:cxn modelId="{93835FB2-17C7-3946-A262-6F7153BF24FC}" type="presOf" srcId="{6A73E595-B8D7-6843-B6A1-C076C34BF2FB}" destId="{71A0A999-9C54-0740-8012-8A9FB6581AA1}" srcOrd="0" destOrd="0" presId="urn:microsoft.com/office/officeart/2005/8/layout/vList2"/>
    <dgm:cxn modelId="{4B3718CA-0305-D644-AE54-C29D01A4F467}" srcId="{6A73E595-B8D7-6843-B6A1-C076C34BF2FB}" destId="{87028F4B-7DBC-1045-8CE2-AF15DFF87A55}" srcOrd="0" destOrd="0" parTransId="{4C02F3D6-7D0E-7243-BA24-00ABDEFD8E84}" sibTransId="{F86A64A4-79AB-A540-82FA-A98A88953B53}"/>
    <dgm:cxn modelId="{7A7048EA-D5C5-1047-967A-F999F25DC35C}" type="presOf" srcId="{87028F4B-7DBC-1045-8CE2-AF15DFF87A55}" destId="{79D770B6-9E5B-5A4A-B31D-7AE4376D53B7}" srcOrd="0" destOrd="0" presId="urn:microsoft.com/office/officeart/2005/8/layout/vList2"/>
    <dgm:cxn modelId="{2EB3E9EB-FAE1-F34E-9D3C-941076847E33}" srcId="{B699E94E-A559-5F43-B50D-B52F799FCDDC}" destId="{6A73E595-B8D7-6843-B6A1-C076C34BF2FB}" srcOrd="0" destOrd="0" parTransId="{C303942D-42FB-114C-A3D3-310E5FBF36C8}" sibTransId="{EFABD9EA-F803-B440-8083-06BB925CD70B}"/>
    <dgm:cxn modelId="{ED60A249-E2FB-0440-9CCD-7D50E0B36E2D}" type="presParOf" srcId="{5DA8F22A-025B-DE4B-9892-411F60F065E5}" destId="{71A0A999-9C54-0740-8012-8A9FB6581AA1}" srcOrd="0" destOrd="0" presId="urn:microsoft.com/office/officeart/2005/8/layout/vList2"/>
    <dgm:cxn modelId="{F5D75529-513C-9845-A317-B66D392AA4B8}" type="presParOf" srcId="{5DA8F22A-025B-DE4B-9892-411F60F065E5}" destId="{79D770B6-9E5B-5A4A-B31D-7AE4376D53B7}"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82C79912-7A09-4604-98D8-C5BAF61E963F}"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s-CO"/>
        </a:p>
      </dgm:t>
    </dgm:pt>
    <dgm:pt modelId="{765CBF08-5F7C-4FD2-81C8-DD6AB8331C5B}">
      <dgm:prSet phldrT="[Texto]"/>
      <dgm:spPr/>
      <dgm:t>
        <a:bodyPr/>
        <a:lstStyle/>
        <a:p>
          <a:r>
            <a:rPr lang="es-CO" dirty="0"/>
            <a:t>Resolución 1239 de 2022</a:t>
          </a:r>
        </a:p>
      </dgm:t>
    </dgm:pt>
    <dgm:pt modelId="{7BF795B3-CC0D-4751-A7BE-BDA38BE9D9A8}" type="parTrans" cxnId="{F9AFE36F-3D88-4753-99A3-6F1248680C68}">
      <dgm:prSet/>
      <dgm:spPr/>
      <dgm:t>
        <a:bodyPr/>
        <a:lstStyle/>
        <a:p>
          <a:endParaRPr lang="es-CO"/>
        </a:p>
      </dgm:t>
    </dgm:pt>
    <dgm:pt modelId="{BEA20DCB-6867-46CF-8B3D-A97A5EE855AF}" type="sibTrans" cxnId="{F9AFE36F-3D88-4753-99A3-6F1248680C68}">
      <dgm:prSet/>
      <dgm:spPr/>
      <dgm:t>
        <a:bodyPr/>
        <a:lstStyle/>
        <a:p>
          <a:endParaRPr lang="es-CO"/>
        </a:p>
      </dgm:t>
    </dgm:pt>
    <dgm:pt modelId="{5E29618E-5ABD-46B0-BA3C-ABE40ABE869F}">
      <dgm:prSet phldrT="[Texto]"/>
      <dgm:spPr/>
      <dgm:t>
        <a:bodyPr/>
        <a:lstStyle/>
        <a:p>
          <a:r>
            <a:rPr lang="es-CO" dirty="0"/>
            <a:t>1</a:t>
          </a:r>
          <a:r>
            <a:rPr lang="es-CO" baseline="30000" dirty="0"/>
            <a:t>ER</a:t>
          </a:r>
          <a:r>
            <a:rPr lang="es-CO" dirty="0"/>
            <a:t> Equipo Interdisciplinario IPS</a:t>
          </a:r>
        </a:p>
      </dgm:t>
    </dgm:pt>
    <dgm:pt modelId="{341D5C1F-69A4-4EBE-90F1-CE8B1E5A4044}" type="parTrans" cxnId="{DFEC08F5-27BF-4836-9EC3-D1313AC35B94}">
      <dgm:prSet/>
      <dgm:spPr/>
      <dgm:t>
        <a:bodyPr/>
        <a:lstStyle/>
        <a:p>
          <a:endParaRPr lang="es-CO"/>
        </a:p>
      </dgm:t>
    </dgm:pt>
    <dgm:pt modelId="{76C95801-0880-44E1-9026-E1874389B8EA}" type="sibTrans" cxnId="{DFEC08F5-27BF-4836-9EC3-D1313AC35B94}">
      <dgm:prSet/>
      <dgm:spPr/>
      <dgm:t>
        <a:bodyPr/>
        <a:lstStyle/>
        <a:p>
          <a:endParaRPr lang="es-CO"/>
        </a:p>
      </dgm:t>
    </dgm:pt>
    <dgm:pt modelId="{65E854E0-C38A-472D-BD5C-D131639B3A42}">
      <dgm:prSet phldrT="[Texto]"/>
      <dgm:spPr/>
      <dgm:t>
        <a:bodyPr/>
        <a:lstStyle/>
        <a:p>
          <a:r>
            <a:rPr lang="es-CO" dirty="0"/>
            <a:t>2</a:t>
          </a:r>
          <a:r>
            <a:rPr lang="es-CO" baseline="30000" dirty="0"/>
            <a:t>DO</a:t>
          </a:r>
          <a:r>
            <a:rPr lang="es-CO" dirty="0"/>
            <a:t> Equipo Interdisciplinario IPS</a:t>
          </a:r>
        </a:p>
      </dgm:t>
    </dgm:pt>
    <dgm:pt modelId="{4D481EB2-C8A4-4250-89A2-66B6B25EC743}" type="parTrans" cxnId="{2C71122F-A387-4455-B149-4F9029F0ABD2}">
      <dgm:prSet/>
      <dgm:spPr/>
      <dgm:t>
        <a:bodyPr/>
        <a:lstStyle/>
        <a:p>
          <a:endParaRPr lang="es-CO"/>
        </a:p>
      </dgm:t>
    </dgm:pt>
    <dgm:pt modelId="{FE1BCCD2-EE2D-4B78-8BAC-0A65B3F0FE2B}" type="sibTrans" cxnId="{2C71122F-A387-4455-B149-4F9029F0ABD2}">
      <dgm:prSet/>
      <dgm:spPr/>
      <dgm:t>
        <a:bodyPr/>
        <a:lstStyle/>
        <a:p>
          <a:endParaRPr lang="es-CO"/>
        </a:p>
      </dgm:t>
    </dgm:pt>
    <dgm:pt modelId="{48097731-5D52-4987-909A-975EA7F4B0BA}" type="pres">
      <dgm:prSet presAssocID="{82C79912-7A09-4604-98D8-C5BAF61E963F}" presName="Name0" presStyleCnt="0">
        <dgm:presLayoutVars>
          <dgm:dir/>
          <dgm:animLvl val="lvl"/>
          <dgm:resizeHandles val="exact"/>
        </dgm:presLayoutVars>
      </dgm:prSet>
      <dgm:spPr/>
    </dgm:pt>
    <dgm:pt modelId="{7A26C7B8-7A74-47D2-BC03-0587B3E6DE6A}" type="pres">
      <dgm:prSet presAssocID="{765CBF08-5F7C-4FD2-81C8-DD6AB8331C5B}" presName="composite" presStyleCnt="0"/>
      <dgm:spPr/>
    </dgm:pt>
    <dgm:pt modelId="{80B78D7F-156B-4CE2-8FD2-3E219E50D332}" type="pres">
      <dgm:prSet presAssocID="{765CBF08-5F7C-4FD2-81C8-DD6AB8331C5B}" presName="parTx" presStyleLbl="alignNode1" presStyleIdx="0" presStyleCnt="1">
        <dgm:presLayoutVars>
          <dgm:chMax val="0"/>
          <dgm:chPref val="0"/>
          <dgm:bulletEnabled val="1"/>
        </dgm:presLayoutVars>
      </dgm:prSet>
      <dgm:spPr/>
    </dgm:pt>
    <dgm:pt modelId="{673F6D5D-DBEC-47DD-971F-B067FBB8FF03}" type="pres">
      <dgm:prSet presAssocID="{765CBF08-5F7C-4FD2-81C8-DD6AB8331C5B}" presName="desTx" presStyleLbl="alignAccFollowNode1" presStyleIdx="0" presStyleCnt="1">
        <dgm:presLayoutVars>
          <dgm:bulletEnabled val="1"/>
        </dgm:presLayoutVars>
      </dgm:prSet>
      <dgm:spPr/>
    </dgm:pt>
  </dgm:ptLst>
  <dgm:cxnLst>
    <dgm:cxn modelId="{2C71122F-A387-4455-B149-4F9029F0ABD2}" srcId="{765CBF08-5F7C-4FD2-81C8-DD6AB8331C5B}" destId="{65E854E0-C38A-472D-BD5C-D131639B3A42}" srcOrd="1" destOrd="0" parTransId="{4D481EB2-C8A4-4250-89A2-66B6B25EC743}" sibTransId="{FE1BCCD2-EE2D-4B78-8BAC-0A65B3F0FE2B}"/>
    <dgm:cxn modelId="{F9AFE36F-3D88-4753-99A3-6F1248680C68}" srcId="{82C79912-7A09-4604-98D8-C5BAF61E963F}" destId="{765CBF08-5F7C-4FD2-81C8-DD6AB8331C5B}" srcOrd="0" destOrd="0" parTransId="{7BF795B3-CC0D-4751-A7BE-BDA38BE9D9A8}" sibTransId="{BEA20DCB-6867-46CF-8B3D-A97A5EE855AF}"/>
    <dgm:cxn modelId="{842A3988-4FDA-499C-8E5C-2D0E3955D400}" type="presOf" srcId="{82C79912-7A09-4604-98D8-C5BAF61E963F}" destId="{48097731-5D52-4987-909A-975EA7F4B0BA}" srcOrd="0" destOrd="0" presId="urn:microsoft.com/office/officeart/2005/8/layout/hList1"/>
    <dgm:cxn modelId="{837BBDDD-7554-4731-90ED-3A36F74D3A14}" type="presOf" srcId="{65E854E0-C38A-472D-BD5C-D131639B3A42}" destId="{673F6D5D-DBEC-47DD-971F-B067FBB8FF03}" srcOrd="0" destOrd="1" presId="urn:microsoft.com/office/officeart/2005/8/layout/hList1"/>
    <dgm:cxn modelId="{E95601F5-8128-4022-8881-E59C85336032}" type="presOf" srcId="{765CBF08-5F7C-4FD2-81C8-DD6AB8331C5B}" destId="{80B78D7F-156B-4CE2-8FD2-3E219E50D332}" srcOrd="0" destOrd="0" presId="urn:microsoft.com/office/officeart/2005/8/layout/hList1"/>
    <dgm:cxn modelId="{DFEC08F5-27BF-4836-9EC3-D1313AC35B94}" srcId="{765CBF08-5F7C-4FD2-81C8-DD6AB8331C5B}" destId="{5E29618E-5ABD-46B0-BA3C-ABE40ABE869F}" srcOrd="0" destOrd="0" parTransId="{341D5C1F-69A4-4EBE-90F1-CE8B1E5A4044}" sibTransId="{76C95801-0880-44E1-9026-E1874389B8EA}"/>
    <dgm:cxn modelId="{C23186F9-3D23-4F6F-9218-E8744A81D8BC}" type="presOf" srcId="{5E29618E-5ABD-46B0-BA3C-ABE40ABE869F}" destId="{673F6D5D-DBEC-47DD-971F-B067FBB8FF03}" srcOrd="0" destOrd="0" presId="urn:microsoft.com/office/officeart/2005/8/layout/hList1"/>
    <dgm:cxn modelId="{8880DBC3-0A2B-40C9-B1FE-BC6BF407F4EC}" type="presParOf" srcId="{48097731-5D52-4987-909A-975EA7F4B0BA}" destId="{7A26C7B8-7A74-47D2-BC03-0587B3E6DE6A}" srcOrd="0" destOrd="0" presId="urn:microsoft.com/office/officeart/2005/8/layout/hList1"/>
    <dgm:cxn modelId="{70AC067F-9685-432C-AD55-D9EB633F0BF4}" type="presParOf" srcId="{7A26C7B8-7A74-47D2-BC03-0587B3E6DE6A}" destId="{80B78D7F-156B-4CE2-8FD2-3E219E50D332}" srcOrd="0" destOrd="0" presId="urn:microsoft.com/office/officeart/2005/8/layout/hList1"/>
    <dgm:cxn modelId="{26FCDDDF-2955-4F53-9AAF-ABE5681EA24A}" type="presParOf" srcId="{7A26C7B8-7A74-47D2-BC03-0587B3E6DE6A}" destId="{673F6D5D-DBEC-47DD-971F-B067FBB8FF0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2CBE216D-0CE4-41F5-AA0B-6B1229E38E3A}" type="doc">
      <dgm:prSet loTypeId="urn:microsoft.com/office/officeart/2009/3/layout/FramedTextPicture" loCatId="" qsTypeId="urn:microsoft.com/office/officeart/2005/8/quickstyle/simple1" qsCatId="simple" csTypeId="urn:microsoft.com/office/officeart/2005/8/colors/colorful4" csCatId="colorful" phldr="1"/>
      <dgm:spPr/>
      <dgm:t>
        <a:bodyPr/>
        <a:lstStyle/>
        <a:p>
          <a:endParaRPr lang="es-CO"/>
        </a:p>
      </dgm:t>
    </dgm:pt>
    <dgm:pt modelId="{A5E12F7E-9B94-4D22-A10E-69326EEE1D62}">
      <dgm:prSet phldrT="[Texto]"/>
      <dgm:spPr/>
      <dgm:t>
        <a:bodyPr/>
        <a:lstStyle/>
        <a:p>
          <a:r>
            <a:rPr lang="es-CO" dirty="0"/>
            <a:t>Resolución 1239</a:t>
          </a:r>
        </a:p>
      </dgm:t>
    </dgm:pt>
    <dgm:pt modelId="{E949810B-2141-4514-9B2A-972C8A74D715}" type="parTrans" cxnId="{E18EE3B7-6B72-4645-87E4-D9C02FD55F54}">
      <dgm:prSet/>
      <dgm:spPr/>
      <dgm:t>
        <a:bodyPr/>
        <a:lstStyle/>
        <a:p>
          <a:endParaRPr lang="es-CO"/>
        </a:p>
      </dgm:t>
    </dgm:pt>
    <dgm:pt modelId="{440201D7-0B77-4DB8-9E13-18625130245A}" type="sibTrans" cxnId="{E18EE3B7-6B72-4645-87E4-D9C02FD55F54}">
      <dgm:prSet/>
      <dgm:spPr/>
      <dgm:t>
        <a:bodyPr/>
        <a:lstStyle/>
        <a:p>
          <a:endParaRPr lang="es-CO"/>
        </a:p>
      </dgm:t>
    </dgm:pt>
    <dgm:pt modelId="{52BBDD6D-5A4F-4A02-A446-6621FFFC267B}">
      <dgm:prSet phldrT="[Texto]"/>
      <dgm:spPr/>
      <dgm:t>
        <a:bodyPr/>
        <a:lstStyle/>
        <a:p>
          <a:r>
            <a:rPr lang="es-CO" dirty="0"/>
            <a:t>Medico General o Especialista</a:t>
          </a:r>
        </a:p>
      </dgm:t>
    </dgm:pt>
    <dgm:pt modelId="{609A5FF3-E73F-4F7D-9444-B7E5F067D4D9}" type="parTrans" cxnId="{482517DD-327C-4B05-9A1F-DE1641F7362B}">
      <dgm:prSet/>
      <dgm:spPr/>
      <dgm:t>
        <a:bodyPr/>
        <a:lstStyle/>
        <a:p>
          <a:endParaRPr lang="es-CO"/>
        </a:p>
      </dgm:t>
    </dgm:pt>
    <dgm:pt modelId="{3FB30944-CA66-463D-920D-BA475C9CAA47}" type="sibTrans" cxnId="{482517DD-327C-4B05-9A1F-DE1641F7362B}">
      <dgm:prSet/>
      <dgm:spPr/>
      <dgm:t>
        <a:bodyPr/>
        <a:lstStyle/>
        <a:p>
          <a:endParaRPr lang="es-CO"/>
        </a:p>
      </dgm:t>
    </dgm:pt>
    <dgm:pt modelId="{2757DED1-3C1E-4647-8506-A504F18713B9}">
      <dgm:prSet/>
      <dgm:spPr/>
      <dgm:t>
        <a:bodyPr/>
        <a:lstStyle/>
        <a:p>
          <a:r>
            <a:rPr lang="es-CO" dirty="0"/>
            <a:t>2 profesionales:  TO, fisioterapeutas, fonoaudiólogas, psicología, enfermería o trabajo social</a:t>
          </a:r>
        </a:p>
      </dgm:t>
    </dgm:pt>
    <dgm:pt modelId="{3EF258A3-F25D-4369-A15C-87098BD1F77B}" type="parTrans" cxnId="{5F170721-BBB9-41D1-92DC-608440BC324E}">
      <dgm:prSet/>
      <dgm:spPr/>
      <dgm:t>
        <a:bodyPr/>
        <a:lstStyle/>
        <a:p>
          <a:endParaRPr lang="es-CO"/>
        </a:p>
      </dgm:t>
    </dgm:pt>
    <dgm:pt modelId="{463F9E69-327E-4170-807F-36F8B718D043}" type="sibTrans" cxnId="{5F170721-BBB9-41D1-92DC-608440BC324E}">
      <dgm:prSet/>
      <dgm:spPr/>
      <dgm:t>
        <a:bodyPr/>
        <a:lstStyle/>
        <a:p>
          <a:endParaRPr lang="es-CO"/>
        </a:p>
      </dgm:t>
    </dgm:pt>
    <dgm:pt modelId="{0E6C0B44-4808-443B-BE59-B5FAC925FAC0}">
      <dgm:prSet/>
      <dgm:spPr/>
      <dgm:t>
        <a:bodyPr/>
        <a:lstStyle/>
        <a:p>
          <a:r>
            <a:rPr lang="es-CO" dirty="0"/>
            <a:t>Todos los profesionales deben estar formados en el manual y en el tipo de discapacidad.</a:t>
          </a:r>
        </a:p>
      </dgm:t>
    </dgm:pt>
    <dgm:pt modelId="{FAB98CCD-12BE-4850-BACE-F2D4E75290CB}" type="parTrans" cxnId="{3FBC9B10-C105-462D-A552-4BAC5FDAD9A5}">
      <dgm:prSet/>
      <dgm:spPr/>
      <dgm:t>
        <a:bodyPr/>
        <a:lstStyle/>
        <a:p>
          <a:endParaRPr lang="es-CO"/>
        </a:p>
      </dgm:t>
    </dgm:pt>
    <dgm:pt modelId="{26AF2D84-2A91-419A-A388-7DA1D5C10C08}" type="sibTrans" cxnId="{3FBC9B10-C105-462D-A552-4BAC5FDAD9A5}">
      <dgm:prSet/>
      <dgm:spPr/>
      <dgm:t>
        <a:bodyPr/>
        <a:lstStyle/>
        <a:p>
          <a:endParaRPr lang="es-CO"/>
        </a:p>
      </dgm:t>
    </dgm:pt>
    <dgm:pt modelId="{043F972F-C2C0-41B2-A1DF-F68AA0389C4D}">
      <dgm:prSet/>
      <dgm:spPr/>
      <dgm:t>
        <a:bodyPr/>
        <a:lstStyle/>
        <a:p>
          <a:r>
            <a:rPr lang="es-CO" dirty="0"/>
            <a:t>Impar </a:t>
          </a:r>
        </a:p>
      </dgm:t>
    </dgm:pt>
    <dgm:pt modelId="{D8E2DE2D-2571-46AE-9CF1-1EA78B48F49D}" type="parTrans" cxnId="{DA5CAFBA-566C-4619-ACA8-26327B0E0262}">
      <dgm:prSet/>
      <dgm:spPr/>
      <dgm:t>
        <a:bodyPr/>
        <a:lstStyle/>
        <a:p>
          <a:endParaRPr lang="es-CO"/>
        </a:p>
      </dgm:t>
    </dgm:pt>
    <dgm:pt modelId="{8A40009A-5030-4FCF-B8A4-1EFEF95EF643}" type="sibTrans" cxnId="{DA5CAFBA-566C-4619-ACA8-26327B0E0262}">
      <dgm:prSet/>
      <dgm:spPr/>
      <dgm:t>
        <a:bodyPr/>
        <a:lstStyle/>
        <a:p>
          <a:endParaRPr lang="es-CO"/>
        </a:p>
      </dgm:t>
    </dgm:pt>
    <dgm:pt modelId="{B703FEFD-18D3-4D4B-BB5C-018DDAAFF2F3}" type="pres">
      <dgm:prSet presAssocID="{2CBE216D-0CE4-41F5-AA0B-6B1229E38E3A}" presName="Name0" presStyleCnt="0">
        <dgm:presLayoutVars>
          <dgm:chMax/>
          <dgm:chPref/>
          <dgm:dir/>
        </dgm:presLayoutVars>
      </dgm:prSet>
      <dgm:spPr/>
    </dgm:pt>
    <dgm:pt modelId="{C72FF6B4-BB98-3344-8AE9-022A7DF9D13F}" type="pres">
      <dgm:prSet presAssocID="{A5E12F7E-9B94-4D22-A10E-69326EEE1D62}" presName="composite" presStyleCnt="0">
        <dgm:presLayoutVars>
          <dgm:chMax/>
          <dgm:chPref/>
        </dgm:presLayoutVars>
      </dgm:prSet>
      <dgm:spPr/>
    </dgm:pt>
    <dgm:pt modelId="{12FE65F3-C296-FE44-97C2-1E339F3AE898}" type="pres">
      <dgm:prSet presAssocID="{A5E12F7E-9B94-4D22-A10E-69326EEE1D62}" presName="Image" presStyleLbl="b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1F596FA7-5A58-7549-A2F3-45DD8490AF7E}" type="pres">
      <dgm:prSet presAssocID="{A5E12F7E-9B94-4D22-A10E-69326EEE1D62}" presName="ParentText" presStyleLbl="revTx" presStyleIdx="0" presStyleCnt="1">
        <dgm:presLayoutVars>
          <dgm:chMax val="0"/>
          <dgm:chPref val="0"/>
          <dgm:bulletEnabled val="1"/>
        </dgm:presLayoutVars>
      </dgm:prSet>
      <dgm:spPr/>
    </dgm:pt>
    <dgm:pt modelId="{F34109D8-95AC-BF40-8A9A-47B55F16D1F9}" type="pres">
      <dgm:prSet presAssocID="{A5E12F7E-9B94-4D22-A10E-69326EEE1D62}" presName="tlFrame" presStyleLbl="node1" presStyleIdx="0" presStyleCnt="4"/>
      <dgm:spPr/>
    </dgm:pt>
    <dgm:pt modelId="{5B6D856F-C050-614A-BCC0-BF7BC1EBCE4B}" type="pres">
      <dgm:prSet presAssocID="{A5E12F7E-9B94-4D22-A10E-69326EEE1D62}" presName="trFrame" presStyleLbl="node1" presStyleIdx="1" presStyleCnt="4"/>
      <dgm:spPr/>
    </dgm:pt>
    <dgm:pt modelId="{D1369FAE-C3F4-D040-BC4B-5A5E8F625A30}" type="pres">
      <dgm:prSet presAssocID="{A5E12F7E-9B94-4D22-A10E-69326EEE1D62}" presName="blFrame" presStyleLbl="node1" presStyleIdx="2" presStyleCnt="4"/>
      <dgm:spPr/>
    </dgm:pt>
    <dgm:pt modelId="{011C4FCF-F745-F942-803C-90D5FB5E9ACC}" type="pres">
      <dgm:prSet presAssocID="{A5E12F7E-9B94-4D22-A10E-69326EEE1D62}" presName="brFrame" presStyleLbl="node1" presStyleIdx="3" presStyleCnt="4"/>
      <dgm:spPr/>
    </dgm:pt>
  </dgm:ptLst>
  <dgm:cxnLst>
    <dgm:cxn modelId="{3FBC9B10-C105-462D-A552-4BAC5FDAD9A5}" srcId="{A5E12F7E-9B94-4D22-A10E-69326EEE1D62}" destId="{0E6C0B44-4808-443B-BE59-B5FAC925FAC0}" srcOrd="2" destOrd="0" parTransId="{FAB98CCD-12BE-4850-BACE-F2D4E75290CB}" sibTransId="{26AF2D84-2A91-419A-A388-7DA1D5C10C08}"/>
    <dgm:cxn modelId="{FB421919-798A-714F-9164-23D505EEB42F}" type="presOf" srcId="{2CBE216D-0CE4-41F5-AA0B-6B1229E38E3A}" destId="{B703FEFD-18D3-4D4B-BB5C-018DDAAFF2F3}" srcOrd="0" destOrd="0" presId="urn:microsoft.com/office/officeart/2009/3/layout/FramedTextPicture"/>
    <dgm:cxn modelId="{5F170721-BBB9-41D1-92DC-608440BC324E}" srcId="{A5E12F7E-9B94-4D22-A10E-69326EEE1D62}" destId="{2757DED1-3C1E-4647-8506-A504F18713B9}" srcOrd="1" destOrd="0" parTransId="{3EF258A3-F25D-4369-A15C-87098BD1F77B}" sibTransId="{463F9E69-327E-4170-807F-36F8B718D043}"/>
    <dgm:cxn modelId="{89E87273-52C5-BA49-B60D-074F1E9E6A83}" type="presOf" srcId="{52BBDD6D-5A4F-4A02-A446-6621FFFC267B}" destId="{1F596FA7-5A58-7549-A2F3-45DD8490AF7E}" srcOrd="0" destOrd="1" presId="urn:microsoft.com/office/officeart/2009/3/layout/FramedTextPicture"/>
    <dgm:cxn modelId="{0B7D567D-EFA4-AA47-9779-5178C558B247}" type="presOf" srcId="{0E6C0B44-4808-443B-BE59-B5FAC925FAC0}" destId="{1F596FA7-5A58-7549-A2F3-45DD8490AF7E}" srcOrd="0" destOrd="3" presId="urn:microsoft.com/office/officeart/2009/3/layout/FramedTextPicture"/>
    <dgm:cxn modelId="{E18EE3B7-6B72-4645-87E4-D9C02FD55F54}" srcId="{2CBE216D-0CE4-41F5-AA0B-6B1229E38E3A}" destId="{A5E12F7E-9B94-4D22-A10E-69326EEE1D62}" srcOrd="0" destOrd="0" parTransId="{E949810B-2141-4514-9B2A-972C8A74D715}" sibTransId="{440201D7-0B77-4DB8-9E13-18625130245A}"/>
    <dgm:cxn modelId="{DA5CAFBA-566C-4619-ACA8-26327B0E0262}" srcId="{A5E12F7E-9B94-4D22-A10E-69326EEE1D62}" destId="{043F972F-C2C0-41B2-A1DF-F68AA0389C4D}" srcOrd="3" destOrd="0" parTransId="{D8E2DE2D-2571-46AE-9CF1-1EA78B48F49D}" sibTransId="{8A40009A-5030-4FCF-B8A4-1EFEF95EF643}"/>
    <dgm:cxn modelId="{029EBDCA-4E81-A741-B3EF-FD744EACE3FD}" type="presOf" srcId="{A5E12F7E-9B94-4D22-A10E-69326EEE1D62}" destId="{1F596FA7-5A58-7549-A2F3-45DD8490AF7E}" srcOrd="0" destOrd="0" presId="urn:microsoft.com/office/officeart/2009/3/layout/FramedTextPicture"/>
    <dgm:cxn modelId="{C72C42DB-8E68-6C4F-9DFA-F0DDEA75A461}" type="presOf" srcId="{2757DED1-3C1E-4647-8506-A504F18713B9}" destId="{1F596FA7-5A58-7549-A2F3-45DD8490AF7E}" srcOrd="0" destOrd="2" presId="urn:microsoft.com/office/officeart/2009/3/layout/FramedTextPicture"/>
    <dgm:cxn modelId="{482517DD-327C-4B05-9A1F-DE1641F7362B}" srcId="{A5E12F7E-9B94-4D22-A10E-69326EEE1D62}" destId="{52BBDD6D-5A4F-4A02-A446-6621FFFC267B}" srcOrd="0" destOrd="0" parTransId="{609A5FF3-E73F-4F7D-9444-B7E5F067D4D9}" sibTransId="{3FB30944-CA66-463D-920D-BA475C9CAA47}"/>
    <dgm:cxn modelId="{3CD8F5F1-FE16-CB4B-8CD8-CA5F027544A2}" type="presOf" srcId="{043F972F-C2C0-41B2-A1DF-F68AA0389C4D}" destId="{1F596FA7-5A58-7549-A2F3-45DD8490AF7E}" srcOrd="0" destOrd="4" presId="urn:microsoft.com/office/officeart/2009/3/layout/FramedTextPicture"/>
    <dgm:cxn modelId="{6F1CFE66-7DBC-A54E-92F4-B86D99103EBB}" type="presParOf" srcId="{B703FEFD-18D3-4D4B-BB5C-018DDAAFF2F3}" destId="{C72FF6B4-BB98-3344-8AE9-022A7DF9D13F}" srcOrd="0" destOrd="0" presId="urn:microsoft.com/office/officeart/2009/3/layout/FramedTextPicture"/>
    <dgm:cxn modelId="{D2C4E106-E464-5C42-B35B-B459116D9A13}" type="presParOf" srcId="{C72FF6B4-BB98-3344-8AE9-022A7DF9D13F}" destId="{12FE65F3-C296-FE44-97C2-1E339F3AE898}" srcOrd="0" destOrd="0" presId="urn:microsoft.com/office/officeart/2009/3/layout/FramedTextPicture"/>
    <dgm:cxn modelId="{43AA15C5-2C8A-CB4C-BF9B-9CF904B874A7}" type="presParOf" srcId="{C72FF6B4-BB98-3344-8AE9-022A7DF9D13F}" destId="{1F596FA7-5A58-7549-A2F3-45DD8490AF7E}" srcOrd="1" destOrd="0" presId="urn:microsoft.com/office/officeart/2009/3/layout/FramedTextPicture"/>
    <dgm:cxn modelId="{F5405A55-9047-ED4C-9AA7-D57231E0CC99}" type="presParOf" srcId="{C72FF6B4-BB98-3344-8AE9-022A7DF9D13F}" destId="{F34109D8-95AC-BF40-8A9A-47B55F16D1F9}" srcOrd="2" destOrd="0" presId="urn:microsoft.com/office/officeart/2009/3/layout/FramedTextPicture"/>
    <dgm:cxn modelId="{F01A0B74-BDCC-D04F-8E4D-4C028EFE5BDC}" type="presParOf" srcId="{C72FF6B4-BB98-3344-8AE9-022A7DF9D13F}" destId="{5B6D856F-C050-614A-BCC0-BF7BC1EBCE4B}" srcOrd="3" destOrd="0" presId="urn:microsoft.com/office/officeart/2009/3/layout/FramedTextPicture"/>
    <dgm:cxn modelId="{487B0203-E713-2E45-BCCD-F1F3FC9C477C}" type="presParOf" srcId="{C72FF6B4-BB98-3344-8AE9-022A7DF9D13F}" destId="{D1369FAE-C3F4-D040-BC4B-5A5E8F625A30}" srcOrd="4" destOrd="0" presId="urn:microsoft.com/office/officeart/2009/3/layout/FramedTextPicture"/>
    <dgm:cxn modelId="{6E02010A-97B9-6243-B76C-2275DA1DFA84}" type="presParOf" srcId="{C72FF6B4-BB98-3344-8AE9-022A7DF9D13F}" destId="{011C4FCF-F745-F942-803C-90D5FB5E9ACC}"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82C79912-7A09-4604-98D8-C5BAF61E963F}"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s-CO"/>
        </a:p>
      </dgm:t>
    </dgm:pt>
    <dgm:pt modelId="{5E29618E-5ABD-46B0-BA3C-ABE40ABE869F}">
      <dgm:prSet phldrT="[Texto]"/>
      <dgm:spPr/>
      <dgm:t>
        <a:bodyPr/>
        <a:lstStyle/>
        <a:p>
          <a:r>
            <a:rPr lang="es-CO"/>
            <a:t>CATEGORIA DE DISCAPACIDAD</a:t>
          </a:r>
          <a:endParaRPr lang="es-CO" dirty="0"/>
        </a:p>
      </dgm:t>
    </dgm:pt>
    <dgm:pt modelId="{341D5C1F-69A4-4EBE-90F1-CE8B1E5A4044}" type="parTrans" cxnId="{DFEC08F5-27BF-4836-9EC3-D1313AC35B94}">
      <dgm:prSet/>
      <dgm:spPr/>
      <dgm:t>
        <a:bodyPr/>
        <a:lstStyle/>
        <a:p>
          <a:endParaRPr lang="es-CO"/>
        </a:p>
      </dgm:t>
    </dgm:pt>
    <dgm:pt modelId="{76C95801-0880-44E1-9026-E1874389B8EA}" type="sibTrans" cxnId="{DFEC08F5-27BF-4836-9EC3-D1313AC35B94}">
      <dgm:prSet/>
      <dgm:spPr/>
      <dgm:t>
        <a:bodyPr/>
        <a:lstStyle/>
        <a:p>
          <a:endParaRPr lang="es-CO"/>
        </a:p>
      </dgm:t>
    </dgm:pt>
    <dgm:pt modelId="{8056B083-DF01-471D-B27D-E98FA5ACA719}">
      <dgm:prSet/>
      <dgm:spPr/>
      <dgm:t>
        <a:bodyPr/>
        <a:lstStyle/>
        <a:p>
          <a:r>
            <a:rPr lang="es-CO" dirty="0"/>
            <a:t>NIVEL EN DESEMPEÑO GLOBAL Y POR DOMINIOS</a:t>
          </a:r>
        </a:p>
      </dgm:t>
    </dgm:pt>
    <dgm:pt modelId="{D6F30211-865A-471D-A1D4-DAFD11E96098}" type="parTrans" cxnId="{45574AEA-2097-4158-8866-4BDEE442608C}">
      <dgm:prSet/>
      <dgm:spPr/>
      <dgm:t>
        <a:bodyPr/>
        <a:lstStyle/>
        <a:p>
          <a:endParaRPr lang="es-CO"/>
        </a:p>
      </dgm:t>
    </dgm:pt>
    <dgm:pt modelId="{9063ED0C-3F10-418A-A572-A7BA22279994}" type="sibTrans" cxnId="{45574AEA-2097-4158-8866-4BDEE442608C}">
      <dgm:prSet/>
      <dgm:spPr/>
      <dgm:t>
        <a:bodyPr/>
        <a:lstStyle/>
        <a:p>
          <a:endParaRPr lang="es-CO"/>
        </a:p>
      </dgm:t>
    </dgm:pt>
    <dgm:pt modelId="{46D3947C-5334-4211-A08F-429AC67E4B0B}">
      <dgm:prSet/>
      <dgm:spPr/>
      <dgm:t>
        <a:bodyPr/>
        <a:lstStyle/>
        <a:p>
          <a:r>
            <a:rPr lang="es-CO" dirty="0"/>
            <a:t>PERFIL DE FUNCIONAMIENTO</a:t>
          </a:r>
        </a:p>
      </dgm:t>
    </dgm:pt>
    <dgm:pt modelId="{BC1D682A-A911-420B-88D3-9FC631DAF36E}" type="parTrans" cxnId="{BDD8D7CE-E8CF-4D67-BE60-EC69D4D3A348}">
      <dgm:prSet/>
      <dgm:spPr/>
      <dgm:t>
        <a:bodyPr/>
        <a:lstStyle/>
        <a:p>
          <a:endParaRPr lang="es-CO"/>
        </a:p>
      </dgm:t>
    </dgm:pt>
    <dgm:pt modelId="{E8A4FAA2-3157-4C66-B358-70658A27A40B}" type="sibTrans" cxnId="{BDD8D7CE-E8CF-4D67-BE60-EC69D4D3A348}">
      <dgm:prSet/>
      <dgm:spPr/>
      <dgm:t>
        <a:bodyPr/>
        <a:lstStyle/>
        <a:p>
          <a:endParaRPr lang="es-CO"/>
        </a:p>
      </dgm:t>
    </dgm:pt>
    <dgm:pt modelId="{48097731-5D52-4987-909A-975EA7F4B0BA}" type="pres">
      <dgm:prSet presAssocID="{82C79912-7A09-4604-98D8-C5BAF61E963F}" presName="Name0" presStyleCnt="0">
        <dgm:presLayoutVars>
          <dgm:dir/>
          <dgm:animLvl val="lvl"/>
          <dgm:resizeHandles val="exact"/>
        </dgm:presLayoutVars>
      </dgm:prSet>
      <dgm:spPr/>
    </dgm:pt>
    <dgm:pt modelId="{A37E02D0-928F-1149-9698-856683A23A6B}" type="pres">
      <dgm:prSet presAssocID="{5E29618E-5ABD-46B0-BA3C-ABE40ABE869F}" presName="composite" presStyleCnt="0"/>
      <dgm:spPr/>
    </dgm:pt>
    <dgm:pt modelId="{87AEB81C-A3C1-F441-BF83-7FDEA3D54F11}" type="pres">
      <dgm:prSet presAssocID="{5E29618E-5ABD-46B0-BA3C-ABE40ABE869F}" presName="parTx" presStyleLbl="alignNode1" presStyleIdx="0" presStyleCnt="3">
        <dgm:presLayoutVars>
          <dgm:chMax val="0"/>
          <dgm:chPref val="0"/>
          <dgm:bulletEnabled val="1"/>
        </dgm:presLayoutVars>
      </dgm:prSet>
      <dgm:spPr/>
    </dgm:pt>
    <dgm:pt modelId="{7B99C94A-97FA-F346-896B-70778101E572}" type="pres">
      <dgm:prSet presAssocID="{5E29618E-5ABD-46B0-BA3C-ABE40ABE869F}" presName="desTx" presStyleLbl="alignAccFollowNode1" presStyleIdx="0" presStyleCnt="3">
        <dgm:presLayoutVars>
          <dgm:bulletEnabled val="1"/>
        </dgm:presLayoutVars>
      </dgm:prSet>
      <dgm:spPr/>
    </dgm:pt>
    <dgm:pt modelId="{3EE4379A-8B3B-2848-A390-047617851F19}" type="pres">
      <dgm:prSet presAssocID="{76C95801-0880-44E1-9026-E1874389B8EA}" presName="space" presStyleCnt="0"/>
      <dgm:spPr/>
    </dgm:pt>
    <dgm:pt modelId="{6D6BCFE1-8222-3945-8C74-E0AC378150F0}" type="pres">
      <dgm:prSet presAssocID="{8056B083-DF01-471D-B27D-E98FA5ACA719}" presName="composite" presStyleCnt="0"/>
      <dgm:spPr/>
    </dgm:pt>
    <dgm:pt modelId="{D25BD948-5F55-1D4D-84C0-83785D2FA004}" type="pres">
      <dgm:prSet presAssocID="{8056B083-DF01-471D-B27D-E98FA5ACA719}" presName="parTx" presStyleLbl="alignNode1" presStyleIdx="1" presStyleCnt="3">
        <dgm:presLayoutVars>
          <dgm:chMax val="0"/>
          <dgm:chPref val="0"/>
          <dgm:bulletEnabled val="1"/>
        </dgm:presLayoutVars>
      </dgm:prSet>
      <dgm:spPr/>
    </dgm:pt>
    <dgm:pt modelId="{1D1B3B96-A6FB-E540-9155-15D28961A7E8}" type="pres">
      <dgm:prSet presAssocID="{8056B083-DF01-471D-B27D-E98FA5ACA719}" presName="desTx" presStyleLbl="alignAccFollowNode1" presStyleIdx="1" presStyleCnt="3">
        <dgm:presLayoutVars>
          <dgm:bulletEnabled val="1"/>
        </dgm:presLayoutVars>
      </dgm:prSet>
      <dgm:spPr/>
    </dgm:pt>
    <dgm:pt modelId="{4D7551E8-1347-5A44-A4EF-ED1323B28925}" type="pres">
      <dgm:prSet presAssocID="{9063ED0C-3F10-418A-A572-A7BA22279994}" presName="space" presStyleCnt="0"/>
      <dgm:spPr/>
    </dgm:pt>
    <dgm:pt modelId="{31CFE198-4634-0F4E-9A87-36DCED9786B2}" type="pres">
      <dgm:prSet presAssocID="{46D3947C-5334-4211-A08F-429AC67E4B0B}" presName="composite" presStyleCnt="0"/>
      <dgm:spPr/>
    </dgm:pt>
    <dgm:pt modelId="{620EFFC6-588B-DA49-B4D0-E220BC0360A7}" type="pres">
      <dgm:prSet presAssocID="{46D3947C-5334-4211-A08F-429AC67E4B0B}" presName="parTx" presStyleLbl="alignNode1" presStyleIdx="2" presStyleCnt="3">
        <dgm:presLayoutVars>
          <dgm:chMax val="0"/>
          <dgm:chPref val="0"/>
          <dgm:bulletEnabled val="1"/>
        </dgm:presLayoutVars>
      </dgm:prSet>
      <dgm:spPr/>
    </dgm:pt>
    <dgm:pt modelId="{FAAA4363-183A-924D-945F-4DB7CF1491D0}" type="pres">
      <dgm:prSet presAssocID="{46D3947C-5334-4211-A08F-429AC67E4B0B}" presName="desTx" presStyleLbl="alignAccFollowNode1" presStyleIdx="2" presStyleCnt="3">
        <dgm:presLayoutVars>
          <dgm:bulletEnabled val="1"/>
        </dgm:presLayoutVars>
      </dgm:prSet>
      <dgm:spPr/>
    </dgm:pt>
  </dgm:ptLst>
  <dgm:cxnLst>
    <dgm:cxn modelId="{780B2D5F-331C-2A43-810F-61BBD425C09C}" type="presOf" srcId="{46D3947C-5334-4211-A08F-429AC67E4B0B}" destId="{620EFFC6-588B-DA49-B4D0-E220BC0360A7}" srcOrd="0" destOrd="0" presId="urn:microsoft.com/office/officeart/2005/8/layout/hList1"/>
    <dgm:cxn modelId="{6324629C-4125-4C36-872E-3807C28B60F5}" type="presOf" srcId="{82C79912-7A09-4604-98D8-C5BAF61E963F}" destId="{48097731-5D52-4987-909A-975EA7F4B0BA}" srcOrd="0" destOrd="0" presId="urn:microsoft.com/office/officeart/2005/8/layout/hList1"/>
    <dgm:cxn modelId="{56CA95A3-7F37-164C-AF27-1E213D954A3C}" type="presOf" srcId="{8056B083-DF01-471D-B27D-E98FA5ACA719}" destId="{D25BD948-5F55-1D4D-84C0-83785D2FA004}" srcOrd="0" destOrd="0" presId="urn:microsoft.com/office/officeart/2005/8/layout/hList1"/>
    <dgm:cxn modelId="{2F8960C0-2CD2-7645-929B-4D592A46123E}" type="presOf" srcId="{5E29618E-5ABD-46B0-BA3C-ABE40ABE869F}" destId="{87AEB81C-A3C1-F441-BF83-7FDEA3D54F11}" srcOrd="0" destOrd="0" presId="urn:microsoft.com/office/officeart/2005/8/layout/hList1"/>
    <dgm:cxn modelId="{BDD8D7CE-E8CF-4D67-BE60-EC69D4D3A348}" srcId="{82C79912-7A09-4604-98D8-C5BAF61E963F}" destId="{46D3947C-5334-4211-A08F-429AC67E4B0B}" srcOrd="2" destOrd="0" parTransId="{BC1D682A-A911-420B-88D3-9FC631DAF36E}" sibTransId="{E8A4FAA2-3157-4C66-B358-70658A27A40B}"/>
    <dgm:cxn modelId="{45574AEA-2097-4158-8866-4BDEE442608C}" srcId="{82C79912-7A09-4604-98D8-C5BAF61E963F}" destId="{8056B083-DF01-471D-B27D-E98FA5ACA719}" srcOrd="1" destOrd="0" parTransId="{D6F30211-865A-471D-A1D4-DAFD11E96098}" sibTransId="{9063ED0C-3F10-418A-A572-A7BA22279994}"/>
    <dgm:cxn modelId="{DFEC08F5-27BF-4836-9EC3-D1313AC35B94}" srcId="{82C79912-7A09-4604-98D8-C5BAF61E963F}" destId="{5E29618E-5ABD-46B0-BA3C-ABE40ABE869F}" srcOrd="0" destOrd="0" parTransId="{341D5C1F-69A4-4EBE-90F1-CE8B1E5A4044}" sibTransId="{76C95801-0880-44E1-9026-E1874389B8EA}"/>
    <dgm:cxn modelId="{9138BABA-5E06-E348-BC58-963BEE33FDFD}" type="presParOf" srcId="{48097731-5D52-4987-909A-975EA7F4B0BA}" destId="{A37E02D0-928F-1149-9698-856683A23A6B}" srcOrd="0" destOrd="0" presId="urn:microsoft.com/office/officeart/2005/8/layout/hList1"/>
    <dgm:cxn modelId="{73C58D00-547F-2841-90B6-211101C8A0E6}" type="presParOf" srcId="{A37E02D0-928F-1149-9698-856683A23A6B}" destId="{87AEB81C-A3C1-F441-BF83-7FDEA3D54F11}" srcOrd="0" destOrd="0" presId="urn:microsoft.com/office/officeart/2005/8/layout/hList1"/>
    <dgm:cxn modelId="{F5321522-8B1C-A846-B514-2BE8EB09A97D}" type="presParOf" srcId="{A37E02D0-928F-1149-9698-856683A23A6B}" destId="{7B99C94A-97FA-F346-896B-70778101E572}" srcOrd="1" destOrd="0" presId="urn:microsoft.com/office/officeart/2005/8/layout/hList1"/>
    <dgm:cxn modelId="{8AF98394-AAF2-F14F-987E-8DEEAB221647}" type="presParOf" srcId="{48097731-5D52-4987-909A-975EA7F4B0BA}" destId="{3EE4379A-8B3B-2848-A390-047617851F19}" srcOrd="1" destOrd="0" presId="urn:microsoft.com/office/officeart/2005/8/layout/hList1"/>
    <dgm:cxn modelId="{4142FB87-BD21-134B-810E-89377D1C4AEE}" type="presParOf" srcId="{48097731-5D52-4987-909A-975EA7F4B0BA}" destId="{6D6BCFE1-8222-3945-8C74-E0AC378150F0}" srcOrd="2" destOrd="0" presId="urn:microsoft.com/office/officeart/2005/8/layout/hList1"/>
    <dgm:cxn modelId="{F91C17BB-4072-F34E-BBE8-B9C4DD1B390A}" type="presParOf" srcId="{6D6BCFE1-8222-3945-8C74-E0AC378150F0}" destId="{D25BD948-5F55-1D4D-84C0-83785D2FA004}" srcOrd="0" destOrd="0" presId="urn:microsoft.com/office/officeart/2005/8/layout/hList1"/>
    <dgm:cxn modelId="{CBF199E3-25F6-BB45-894C-B63B01475706}" type="presParOf" srcId="{6D6BCFE1-8222-3945-8C74-E0AC378150F0}" destId="{1D1B3B96-A6FB-E540-9155-15D28961A7E8}" srcOrd="1" destOrd="0" presId="urn:microsoft.com/office/officeart/2005/8/layout/hList1"/>
    <dgm:cxn modelId="{662A8104-3C38-B940-81DC-A6183BC6205E}" type="presParOf" srcId="{48097731-5D52-4987-909A-975EA7F4B0BA}" destId="{4D7551E8-1347-5A44-A4EF-ED1323B28925}" srcOrd="3" destOrd="0" presId="urn:microsoft.com/office/officeart/2005/8/layout/hList1"/>
    <dgm:cxn modelId="{09F7F8F4-2C12-2347-A10F-56FFAC960EF4}" type="presParOf" srcId="{48097731-5D52-4987-909A-975EA7F4B0BA}" destId="{31CFE198-4634-0F4E-9A87-36DCED9786B2}" srcOrd="4" destOrd="0" presId="urn:microsoft.com/office/officeart/2005/8/layout/hList1"/>
    <dgm:cxn modelId="{3CA5AAA1-88B3-A145-90CC-C5A42D05532F}" type="presParOf" srcId="{31CFE198-4634-0F4E-9A87-36DCED9786B2}" destId="{620EFFC6-588B-DA49-B4D0-E220BC0360A7}" srcOrd="0" destOrd="0" presId="urn:microsoft.com/office/officeart/2005/8/layout/hList1"/>
    <dgm:cxn modelId="{336078AF-1BE2-A242-88D9-66046536572F}" type="presParOf" srcId="{31CFE198-4634-0F4E-9A87-36DCED9786B2}" destId="{FAAA4363-183A-924D-945F-4DB7CF1491D0}"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1593375-B458-7341-A3DE-845BCB99A5BF}" type="doc">
      <dgm:prSet loTypeId="urn:microsoft.com/office/officeart/2005/8/layout/hList7" loCatId="" qsTypeId="urn:microsoft.com/office/officeart/2005/8/quickstyle/simple1" qsCatId="simple" csTypeId="urn:microsoft.com/office/officeart/2005/8/colors/accent1_4" csCatId="accent1" phldr="1"/>
      <dgm:spPr/>
      <dgm:t>
        <a:bodyPr/>
        <a:lstStyle/>
        <a:p>
          <a:endParaRPr lang="es-ES"/>
        </a:p>
      </dgm:t>
    </dgm:pt>
    <dgm:pt modelId="{E6CAC52F-132F-3B4E-8ADB-09EA4A7D5AD4}">
      <dgm:prSet phldrT="[Texto]" custT="1"/>
      <dgm:spPr/>
      <dgm:t>
        <a:bodyPr/>
        <a:lstStyle/>
        <a:p>
          <a:r>
            <a:rPr lang="es-CO" sz="1600" dirty="0"/>
            <a:t>MEDICO (Leyes 23 de 1981 Ética médica) Y ODONTOLOGO TRATANTE (</a:t>
          </a:r>
          <a:r>
            <a:rPr lang="es-ES" sz="1600" dirty="0"/>
            <a:t>ley 35 de 1989 código de ética del odontólogo colombiano) (</a:t>
          </a:r>
          <a:r>
            <a:rPr lang="es-CO" sz="1600" dirty="0"/>
            <a:t>Ley 1751 de 2015 exclusiones POS)</a:t>
          </a:r>
        </a:p>
        <a:p>
          <a:r>
            <a:rPr lang="es-CO" sz="1600" dirty="0">
              <a:effectLst/>
              <a:latin typeface="Times New Roman" panose="02020603050405020304" pitchFamily="18" charset="0"/>
              <a:ea typeface="Times New Roman" panose="02020603050405020304" pitchFamily="18" charset="0"/>
            </a:rPr>
            <a:t>inscritos en el Re THUS</a:t>
          </a:r>
        </a:p>
        <a:p>
          <a:r>
            <a:rPr lang="es-CO" sz="1600" dirty="0">
              <a:effectLst/>
              <a:latin typeface="Times New Roman" panose="02020603050405020304" pitchFamily="18" charset="0"/>
              <a:ea typeface="Times New Roman" panose="02020603050405020304" pitchFamily="18" charset="0"/>
            </a:rPr>
            <a:t>servicio social obligatorio provisional </a:t>
          </a:r>
        </a:p>
        <a:p>
          <a:r>
            <a:rPr lang="es-CO" sz="1600" dirty="0"/>
            <a:t> </a:t>
          </a:r>
          <a:endParaRPr lang="es-ES" sz="1600" dirty="0"/>
        </a:p>
      </dgm:t>
    </dgm:pt>
    <dgm:pt modelId="{69FD1BF3-E193-1E44-B30C-2BEC8B8015E1}" type="parTrans" cxnId="{7843A546-0FF4-094F-81EB-96488EE80030}">
      <dgm:prSet/>
      <dgm:spPr/>
      <dgm:t>
        <a:bodyPr/>
        <a:lstStyle/>
        <a:p>
          <a:endParaRPr lang="es-ES" sz="2000"/>
        </a:p>
      </dgm:t>
    </dgm:pt>
    <dgm:pt modelId="{975CAC34-50B2-DC4F-BEAF-5D9CF1F1D64F}" type="sibTrans" cxnId="{7843A546-0FF4-094F-81EB-96488EE80030}">
      <dgm:prSet/>
      <dgm:spPr/>
      <dgm:t>
        <a:bodyPr/>
        <a:lstStyle/>
        <a:p>
          <a:endParaRPr lang="es-ES" sz="2000"/>
        </a:p>
      </dgm:t>
    </dgm:pt>
    <dgm:pt modelId="{B332325E-7C64-6F44-A901-6DFF90A6B587}">
      <dgm:prSet custT="1"/>
      <dgm:spPr/>
      <dgm:t>
        <a:bodyPr/>
        <a:lstStyle/>
        <a:p>
          <a:r>
            <a:rPr lang="es-CO" sz="2400" dirty="0"/>
            <a:t>IPS EPS ARL </a:t>
          </a:r>
        </a:p>
      </dgm:t>
    </dgm:pt>
    <dgm:pt modelId="{BFC83D1F-E395-C546-830B-41B223D2E20E}" type="parTrans" cxnId="{767F8ED5-6BB4-FD47-B550-03206BC8D9F1}">
      <dgm:prSet/>
      <dgm:spPr/>
      <dgm:t>
        <a:bodyPr/>
        <a:lstStyle/>
        <a:p>
          <a:endParaRPr lang="es-ES" sz="2000"/>
        </a:p>
      </dgm:t>
    </dgm:pt>
    <dgm:pt modelId="{AB808996-1826-4147-A165-8B2E28DE7FC4}" type="sibTrans" cxnId="{767F8ED5-6BB4-FD47-B550-03206BC8D9F1}">
      <dgm:prSet/>
      <dgm:spPr/>
      <dgm:t>
        <a:bodyPr/>
        <a:lstStyle/>
        <a:p>
          <a:endParaRPr lang="es-ES" sz="2000"/>
        </a:p>
      </dgm:t>
    </dgm:pt>
    <dgm:pt modelId="{BF252A06-A28D-FA49-9D23-071B8D2C31F0}">
      <dgm:prSet custT="1"/>
      <dgm:spPr/>
      <dgm:t>
        <a:bodyPr/>
        <a:lstStyle/>
        <a:p>
          <a:r>
            <a:rPr lang="es-CO" sz="3200"/>
            <a:t>PREPAGADA</a:t>
          </a:r>
          <a:endParaRPr lang="es-CO" sz="3200" dirty="0"/>
        </a:p>
      </dgm:t>
    </dgm:pt>
    <dgm:pt modelId="{A87EE702-A556-344F-B6D7-79122094A111}" type="parTrans" cxnId="{3070F103-3B06-D14D-ADD3-60A680D4ABC0}">
      <dgm:prSet/>
      <dgm:spPr/>
      <dgm:t>
        <a:bodyPr/>
        <a:lstStyle/>
        <a:p>
          <a:endParaRPr lang="es-ES" sz="2000"/>
        </a:p>
      </dgm:t>
    </dgm:pt>
    <dgm:pt modelId="{CBEB55CE-CA70-0F4D-A8D5-088C9139C339}" type="sibTrans" cxnId="{3070F103-3B06-D14D-ADD3-60A680D4ABC0}">
      <dgm:prSet/>
      <dgm:spPr/>
      <dgm:t>
        <a:bodyPr/>
        <a:lstStyle/>
        <a:p>
          <a:endParaRPr lang="es-ES" sz="2000"/>
        </a:p>
      </dgm:t>
    </dgm:pt>
    <dgm:pt modelId="{FB6C47F0-5721-4642-BA3F-373B505F004F}">
      <dgm:prSet custT="1"/>
      <dgm:spPr/>
      <dgm:t>
        <a:bodyPr/>
        <a:lstStyle/>
        <a:p>
          <a:r>
            <a:rPr lang="es-CO" sz="2400" dirty="0"/>
            <a:t>PLANES COMPLEMENTARIOS</a:t>
          </a:r>
        </a:p>
      </dgm:t>
    </dgm:pt>
    <dgm:pt modelId="{492E65CB-D78F-3246-8945-18AD1E6C5558}" type="parTrans" cxnId="{B292573D-B404-D942-8D5E-9E8AA28B54B3}">
      <dgm:prSet/>
      <dgm:spPr/>
      <dgm:t>
        <a:bodyPr/>
        <a:lstStyle/>
        <a:p>
          <a:endParaRPr lang="es-ES" sz="2000"/>
        </a:p>
      </dgm:t>
    </dgm:pt>
    <dgm:pt modelId="{CB777B80-3EAE-E54C-9323-B918BC869DF5}" type="sibTrans" cxnId="{B292573D-B404-D942-8D5E-9E8AA28B54B3}">
      <dgm:prSet/>
      <dgm:spPr/>
      <dgm:t>
        <a:bodyPr/>
        <a:lstStyle/>
        <a:p>
          <a:endParaRPr lang="es-ES" sz="2000"/>
        </a:p>
      </dgm:t>
    </dgm:pt>
    <dgm:pt modelId="{20710EDA-B00E-E64D-8179-9E9636B5F9B5}" type="pres">
      <dgm:prSet presAssocID="{71593375-B458-7341-A3DE-845BCB99A5BF}" presName="Name0" presStyleCnt="0">
        <dgm:presLayoutVars>
          <dgm:dir/>
          <dgm:resizeHandles val="exact"/>
        </dgm:presLayoutVars>
      </dgm:prSet>
      <dgm:spPr/>
    </dgm:pt>
    <dgm:pt modelId="{5FB71AFF-D328-ED4B-813C-D38F02E4C920}" type="pres">
      <dgm:prSet presAssocID="{71593375-B458-7341-A3DE-845BCB99A5BF}" presName="fgShape" presStyleLbl="fgShp" presStyleIdx="0" presStyleCnt="1"/>
      <dgm:spPr/>
    </dgm:pt>
    <dgm:pt modelId="{8ABBB334-BCA0-1C4E-A02B-D08C7F72223C}" type="pres">
      <dgm:prSet presAssocID="{71593375-B458-7341-A3DE-845BCB99A5BF}" presName="linComp" presStyleCnt="0"/>
      <dgm:spPr/>
    </dgm:pt>
    <dgm:pt modelId="{F5D918DC-9F3B-3F4D-9556-932E3B5D26CC}" type="pres">
      <dgm:prSet presAssocID="{E6CAC52F-132F-3B4E-8ADB-09EA4A7D5AD4}" presName="compNode" presStyleCnt="0"/>
      <dgm:spPr/>
    </dgm:pt>
    <dgm:pt modelId="{E608A667-8C8D-E347-92F4-05956C366E37}" type="pres">
      <dgm:prSet presAssocID="{E6CAC52F-132F-3B4E-8ADB-09EA4A7D5AD4}" presName="bkgdShape" presStyleLbl="node1" presStyleIdx="0" presStyleCnt="4"/>
      <dgm:spPr/>
    </dgm:pt>
    <dgm:pt modelId="{ADEDEEA1-6C2E-6647-BF6D-77C5CD6451CF}" type="pres">
      <dgm:prSet presAssocID="{E6CAC52F-132F-3B4E-8ADB-09EA4A7D5AD4}" presName="nodeTx" presStyleLbl="node1" presStyleIdx="0" presStyleCnt="4">
        <dgm:presLayoutVars>
          <dgm:bulletEnabled val="1"/>
        </dgm:presLayoutVars>
      </dgm:prSet>
      <dgm:spPr/>
    </dgm:pt>
    <dgm:pt modelId="{8D9051C5-BCC8-114A-83C6-3CDAA711DE0A}" type="pres">
      <dgm:prSet presAssocID="{E6CAC52F-132F-3B4E-8ADB-09EA4A7D5AD4}" presName="invisiNode" presStyleLbl="node1" presStyleIdx="0" presStyleCnt="4"/>
      <dgm:spPr/>
    </dgm:pt>
    <dgm:pt modelId="{CD3DEEAB-7DC8-4046-A7AF-3CEB3A4428D5}" type="pres">
      <dgm:prSet presAssocID="{E6CAC52F-132F-3B4E-8ADB-09EA4A7D5AD4}" presName="imagNode" presStyleLbl="fgImgPlace1" presStyleIdx="0" presStyleCnt="4"/>
      <dgm:spPr>
        <a:blipFill rotWithShape="1">
          <a:blip xmlns:r="http://schemas.openxmlformats.org/officeDocument/2006/relationships" r:embed="rId1"/>
          <a:srcRect/>
          <a:stretch>
            <a:fillRect l="-32000" r="-32000"/>
          </a:stretch>
        </a:blipFill>
      </dgm:spPr>
    </dgm:pt>
    <dgm:pt modelId="{859EBC48-3E70-924A-8934-003ECDB3B809}" type="pres">
      <dgm:prSet presAssocID="{975CAC34-50B2-DC4F-BEAF-5D9CF1F1D64F}" presName="sibTrans" presStyleLbl="sibTrans2D1" presStyleIdx="0" presStyleCnt="0"/>
      <dgm:spPr/>
    </dgm:pt>
    <dgm:pt modelId="{C1A8F256-5E61-D04D-BAFA-9A8758423438}" type="pres">
      <dgm:prSet presAssocID="{B332325E-7C64-6F44-A901-6DFF90A6B587}" presName="compNode" presStyleCnt="0"/>
      <dgm:spPr/>
    </dgm:pt>
    <dgm:pt modelId="{8DBB223D-3E3E-1346-BFBE-666A90DD9C8B}" type="pres">
      <dgm:prSet presAssocID="{B332325E-7C64-6F44-A901-6DFF90A6B587}" presName="bkgdShape" presStyleLbl="node1" presStyleIdx="1" presStyleCnt="4"/>
      <dgm:spPr/>
    </dgm:pt>
    <dgm:pt modelId="{BDA6EAEF-622E-474D-AA71-E63D38FD8E4D}" type="pres">
      <dgm:prSet presAssocID="{B332325E-7C64-6F44-A901-6DFF90A6B587}" presName="nodeTx" presStyleLbl="node1" presStyleIdx="1" presStyleCnt="4">
        <dgm:presLayoutVars>
          <dgm:bulletEnabled val="1"/>
        </dgm:presLayoutVars>
      </dgm:prSet>
      <dgm:spPr/>
    </dgm:pt>
    <dgm:pt modelId="{6F012225-51A7-A949-A530-9D2915CE1741}" type="pres">
      <dgm:prSet presAssocID="{B332325E-7C64-6F44-A901-6DFF90A6B587}" presName="invisiNode" presStyleLbl="node1" presStyleIdx="1" presStyleCnt="4"/>
      <dgm:spPr/>
    </dgm:pt>
    <dgm:pt modelId="{6D18752A-B06D-A548-9994-DB7F7BD0E682}" type="pres">
      <dgm:prSet presAssocID="{B332325E-7C64-6F44-A901-6DFF90A6B587}" presName="imagNode" presStyleLbl="fgImgPlace1" presStyleIdx="1" presStyleCnt="4"/>
      <dgm:spPr>
        <a:blipFill rotWithShape="1">
          <a:blip xmlns:r="http://schemas.openxmlformats.org/officeDocument/2006/relationships" r:embed="rId2"/>
          <a:srcRect/>
          <a:stretch>
            <a:fillRect l="-64000" r="-64000"/>
          </a:stretch>
        </a:blipFill>
      </dgm:spPr>
    </dgm:pt>
    <dgm:pt modelId="{351CCD01-50A0-7E4B-9F6B-75683DA10669}" type="pres">
      <dgm:prSet presAssocID="{AB808996-1826-4147-A165-8B2E28DE7FC4}" presName="sibTrans" presStyleLbl="sibTrans2D1" presStyleIdx="0" presStyleCnt="0"/>
      <dgm:spPr/>
    </dgm:pt>
    <dgm:pt modelId="{8DC325C6-8904-3240-8D9E-34EE5CC4A72A}" type="pres">
      <dgm:prSet presAssocID="{BF252A06-A28D-FA49-9D23-071B8D2C31F0}" presName="compNode" presStyleCnt="0"/>
      <dgm:spPr/>
    </dgm:pt>
    <dgm:pt modelId="{599F695A-C127-8A48-A2C8-27BA51D233DF}" type="pres">
      <dgm:prSet presAssocID="{BF252A06-A28D-FA49-9D23-071B8D2C31F0}" presName="bkgdShape" presStyleLbl="node1" presStyleIdx="2" presStyleCnt="4"/>
      <dgm:spPr/>
    </dgm:pt>
    <dgm:pt modelId="{F06EBDDC-060B-3249-B7BA-13C52758CA22}" type="pres">
      <dgm:prSet presAssocID="{BF252A06-A28D-FA49-9D23-071B8D2C31F0}" presName="nodeTx" presStyleLbl="node1" presStyleIdx="2" presStyleCnt="4">
        <dgm:presLayoutVars>
          <dgm:bulletEnabled val="1"/>
        </dgm:presLayoutVars>
      </dgm:prSet>
      <dgm:spPr/>
    </dgm:pt>
    <dgm:pt modelId="{6E81E60D-BA9C-F948-8DFE-B71BAF49F4E9}" type="pres">
      <dgm:prSet presAssocID="{BF252A06-A28D-FA49-9D23-071B8D2C31F0}" presName="invisiNode" presStyleLbl="node1" presStyleIdx="2" presStyleCnt="4"/>
      <dgm:spPr/>
    </dgm:pt>
    <dgm:pt modelId="{FE221491-5F38-F745-BD4A-D9632186F33D}" type="pres">
      <dgm:prSet presAssocID="{BF252A06-A28D-FA49-9D23-071B8D2C31F0}" presName="imagNode" presStyleLbl="fgImgPlace1" presStyleIdx="2" presStyleCnt="4"/>
      <dgm:spPr>
        <a:blipFill rotWithShape="1">
          <a:blip xmlns:r="http://schemas.openxmlformats.org/officeDocument/2006/relationships" r:embed="rId3"/>
          <a:srcRect/>
          <a:stretch>
            <a:fillRect l="-64000" r="-64000"/>
          </a:stretch>
        </a:blipFill>
      </dgm:spPr>
    </dgm:pt>
    <dgm:pt modelId="{B206C90D-EF51-B14B-AD5A-6D253D33D994}" type="pres">
      <dgm:prSet presAssocID="{CBEB55CE-CA70-0F4D-A8D5-088C9139C339}" presName="sibTrans" presStyleLbl="sibTrans2D1" presStyleIdx="0" presStyleCnt="0"/>
      <dgm:spPr/>
    </dgm:pt>
    <dgm:pt modelId="{CC1E23CB-000F-6944-ABC9-BF02A20C284E}" type="pres">
      <dgm:prSet presAssocID="{FB6C47F0-5721-4642-BA3F-373B505F004F}" presName="compNode" presStyleCnt="0"/>
      <dgm:spPr/>
    </dgm:pt>
    <dgm:pt modelId="{C2EE4E7D-8943-194F-A731-23EF3D98153B}" type="pres">
      <dgm:prSet presAssocID="{FB6C47F0-5721-4642-BA3F-373B505F004F}" presName="bkgdShape" presStyleLbl="node1" presStyleIdx="3" presStyleCnt="4"/>
      <dgm:spPr/>
    </dgm:pt>
    <dgm:pt modelId="{CC7029C5-9D55-6E44-ADF8-C27E45BDB5F2}" type="pres">
      <dgm:prSet presAssocID="{FB6C47F0-5721-4642-BA3F-373B505F004F}" presName="nodeTx" presStyleLbl="node1" presStyleIdx="3" presStyleCnt="4">
        <dgm:presLayoutVars>
          <dgm:bulletEnabled val="1"/>
        </dgm:presLayoutVars>
      </dgm:prSet>
      <dgm:spPr/>
    </dgm:pt>
    <dgm:pt modelId="{D6E2DBDA-954C-9D49-8C91-D8B95BDCA5DA}" type="pres">
      <dgm:prSet presAssocID="{FB6C47F0-5721-4642-BA3F-373B505F004F}" presName="invisiNode" presStyleLbl="node1" presStyleIdx="3" presStyleCnt="4"/>
      <dgm:spPr/>
    </dgm:pt>
    <dgm:pt modelId="{42AAC1D0-2F94-2948-A40C-A8DBA4841719}" type="pres">
      <dgm:prSet presAssocID="{FB6C47F0-5721-4642-BA3F-373B505F004F}" presName="imagNode" presStyleLbl="fgImgPlace1" presStyleIdx="3" presStyleCnt="4"/>
      <dgm:spPr>
        <a:blipFill rotWithShape="1">
          <a:blip xmlns:r="http://schemas.openxmlformats.org/officeDocument/2006/relationships" r:embed="rId4"/>
          <a:srcRect/>
          <a:stretch>
            <a:fillRect l="-87000" r="-87000"/>
          </a:stretch>
        </a:blipFill>
      </dgm:spPr>
    </dgm:pt>
  </dgm:ptLst>
  <dgm:cxnLst>
    <dgm:cxn modelId="{3070F103-3B06-D14D-ADD3-60A680D4ABC0}" srcId="{71593375-B458-7341-A3DE-845BCB99A5BF}" destId="{BF252A06-A28D-FA49-9D23-071B8D2C31F0}" srcOrd="2" destOrd="0" parTransId="{A87EE702-A556-344F-B6D7-79122094A111}" sibTransId="{CBEB55CE-CA70-0F4D-A8D5-088C9139C339}"/>
    <dgm:cxn modelId="{D3F2CA0A-2DB0-4F4B-8212-E87C2FC67304}" type="presOf" srcId="{AB808996-1826-4147-A165-8B2E28DE7FC4}" destId="{351CCD01-50A0-7E4B-9F6B-75683DA10669}" srcOrd="0" destOrd="0" presId="urn:microsoft.com/office/officeart/2005/8/layout/hList7"/>
    <dgm:cxn modelId="{B292573D-B404-D942-8D5E-9E8AA28B54B3}" srcId="{71593375-B458-7341-A3DE-845BCB99A5BF}" destId="{FB6C47F0-5721-4642-BA3F-373B505F004F}" srcOrd="3" destOrd="0" parTransId="{492E65CB-D78F-3246-8945-18AD1E6C5558}" sibTransId="{CB777B80-3EAE-E54C-9323-B918BC869DF5}"/>
    <dgm:cxn modelId="{85B68D40-E4EE-384E-9AD5-988AC3E40CA7}" type="presOf" srcId="{FB6C47F0-5721-4642-BA3F-373B505F004F}" destId="{CC7029C5-9D55-6E44-ADF8-C27E45BDB5F2}" srcOrd="1" destOrd="0" presId="urn:microsoft.com/office/officeart/2005/8/layout/hList7"/>
    <dgm:cxn modelId="{7843A546-0FF4-094F-81EB-96488EE80030}" srcId="{71593375-B458-7341-A3DE-845BCB99A5BF}" destId="{E6CAC52F-132F-3B4E-8ADB-09EA4A7D5AD4}" srcOrd="0" destOrd="0" parTransId="{69FD1BF3-E193-1E44-B30C-2BEC8B8015E1}" sibTransId="{975CAC34-50B2-DC4F-BEAF-5D9CF1F1D64F}"/>
    <dgm:cxn modelId="{26DABB48-EC01-724F-AFB0-CA7135844F4B}" type="presOf" srcId="{FB6C47F0-5721-4642-BA3F-373B505F004F}" destId="{C2EE4E7D-8943-194F-A731-23EF3D98153B}" srcOrd="0" destOrd="0" presId="urn:microsoft.com/office/officeart/2005/8/layout/hList7"/>
    <dgm:cxn modelId="{949A1D53-7C9E-4047-8580-8A0EF12B1E6C}" type="presOf" srcId="{B332325E-7C64-6F44-A901-6DFF90A6B587}" destId="{8DBB223D-3E3E-1346-BFBE-666A90DD9C8B}" srcOrd="0" destOrd="0" presId="urn:microsoft.com/office/officeart/2005/8/layout/hList7"/>
    <dgm:cxn modelId="{01ACC561-527E-6646-A765-3B181F21AA27}" type="presOf" srcId="{71593375-B458-7341-A3DE-845BCB99A5BF}" destId="{20710EDA-B00E-E64D-8179-9E9636B5F9B5}" srcOrd="0" destOrd="0" presId="urn:microsoft.com/office/officeart/2005/8/layout/hList7"/>
    <dgm:cxn modelId="{D78D1991-D011-844F-AA37-36AA4D8D5029}" type="presOf" srcId="{E6CAC52F-132F-3B4E-8ADB-09EA4A7D5AD4}" destId="{E608A667-8C8D-E347-92F4-05956C366E37}" srcOrd="0" destOrd="0" presId="urn:microsoft.com/office/officeart/2005/8/layout/hList7"/>
    <dgm:cxn modelId="{DE117BAE-8C06-604A-A5AC-CCB6656A1EF9}" type="presOf" srcId="{B332325E-7C64-6F44-A901-6DFF90A6B587}" destId="{BDA6EAEF-622E-474D-AA71-E63D38FD8E4D}" srcOrd="1" destOrd="0" presId="urn:microsoft.com/office/officeart/2005/8/layout/hList7"/>
    <dgm:cxn modelId="{687002BB-D2EE-1F49-98DA-24FEF235EE0D}" type="presOf" srcId="{975CAC34-50B2-DC4F-BEAF-5D9CF1F1D64F}" destId="{859EBC48-3E70-924A-8934-003ECDB3B809}" srcOrd="0" destOrd="0" presId="urn:microsoft.com/office/officeart/2005/8/layout/hList7"/>
    <dgm:cxn modelId="{10CA58CB-544F-8D4B-B369-90398B1AE197}" type="presOf" srcId="{BF252A06-A28D-FA49-9D23-071B8D2C31F0}" destId="{F06EBDDC-060B-3249-B7BA-13C52758CA22}" srcOrd="1" destOrd="0" presId="urn:microsoft.com/office/officeart/2005/8/layout/hList7"/>
    <dgm:cxn modelId="{767F8ED5-6BB4-FD47-B550-03206BC8D9F1}" srcId="{71593375-B458-7341-A3DE-845BCB99A5BF}" destId="{B332325E-7C64-6F44-A901-6DFF90A6B587}" srcOrd="1" destOrd="0" parTransId="{BFC83D1F-E395-C546-830B-41B223D2E20E}" sibTransId="{AB808996-1826-4147-A165-8B2E28DE7FC4}"/>
    <dgm:cxn modelId="{88A32FDF-13C7-E84A-A12B-B0FDE41FB67A}" type="presOf" srcId="{BF252A06-A28D-FA49-9D23-071B8D2C31F0}" destId="{599F695A-C127-8A48-A2C8-27BA51D233DF}" srcOrd="0" destOrd="0" presId="urn:microsoft.com/office/officeart/2005/8/layout/hList7"/>
    <dgm:cxn modelId="{D56219E0-09BA-D04D-900B-D9BF2EEDB489}" type="presOf" srcId="{CBEB55CE-CA70-0F4D-A8D5-088C9139C339}" destId="{B206C90D-EF51-B14B-AD5A-6D253D33D994}" srcOrd="0" destOrd="0" presId="urn:microsoft.com/office/officeart/2005/8/layout/hList7"/>
    <dgm:cxn modelId="{3B56B0E7-41C7-034B-8AF4-25889FE6A51D}" type="presOf" srcId="{E6CAC52F-132F-3B4E-8ADB-09EA4A7D5AD4}" destId="{ADEDEEA1-6C2E-6647-BF6D-77C5CD6451CF}" srcOrd="1" destOrd="0" presId="urn:microsoft.com/office/officeart/2005/8/layout/hList7"/>
    <dgm:cxn modelId="{FD88EF75-72B8-E544-9579-47AB8C315A6C}" type="presParOf" srcId="{20710EDA-B00E-E64D-8179-9E9636B5F9B5}" destId="{5FB71AFF-D328-ED4B-813C-D38F02E4C920}" srcOrd="0" destOrd="0" presId="urn:microsoft.com/office/officeart/2005/8/layout/hList7"/>
    <dgm:cxn modelId="{A50B149B-B9C4-6449-93CE-03D77F2EF567}" type="presParOf" srcId="{20710EDA-B00E-E64D-8179-9E9636B5F9B5}" destId="{8ABBB334-BCA0-1C4E-A02B-D08C7F72223C}" srcOrd="1" destOrd="0" presId="urn:microsoft.com/office/officeart/2005/8/layout/hList7"/>
    <dgm:cxn modelId="{7412C095-0C85-214B-88FE-ABA05CF88985}" type="presParOf" srcId="{8ABBB334-BCA0-1C4E-A02B-D08C7F72223C}" destId="{F5D918DC-9F3B-3F4D-9556-932E3B5D26CC}" srcOrd="0" destOrd="0" presId="urn:microsoft.com/office/officeart/2005/8/layout/hList7"/>
    <dgm:cxn modelId="{87CD9D32-71FE-B64E-A3CA-C80B257F0264}" type="presParOf" srcId="{F5D918DC-9F3B-3F4D-9556-932E3B5D26CC}" destId="{E608A667-8C8D-E347-92F4-05956C366E37}" srcOrd="0" destOrd="0" presId="urn:microsoft.com/office/officeart/2005/8/layout/hList7"/>
    <dgm:cxn modelId="{BABE35F4-4358-424C-B05B-3A0AC2C60F77}" type="presParOf" srcId="{F5D918DC-9F3B-3F4D-9556-932E3B5D26CC}" destId="{ADEDEEA1-6C2E-6647-BF6D-77C5CD6451CF}" srcOrd="1" destOrd="0" presId="urn:microsoft.com/office/officeart/2005/8/layout/hList7"/>
    <dgm:cxn modelId="{79E19EAA-0498-5B47-B158-6E7B3A88B395}" type="presParOf" srcId="{F5D918DC-9F3B-3F4D-9556-932E3B5D26CC}" destId="{8D9051C5-BCC8-114A-83C6-3CDAA711DE0A}" srcOrd="2" destOrd="0" presId="urn:microsoft.com/office/officeart/2005/8/layout/hList7"/>
    <dgm:cxn modelId="{09ED0885-FB45-6442-8D67-1438C7B1C7E0}" type="presParOf" srcId="{F5D918DC-9F3B-3F4D-9556-932E3B5D26CC}" destId="{CD3DEEAB-7DC8-4046-A7AF-3CEB3A4428D5}" srcOrd="3" destOrd="0" presId="urn:microsoft.com/office/officeart/2005/8/layout/hList7"/>
    <dgm:cxn modelId="{B475671F-6734-964E-B878-B4A90D3DEE3A}" type="presParOf" srcId="{8ABBB334-BCA0-1C4E-A02B-D08C7F72223C}" destId="{859EBC48-3E70-924A-8934-003ECDB3B809}" srcOrd="1" destOrd="0" presId="urn:microsoft.com/office/officeart/2005/8/layout/hList7"/>
    <dgm:cxn modelId="{4227C8D9-C238-E14E-BFD3-6CA1AFCF9B97}" type="presParOf" srcId="{8ABBB334-BCA0-1C4E-A02B-D08C7F72223C}" destId="{C1A8F256-5E61-D04D-BAFA-9A8758423438}" srcOrd="2" destOrd="0" presId="urn:microsoft.com/office/officeart/2005/8/layout/hList7"/>
    <dgm:cxn modelId="{FDCE8D21-51F4-6C4E-BD84-67322E5EA501}" type="presParOf" srcId="{C1A8F256-5E61-D04D-BAFA-9A8758423438}" destId="{8DBB223D-3E3E-1346-BFBE-666A90DD9C8B}" srcOrd="0" destOrd="0" presId="urn:microsoft.com/office/officeart/2005/8/layout/hList7"/>
    <dgm:cxn modelId="{9CE85CAD-3AA5-E84D-A6F9-4D978ECF29D1}" type="presParOf" srcId="{C1A8F256-5E61-D04D-BAFA-9A8758423438}" destId="{BDA6EAEF-622E-474D-AA71-E63D38FD8E4D}" srcOrd="1" destOrd="0" presId="urn:microsoft.com/office/officeart/2005/8/layout/hList7"/>
    <dgm:cxn modelId="{745B47F4-9193-D64D-997C-B31E3451701B}" type="presParOf" srcId="{C1A8F256-5E61-D04D-BAFA-9A8758423438}" destId="{6F012225-51A7-A949-A530-9D2915CE1741}" srcOrd="2" destOrd="0" presId="urn:microsoft.com/office/officeart/2005/8/layout/hList7"/>
    <dgm:cxn modelId="{72CF909F-3BD6-AF42-8A93-933B5641C151}" type="presParOf" srcId="{C1A8F256-5E61-D04D-BAFA-9A8758423438}" destId="{6D18752A-B06D-A548-9994-DB7F7BD0E682}" srcOrd="3" destOrd="0" presId="urn:microsoft.com/office/officeart/2005/8/layout/hList7"/>
    <dgm:cxn modelId="{C9E972BD-4B33-C34C-9C0D-9AC861FBC6B9}" type="presParOf" srcId="{8ABBB334-BCA0-1C4E-A02B-D08C7F72223C}" destId="{351CCD01-50A0-7E4B-9F6B-75683DA10669}" srcOrd="3" destOrd="0" presId="urn:microsoft.com/office/officeart/2005/8/layout/hList7"/>
    <dgm:cxn modelId="{AC9E4648-6EA1-7E42-A2F6-E3275345767C}" type="presParOf" srcId="{8ABBB334-BCA0-1C4E-A02B-D08C7F72223C}" destId="{8DC325C6-8904-3240-8D9E-34EE5CC4A72A}" srcOrd="4" destOrd="0" presId="urn:microsoft.com/office/officeart/2005/8/layout/hList7"/>
    <dgm:cxn modelId="{F0FAAC74-E3CB-8E4F-A19B-6391B77E142D}" type="presParOf" srcId="{8DC325C6-8904-3240-8D9E-34EE5CC4A72A}" destId="{599F695A-C127-8A48-A2C8-27BA51D233DF}" srcOrd="0" destOrd="0" presId="urn:microsoft.com/office/officeart/2005/8/layout/hList7"/>
    <dgm:cxn modelId="{1619B681-F442-3E4C-A0AF-A996A3E7F1CB}" type="presParOf" srcId="{8DC325C6-8904-3240-8D9E-34EE5CC4A72A}" destId="{F06EBDDC-060B-3249-B7BA-13C52758CA22}" srcOrd="1" destOrd="0" presId="urn:microsoft.com/office/officeart/2005/8/layout/hList7"/>
    <dgm:cxn modelId="{53934ED5-B65B-5C4A-A421-9191A3C01407}" type="presParOf" srcId="{8DC325C6-8904-3240-8D9E-34EE5CC4A72A}" destId="{6E81E60D-BA9C-F948-8DFE-B71BAF49F4E9}" srcOrd="2" destOrd="0" presId="urn:microsoft.com/office/officeart/2005/8/layout/hList7"/>
    <dgm:cxn modelId="{1EE214FA-E31C-874F-A733-210DA3B26101}" type="presParOf" srcId="{8DC325C6-8904-3240-8D9E-34EE5CC4A72A}" destId="{FE221491-5F38-F745-BD4A-D9632186F33D}" srcOrd="3" destOrd="0" presId="urn:microsoft.com/office/officeart/2005/8/layout/hList7"/>
    <dgm:cxn modelId="{8351995D-A3D4-AA4B-95EC-81653DC9E3E0}" type="presParOf" srcId="{8ABBB334-BCA0-1C4E-A02B-D08C7F72223C}" destId="{B206C90D-EF51-B14B-AD5A-6D253D33D994}" srcOrd="5" destOrd="0" presId="urn:microsoft.com/office/officeart/2005/8/layout/hList7"/>
    <dgm:cxn modelId="{173539B2-1D74-DD44-B9C4-F3B78E4047D2}" type="presParOf" srcId="{8ABBB334-BCA0-1C4E-A02B-D08C7F72223C}" destId="{CC1E23CB-000F-6944-ABC9-BF02A20C284E}" srcOrd="6" destOrd="0" presId="urn:microsoft.com/office/officeart/2005/8/layout/hList7"/>
    <dgm:cxn modelId="{2D00F858-C6D6-DB46-BB01-7380A9B2843D}" type="presParOf" srcId="{CC1E23CB-000F-6944-ABC9-BF02A20C284E}" destId="{C2EE4E7D-8943-194F-A731-23EF3D98153B}" srcOrd="0" destOrd="0" presId="urn:microsoft.com/office/officeart/2005/8/layout/hList7"/>
    <dgm:cxn modelId="{DB9E6175-EAC4-734F-B719-474D13E90A0E}" type="presParOf" srcId="{CC1E23CB-000F-6944-ABC9-BF02A20C284E}" destId="{CC7029C5-9D55-6E44-ADF8-C27E45BDB5F2}" srcOrd="1" destOrd="0" presId="urn:microsoft.com/office/officeart/2005/8/layout/hList7"/>
    <dgm:cxn modelId="{B4C3B906-B79E-834F-A9AB-1338E757BBD3}" type="presParOf" srcId="{CC1E23CB-000F-6944-ABC9-BF02A20C284E}" destId="{D6E2DBDA-954C-9D49-8C91-D8B95BDCA5DA}" srcOrd="2" destOrd="0" presId="urn:microsoft.com/office/officeart/2005/8/layout/hList7"/>
    <dgm:cxn modelId="{87089C91-48C8-C342-98A6-6EB70ECD380B}" type="presParOf" srcId="{CC1E23CB-000F-6944-ABC9-BF02A20C284E}" destId="{42AAC1D0-2F94-2948-A40C-A8DBA4841719}"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2CBE216D-0CE4-41F5-AA0B-6B1229E38E3A}" type="doc">
      <dgm:prSet loTypeId="urn:microsoft.com/office/officeart/2009/3/layout/FramedTextPicture" loCatId="" qsTypeId="urn:microsoft.com/office/officeart/2005/8/quickstyle/simple1" qsCatId="simple" csTypeId="urn:microsoft.com/office/officeart/2005/8/colors/colorful4" csCatId="colorful" phldr="1"/>
      <dgm:spPr/>
      <dgm:t>
        <a:bodyPr/>
        <a:lstStyle/>
        <a:p>
          <a:endParaRPr lang="es-CO"/>
        </a:p>
      </dgm:t>
    </dgm:pt>
    <dgm:pt modelId="{A5E12F7E-9B94-4D22-A10E-69326EEE1D62}">
      <dgm:prSet phldrT="[Texto]"/>
      <dgm:spPr/>
      <dgm:t>
        <a:bodyPr/>
        <a:lstStyle/>
        <a:p>
          <a:r>
            <a:rPr lang="es-CO" dirty="0"/>
            <a:t>Resolución 1239 de 2022</a:t>
          </a:r>
        </a:p>
      </dgm:t>
    </dgm:pt>
    <dgm:pt modelId="{E949810B-2141-4514-9B2A-972C8A74D715}" type="parTrans" cxnId="{E18EE3B7-6B72-4645-87E4-D9C02FD55F54}">
      <dgm:prSet/>
      <dgm:spPr/>
      <dgm:t>
        <a:bodyPr/>
        <a:lstStyle/>
        <a:p>
          <a:endParaRPr lang="es-CO"/>
        </a:p>
      </dgm:t>
    </dgm:pt>
    <dgm:pt modelId="{440201D7-0B77-4DB8-9E13-18625130245A}" type="sibTrans" cxnId="{E18EE3B7-6B72-4645-87E4-D9C02FD55F54}">
      <dgm:prSet/>
      <dgm:spPr/>
      <dgm:t>
        <a:bodyPr/>
        <a:lstStyle/>
        <a:p>
          <a:endParaRPr lang="es-CO"/>
        </a:p>
      </dgm:t>
    </dgm:pt>
    <dgm:pt modelId="{D152B550-EB20-4819-959C-6E32F8A52668}">
      <dgm:prSet/>
      <dgm:spPr/>
      <dgm:t>
        <a:bodyPr/>
        <a:lstStyle/>
        <a:p>
          <a:r>
            <a:rPr lang="es-ES" dirty="0">
              <a:solidFill>
                <a:srgbClr val="FF0000"/>
              </a:solidFill>
              <a:latin typeface="Arial" charset="0"/>
            </a:rPr>
            <a:t>Certificación de discapacidad o limitación: </a:t>
          </a:r>
          <a:r>
            <a:rPr lang="es-ES" dirty="0">
              <a:latin typeface="Arial" charset="0"/>
            </a:rPr>
            <a:t>obtener los beneficios (Leyes 361 de 1997 y 1429 de 2010, </a:t>
          </a:r>
          <a:r>
            <a:rPr lang="es-CO" dirty="0"/>
            <a:t>LEY 1618 DE 2013</a:t>
          </a:r>
          <a:r>
            <a:rPr lang="es-ES" dirty="0">
              <a:latin typeface="Arial" charset="0"/>
            </a:rPr>
            <a:t>)</a:t>
          </a:r>
          <a:endParaRPr lang="es-CO" dirty="0"/>
        </a:p>
      </dgm:t>
    </dgm:pt>
    <dgm:pt modelId="{FDD50056-95BA-4BF5-BBFE-562A3F447C48}" type="parTrans" cxnId="{E813625B-E11B-4D43-BC73-BA5943FB269A}">
      <dgm:prSet/>
      <dgm:spPr/>
      <dgm:t>
        <a:bodyPr/>
        <a:lstStyle/>
        <a:p>
          <a:endParaRPr lang="es-CO"/>
        </a:p>
      </dgm:t>
    </dgm:pt>
    <dgm:pt modelId="{1E26CD39-EB0A-47ED-836A-C7FECE5831FF}" type="sibTrans" cxnId="{E813625B-E11B-4D43-BC73-BA5943FB269A}">
      <dgm:prSet/>
      <dgm:spPr/>
      <dgm:t>
        <a:bodyPr/>
        <a:lstStyle/>
        <a:p>
          <a:endParaRPr lang="es-CO"/>
        </a:p>
      </dgm:t>
    </dgm:pt>
    <dgm:pt modelId="{63F40B18-4869-43AE-BF95-9FF535F26C43}">
      <dgm:prSet/>
      <dgm:spPr/>
      <dgm:t>
        <a:bodyPr/>
        <a:lstStyle/>
        <a:p>
          <a:r>
            <a:rPr lang="es-ES">
              <a:latin typeface="Arial" charset="0"/>
            </a:rPr>
            <a:t>Reclamo de </a:t>
          </a:r>
          <a:r>
            <a:rPr lang="es-ES">
              <a:solidFill>
                <a:srgbClr val="FF0000"/>
              </a:solidFill>
              <a:latin typeface="Arial" charset="0"/>
            </a:rPr>
            <a:t>subsidio</a:t>
          </a:r>
          <a:r>
            <a:rPr lang="es-ES">
              <a:latin typeface="Arial" charset="0"/>
            </a:rPr>
            <a:t> ante Cajas de Compensación Familiar, </a:t>
          </a:r>
          <a:endParaRPr lang="es-CO" dirty="0"/>
        </a:p>
      </dgm:t>
    </dgm:pt>
    <dgm:pt modelId="{8B39E271-46A9-48B0-AC1C-D24957C5969B}" type="parTrans" cxnId="{2E6E8138-680C-486A-89A8-2BAC4B3C10E0}">
      <dgm:prSet/>
      <dgm:spPr/>
      <dgm:t>
        <a:bodyPr/>
        <a:lstStyle/>
        <a:p>
          <a:endParaRPr lang="es-CO"/>
        </a:p>
      </dgm:t>
    </dgm:pt>
    <dgm:pt modelId="{92647498-4306-4ED4-ADF9-D5D8BBA3355E}" type="sibTrans" cxnId="{2E6E8138-680C-486A-89A8-2BAC4B3C10E0}">
      <dgm:prSet/>
      <dgm:spPr/>
      <dgm:t>
        <a:bodyPr/>
        <a:lstStyle/>
        <a:p>
          <a:endParaRPr lang="es-CO"/>
        </a:p>
      </dgm:t>
    </dgm:pt>
    <dgm:pt modelId="{A256D0EA-284F-49A9-9030-3C46638FC3D1}">
      <dgm:prSet/>
      <dgm:spPr/>
      <dgm:t>
        <a:bodyPr/>
        <a:lstStyle/>
        <a:p>
          <a:r>
            <a:rPr lang="es-ES" dirty="0">
              <a:latin typeface="Arial" charset="0"/>
            </a:rPr>
            <a:t>Tarjeta </a:t>
          </a:r>
          <a:r>
            <a:rPr lang="es-ES" dirty="0" err="1">
              <a:latin typeface="Arial" charset="0"/>
            </a:rPr>
            <a:t>trasmilenio</a:t>
          </a:r>
          <a:endParaRPr lang="es-CO" dirty="0"/>
        </a:p>
      </dgm:t>
    </dgm:pt>
    <dgm:pt modelId="{13E20126-C604-455D-8587-EECF1463666B}" type="parTrans" cxnId="{BCC73FF6-5288-4371-9067-C41787E0D31D}">
      <dgm:prSet/>
      <dgm:spPr/>
      <dgm:t>
        <a:bodyPr/>
        <a:lstStyle/>
        <a:p>
          <a:endParaRPr lang="es-CO"/>
        </a:p>
      </dgm:t>
    </dgm:pt>
    <dgm:pt modelId="{DD6F6060-F916-48C5-A0A8-CE0F92F6C1A2}" type="sibTrans" cxnId="{BCC73FF6-5288-4371-9067-C41787E0D31D}">
      <dgm:prSet/>
      <dgm:spPr/>
      <dgm:t>
        <a:bodyPr/>
        <a:lstStyle/>
        <a:p>
          <a:endParaRPr lang="es-CO"/>
        </a:p>
      </dgm:t>
    </dgm:pt>
    <dgm:pt modelId="{BDAFDC17-6C3C-7443-B6DD-53D2E51ADB7D}">
      <dgm:prSet/>
      <dgm:spPr/>
      <dgm:t>
        <a:bodyPr/>
        <a:lstStyle/>
        <a:p>
          <a:endParaRPr lang="es-CO" dirty="0"/>
        </a:p>
      </dgm:t>
    </dgm:pt>
    <dgm:pt modelId="{DAEF92E3-1F61-E541-A86F-BC069AA12B0F}" type="parTrans" cxnId="{F5C93D04-FCA4-1543-B33B-5432149FFB37}">
      <dgm:prSet/>
      <dgm:spPr/>
      <dgm:t>
        <a:bodyPr/>
        <a:lstStyle/>
        <a:p>
          <a:endParaRPr lang="es-MX"/>
        </a:p>
      </dgm:t>
    </dgm:pt>
    <dgm:pt modelId="{3D0A2953-B5C4-B948-B80B-7EFB79EA3214}" type="sibTrans" cxnId="{F5C93D04-FCA4-1543-B33B-5432149FFB37}">
      <dgm:prSet/>
      <dgm:spPr/>
      <dgm:t>
        <a:bodyPr/>
        <a:lstStyle/>
        <a:p>
          <a:endParaRPr lang="es-MX"/>
        </a:p>
      </dgm:t>
    </dgm:pt>
    <dgm:pt modelId="{A093C2EB-6C50-154D-8CBD-B926DB24D784}">
      <dgm:prSet/>
      <dgm:spPr/>
      <dgm:t>
        <a:bodyPr/>
        <a:lstStyle/>
        <a:p>
          <a:r>
            <a:rPr lang="es-CO" dirty="0"/>
            <a:t>Subsidios de discapacidad</a:t>
          </a:r>
        </a:p>
      </dgm:t>
    </dgm:pt>
    <dgm:pt modelId="{B3B973F6-E8E8-F449-9855-C1D52A79E3EB}" type="parTrans" cxnId="{668DFF67-1D9C-E94F-B559-877D66398AE1}">
      <dgm:prSet/>
      <dgm:spPr/>
      <dgm:t>
        <a:bodyPr/>
        <a:lstStyle/>
        <a:p>
          <a:endParaRPr lang="es-MX"/>
        </a:p>
      </dgm:t>
    </dgm:pt>
    <dgm:pt modelId="{B5FCDEF9-86E4-8F47-860C-C9B5B4A708B9}" type="sibTrans" cxnId="{668DFF67-1D9C-E94F-B559-877D66398AE1}">
      <dgm:prSet/>
      <dgm:spPr/>
      <dgm:t>
        <a:bodyPr/>
        <a:lstStyle/>
        <a:p>
          <a:endParaRPr lang="es-MX"/>
        </a:p>
      </dgm:t>
    </dgm:pt>
    <dgm:pt modelId="{F6DC2191-A8AC-E34B-8762-2E1904DF9039}">
      <dgm:prSet/>
      <dgm:spPr/>
      <dgm:t>
        <a:bodyPr/>
        <a:lstStyle/>
        <a:p>
          <a:r>
            <a:rPr lang="es-CO" dirty="0"/>
            <a:t>Exención de copagos y cuotas moderadoras EPS</a:t>
          </a:r>
        </a:p>
      </dgm:t>
    </dgm:pt>
    <dgm:pt modelId="{5EB844A5-2FE8-7740-9579-FE65C00C1785}" type="parTrans" cxnId="{36381AD6-22DF-694B-891E-14BFBE1CC9BD}">
      <dgm:prSet/>
      <dgm:spPr/>
      <dgm:t>
        <a:bodyPr/>
        <a:lstStyle/>
        <a:p>
          <a:endParaRPr lang="es-MX"/>
        </a:p>
      </dgm:t>
    </dgm:pt>
    <dgm:pt modelId="{6F59F461-65CB-6A4B-BD4F-85DBE95C90DA}" type="sibTrans" cxnId="{36381AD6-22DF-694B-891E-14BFBE1CC9BD}">
      <dgm:prSet/>
      <dgm:spPr/>
      <dgm:t>
        <a:bodyPr/>
        <a:lstStyle/>
        <a:p>
          <a:endParaRPr lang="es-MX"/>
        </a:p>
      </dgm:t>
    </dgm:pt>
    <dgm:pt modelId="{D98AFC94-2EEA-294E-BBD6-D06F2037F75F}">
      <dgm:prSet/>
      <dgm:spPr/>
      <dgm:t>
        <a:bodyPr/>
        <a:lstStyle/>
        <a:p>
          <a:r>
            <a:rPr lang="es-CO" dirty="0"/>
            <a:t>Exención de pico y placa </a:t>
          </a:r>
        </a:p>
      </dgm:t>
    </dgm:pt>
    <dgm:pt modelId="{1F28EB57-F2AA-0D46-BE80-F214F3196535}" type="parTrans" cxnId="{92C5F556-FEBA-3D46-845D-CCC8BD4FE3DA}">
      <dgm:prSet/>
      <dgm:spPr/>
      <dgm:t>
        <a:bodyPr/>
        <a:lstStyle/>
        <a:p>
          <a:endParaRPr lang="es-MX"/>
        </a:p>
      </dgm:t>
    </dgm:pt>
    <dgm:pt modelId="{ACB09AA5-DA38-7C49-BFA8-FC2FE2C242D0}" type="sibTrans" cxnId="{92C5F556-FEBA-3D46-845D-CCC8BD4FE3DA}">
      <dgm:prSet/>
      <dgm:spPr/>
      <dgm:t>
        <a:bodyPr/>
        <a:lstStyle/>
        <a:p>
          <a:endParaRPr lang="es-MX"/>
        </a:p>
      </dgm:t>
    </dgm:pt>
    <dgm:pt modelId="{E50544E2-7900-8846-93F1-DDBF01691156}" type="pres">
      <dgm:prSet presAssocID="{2CBE216D-0CE4-41F5-AA0B-6B1229E38E3A}" presName="Name0" presStyleCnt="0">
        <dgm:presLayoutVars>
          <dgm:chMax/>
          <dgm:chPref/>
          <dgm:dir/>
        </dgm:presLayoutVars>
      </dgm:prSet>
      <dgm:spPr/>
    </dgm:pt>
    <dgm:pt modelId="{EB12D75A-6010-0040-B2EE-5B8C3193ED85}" type="pres">
      <dgm:prSet presAssocID="{A5E12F7E-9B94-4D22-A10E-69326EEE1D62}" presName="composite" presStyleCnt="0">
        <dgm:presLayoutVars>
          <dgm:chMax/>
          <dgm:chPref/>
        </dgm:presLayoutVars>
      </dgm:prSet>
      <dgm:spPr/>
    </dgm:pt>
    <dgm:pt modelId="{CC4FA1E6-53BD-5F46-AB92-5A265D707A85}" type="pres">
      <dgm:prSet presAssocID="{A5E12F7E-9B94-4D22-A10E-69326EEE1D62}" presName="Image" presStyleLbl="b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dgm:spPr>
    </dgm:pt>
    <dgm:pt modelId="{5035D8B1-9977-D742-BA8D-3E975F44E332}" type="pres">
      <dgm:prSet presAssocID="{A5E12F7E-9B94-4D22-A10E-69326EEE1D62}" presName="ParentText" presStyleLbl="revTx" presStyleIdx="0" presStyleCnt="1">
        <dgm:presLayoutVars>
          <dgm:chMax val="0"/>
          <dgm:chPref val="0"/>
          <dgm:bulletEnabled val="1"/>
        </dgm:presLayoutVars>
      </dgm:prSet>
      <dgm:spPr/>
    </dgm:pt>
    <dgm:pt modelId="{3B92797B-11E0-EB42-84E0-8552BA3404C6}" type="pres">
      <dgm:prSet presAssocID="{A5E12F7E-9B94-4D22-A10E-69326EEE1D62}" presName="tlFrame" presStyleLbl="node1" presStyleIdx="0" presStyleCnt="4"/>
      <dgm:spPr/>
    </dgm:pt>
    <dgm:pt modelId="{CD010BE0-65F3-AB4B-B8A6-F1C6F63B63E5}" type="pres">
      <dgm:prSet presAssocID="{A5E12F7E-9B94-4D22-A10E-69326EEE1D62}" presName="trFrame" presStyleLbl="node1" presStyleIdx="1" presStyleCnt="4"/>
      <dgm:spPr/>
    </dgm:pt>
    <dgm:pt modelId="{0BBC4901-A956-DC4F-8A51-C9A32554C6CC}" type="pres">
      <dgm:prSet presAssocID="{A5E12F7E-9B94-4D22-A10E-69326EEE1D62}" presName="blFrame" presStyleLbl="node1" presStyleIdx="2" presStyleCnt="4"/>
      <dgm:spPr/>
    </dgm:pt>
    <dgm:pt modelId="{8C472EB6-83C8-6848-97D2-E4B6A1619965}" type="pres">
      <dgm:prSet presAssocID="{A5E12F7E-9B94-4D22-A10E-69326EEE1D62}" presName="brFrame" presStyleLbl="node1" presStyleIdx="3" presStyleCnt="4"/>
      <dgm:spPr/>
    </dgm:pt>
  </dgm:ptLst>
  <dgm:cxnLst>
    <dgm:cxn modelId="{F5C93D04-FCA4-1543-B33B-5432149FFB37}" srcId="{A5E12F7E-9B94-4D22-A10E-69326EEE1D62}" destId="{BDAFDC17-6C3C-7443-B6DD-53D2E51ADB7D}" srcOrd="6" destOrd="0" parTransId="{DAEF92E3-1F61-E541-A86F-BC069AA12B0F}" sibTransId="{3D0A2953-B5C4-B948-B80B-7EFB79EA3214}"/>
    <dgm:cxn modelId="{FB57A020-0B27-C44C-9445-3D9B01A76597}" type="presOf" srcId="{F6DC2191-A8AC-E34B-8762-2E1904DF9039}" destId="{5035D8B1-9977-D742-BA8D-3E975F44E332}" srcOrd="0" destOrd="5" presId="urn:microsoft.com/office/officeart/2009/3/layout/FramedTextPicture"/>
    <dgm:cxn modelId="{B878E72F-B2B4-F34E-8E74-EFF2068454B9}" type="presOf" srcId="{A093C2EB-6C50-154D-8CBD-B926DB24D784}" destId="{5035D8B1-9977-D742-BA8D-3E975F44E332}" srcOrd="0" destOrd="4" presId="urn:microsoft.com/office/officeart/2009/3/layout/FramedTextPicture"/>
    <dgm:cxn modelId="{2B03DF37-5F36-0547-BEF7-6CCCEE61FE74}" type="presOf" srcId="{D152B550-EB20-4819-959C-6E32F8A52668}" destId="{5035D8B1-9977-D742-BA8D-3E975F44E332}" srcOrd="0" destOrd="1" presId="urn:microsoft.com/office/officeart/2009/3/layout/FramedTextPicture"/>
    <dgm:cxn modelId="{2E6E8138-680C-486A-89A8-2BAC4B3C10E0}" srcId="{A5E12F7E-9B94-4D22-A10E-69326EEE1D62}" destId="{63F40B18-4869-43AE-BF95-9FF535F26C43}" srcOrd="1" destOrd="0" parTransId="{8B39E271-46A9-48B0-AC1C-D24957C5969B}" sibTransId="{92647498-4306-4ED4-ADF9-D5D8BBA3355E}"/>
    <dgm:cxn modelId="{02DD883F-E1C2-7A4B-A55E-44AF45FA861F}" type="presOf" srcId="{BDAFDC17-6C3C-7443-B6DD-53D2E51ADB7D}" destId="{5035D8B1-9977-D742-BA8D-3E975F44E332}" srcOrd="0" destOrd="7" presId="urn:microsoft.com/office/officeart/2009/3/layout/FramedTextPicture"/>
    <dgm:cxn modelId="{62E89754-DF0C-9B43-90C5-7A181B85FCC4}" type="presOf" srcId="{D98AFC94-2EEA-294E-BBD6-D06F2037F75F}" destId="{5035D8B1-9977-D742-BA8D-3E975F44E332}" srcOrd="0" destOrd="6" presId="urn:microsoft.com/office/officeart/2009/3/layout/FramedTextPicture"/>
    <dgm:cxn modelId="{92C5F556-FEBA-3D46-845D-CCC8BD4FE3DA}" srcId="{A5E12F7E-9B94-4D22-A10E-69326EEE1D62}" destId="{D98AFC94-2EEA-294E-BBD6-D06F2037F75F}" srcOrd="5" destOrd="0" parTransId="{1F28EB57-F2AA-0D46-BE80-F214F3196535}" sibTransId="{ACB09AA5-DA38-7C49-BFA8-FC2FE2C242D0}"/>
    <dgm:cxn modelId="{E813625B-E11B-4D43-BC73-BA5943FB269A}" srcId="{A5E12F7E-9B94-4D22-A10E-69326EEE1D62}" destId="{D152B550-EB20-4819-959C-6E32F8A52668}" srcOrd="0" destOrd="0" parTransId="{FDD50056-95BA-4BF5-BBFE-562A3F447C48}" sibTransId="{1E26CD39-EB0A-47ED-836A-C7FECE5831FF}"/>
    <dgm:cxn modelId="{668DFF67-1D9C-E94F-B559-877D66398AE1}" srcId="{A5E12F7E-9B94-4D22-A10E-69326EEE1D62}" destId="{A093C2EB-6C50-154D-8CBD-B926DB24D784}" srcOrd="3" destOrd="0" parTransId="{B3B973F6-E8E8-F449-9855-C1D52A79E3EB}" sibTransId="{B5FCDEF9-86E4-8F47-860C-C9B5B4A708B9}"/>
    <dgm:cxn modelId="{D0251E9E-F3D2-724A-BCD5-BD4ED30B3241}" type="presOf" srcId="{A256D0EA-284F-49A9-9030-3C46638FC3D1}" destId="{5035D8B1-9977-D742-BA8D-3E975F44E332}" srcOrd="0" destOrd="3" presId="urn:microsoft.com/office/officeart/2009/3/layout/FramedTextPicture"/>
    <dgm:cxn modelId="{E18EE3B7-6B72-4645-87E4-D9C02FD55F54}" srcId="{2CBE216D-0CE4-41F5-AA0B-6B1229E38E3A}" destId="{A5E12F7E-9B94-4D22-A10E-69326EEE1D62}" srcOrd="0" destOrd="0" parTransId="{E949810B-2141-4514-9B2A-972C8A74D715}" sibTransId="{440201D7-0B77-4DB8-9E13-18625130245A}"/>
    <dgm:cxn modelId="{701004BF-BD69-084E-BAC6-D7F310E49675}" type="presOf" srcId="{63F40B18-4869-43AE-BF95-9FF535F26C43}" destId="{5035D8B1-9977-D742-BA8D-3E975F44E332}" srcOrd="0" destOrd="2" presId="urn:microsoft.com/office/officeart/2009/3/layout/FramedTextPicture"/>
    <dgm:cxn modelId="{A659B7BF-7CA0-0F4D-B01D-325FD4B42174}" type="presOf" srcId="{A5E12F7E-9B94-4D22-A10E-69326EEE1D62}" destId="{5035D8B1-9977-D742-BA8D-3E975F44E332}" srcOrd="0" destOrd="0" presId="urn:microsoft.com/office/officeart/2009/3/layout/FramedTextPicture"/>
    <dgm:cxn modelId="{36381AD6-22DF-694B-891E-14BFBE1CC9BD}" srcId="{A5E12F7E-9B94-4D22-A10E-69326EEE1D62}" destId="{F6DC2191-A8AC-E34B-8762-2E1904DF9039}" srcOrd="4" destOrd="0" parTransId="{5EB844A5-2FE8-7740-9579-FE65C00C1785}" sibTransId="{6F59F461-65CB-6A4B-BD4F-85DBE95C90DA}"/>
    <dgm:cxn modelId="{D58060E0-3878-0B46-BA54-74D0E6361435}" type="presOf" srcId="{2CBE216D-0CE4-41F5-AA0B-6B1229E38E3A}" destId="{E50544E2-7900-8846-93F1-DDBF01691156}" srcOrd="0" destOrd="0" presId="urn:microsoft.com/office/officeart/2009/3/layout/FramedTextPicture"/>
    <dgm:cxn modelId="{BCC73FF6-5288-4371-9067-C41787E0D31D}" srcId="{A5E12F7E-9B94-4D22-A10E-69326EEE1D62}" destId="{A256D0EA-284F-49A9-9030-3C46638FC3D1}" srcOrd="2" destOrd="0" parTransId="{13E20126-C604-455D-8587-EECF1463666B}" sibTransId="{DD6F6060-F916-48C5-A0A8-CE0F92F6C1A2}"/>
    <dgm:cxn modelId="{5D0C4356-07C9-CE48-A872-687326D73A31}" type="presParOf" srcId="{E50544E2-7900-8846-93F1-DDBF01691156}" destId="{EB12D75A-6010-0040-B2EE-5B8C3193ED85}" srcOrd="0" destOrd="0" presId="urn:microsoft.com/office/officeart/2009/3/layout/FramedTextPicture"/>
    <dgm:cxn modelId="{D7BBADC6-A5A6-3944-BC90-657C84F133FB}" type="presParOf" srcId="{EB12D75A-6010-0040-B2EE-5B8C3193ED85}" destId="{CC4FA1E6-53BD-5F46-AB92-5A265D707A85}" srcOrd="0" destOrd="0" presId="urn:microsoft.com/office/officeart/2009/3/layout/FramedTextPicture"/>
    <dgm:cxn modelId="{11890085-846F-C740-B356-76BD5B6CBD27}" type="presParOf" srcId="{EB12D75A-6010-0040-B2EE-5B8C3193ED85}" destId="{5035D8B1-9977-D742-BA8D-3E975F44E332}" srcOrd="1" destOrd="0" presId="urn:microsoft.com/office/officeart/2009/3/layout/FramedTextPicture"/>
    <dgm:cxn modelId="{2891E862-389C-234B-B470-BE5D9744DD7B}" type="presParOf" srcId="{EB12D75A-6010-0040-B2EE-5B8C3193ED85}" destId="{3B92797B-11E0-EB42-84E0-8552BA3404C6}" srcOrd="2" destOrd="0" presId="urn:microsoft.com/office/officeart/2009/3/layout/FramedTextPicture"/>
    <dgm:cxn modelId="{492F6874-F5D5-6845-9A76-491EF4FBE9F1}" type="presParOf" srcId="{EB12D75A-6010-0040-B2EE-5B8C3193ED85}" destId="{CD010BE0-65F3-AB4B-B8A6-F1C6F63B63E5}" srcOrd="3" destOrd="0" presId="urn:microsoft.com/office/officeart/2009/3/layout/FramedTextPicture"/>
    <dgm:cxn modelId="{A1735341-549B-A04F-92D0-520805685C5C}" type="presParOf" srcId="{EB12D75A-6010-0040-B2EE-5B8C3193ED85}" destId="{0BBC4901-A956-DC4F-8A51-C9A32554C6CC}" srcOrd="4" destOrd="0" presId="urn:microsoft.com/office/officeart/2009/3/layout/FramedTextPicture"/>
    <dgm:cxn modelId="{2F511712-296C-2E48-904C-A99A5E45F860}" type="presParOf" srcId="{EB12D75A-6010-0040-B2EE-5B8C3193ED85}" destId="{8C472EB6-83C8-6848-97D2-E4B6A1619965}"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4B84F11F-DC95-9C4E-B880-AA7C997E6AC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s-MX"/>
        </a:p>
      </dgm:t>
    </dgm:pt>
    <dgm:pt modelId="{C82F7F69-3CB6-9D4D-878D-80A8EA64FC5D}">
      <dgm:prSet/>
      <dgm:spPr/>
      <dgm:t>
        <a:bodyPr/>
        <a:lstStyle/>
        <a:p>
          <a:r>
            <a:rPr lang="es-CO"/>
            <a:t>En físico inicialmente y luego capturarlo en el sistema</a:t>
          </a:r>
        </a:p>
      </dgm:t>
    </dgm:pt>
    <dgm:pt modelId="{EF61B3E9-CC53-E944-8769-77476D88E8F5}" type="parTrans" cxnId="{21E4668C-3763-B14E-96AC-1C4400DA8F0C}">
      <dgm:prSet/>
      <dgm:spPr/>
      <dgm:t>
        <a:bodyPr/>
        <a:lstStyle/>
        <a:p>
          <a:endParaRPr lang="es-MX"/>
        </a:p>
      </dgm:t>
    </dgm:pt>
    <dgm:pt modelId="{352C10A0-DFEC-244B-9369-4B3E78182EA6}" type="sibTrans" cxnId="{21E4668C-3763-B14E-96AC-1C4400DA8F0C}">
      <dgm:prSet/>
      <dgm:spPr/>
      <dgm:t>
        <a:bodyPr/>
        <a:lstStyle/>
        <a:p>
          <a:endParaRPr lang="es-MX"/>
        </a:p>
      </dgm:t>
    </dgm:pt>
    <dgm:pt modelId="{59AFEB21-A5E7-184D-8992-5382CD24844E}">
      <dgm:prSet/>
      <dgm:spPr/>
      <dgm:t>
        <a:bodyPr/>
        <a:lstStyle/>
        <a:p>
          <a:r>
            <a:rPr lang="es-CO"/>
            <a:t>Copias tantas cuantas necesite </a:t>
          </a:r>
        </a:p>
      </dgm:t>
    </dgm:pt>
    <dgm:pt modelId="{9EA9B04F-DCD0-4040-AC06-4A9D754A42B9}" type="parTrans" cxnId="{5AF21D9B-7C22-D24E-A83B-05CC94D8F365}">
      <dgm:prSet/>
      <dgm:spPr/>
      <dgm:t>
        <a:bodyPr/>
        <a:lstStyle/>
        <a:p>
          <a:endParaRPr lang="es-MX"/>
        </a:p>
      </dgm:t>
    </dgm:pt>
    <dgm:pt modelId="{5D269022-B376-1F42-B36D-C5E1D9FFEE7A}" type="sibTrans" cxnId="{5AF21D9B-7C22-D24E-A83B-05CC94D8F365}">
      <dgm:prSet/>
      <dgm:spPr/>
      <dgm:t>
        <a:bodyPr/>
        <a:lstStyle/>
        <a:p>
          <a:endParaRPr lang="es-MX"/>
        </a:p>
      </dgm:t>
    </dgm:pt>
    <dgm:pt modelId="{19940A06-26AA-F84D-8372-3A6000EDF2C4}">
      <dgm:prSet/>
      <dgm:spPr/>
      <dgm:t>
        <a:bodyPr/>
        <a:lstStyle/>
        <a:p>
          <a:r>
            <a:rPr lang="es-CO"/>
            <a:t>Valoración: </a:t>
          </a:r>
        </a:p>
      </dgm:t>
    </dgm:pt>
    <dgm:pt modelId="{B9504B56-078C-4442-B982-02D6FAE462FD}" type="parTrans" cxnId="{0B30876D-CA16-1146-86F5-8A480B5C9E7C}">
      <dgm:prSet/>
      <dgm:spPr/>
      <dgm:t>
        <a:bodyPr/>
        <a:lstStyle/>
        <a:p>
          <a:endParaRPr lang="es-MX"/>
        </a:p>
      </dgm:t>
    </dgm:pt>
    <dgm:pt modelId="{CB62244B-F686-244D-8AEE-BF44F29186E5}" type="sibTrans" cxnId="{0B30876D-CA16-1146-86F5-8A480B5C9E7C}">
      <dgm:prSet/>
      <dgm:spPr/>
      <dgm:t>
        <a:bodyPr/>
        <a:lstStyle/>
        <a:p>
          <a:endParaRPr lang="es-MX"/>
        </a:p>
      </dgm:t>
    </dgm:pt>
    <dgm:pt modelId="{2A62E9A4-F330-B941-B5DB-362081557FC5}">
      <dgm:prSet/>
      <dgm:spPr/>
      <dgm:t>
        <a:bodyPr/>
        <a:lstStyle/>
        <a:p>
          <a:r>
            <a:rPr lang="es-CO"/>
            <a:t>0 a 2 años</a:t>
          </a:r>
        </a:p>
      </dgm:t>
    </dgm:pt>
    <dgm:pt modelId="{97B22631-A2EF-1542-9D27-25F8AC307A7C}" type="parTrans" cxnId="{A33B59B3-5996-2A49-A455-FEB1BE64B760}">
      <dgm:prSet/>
      <dgm:spPr/>
      <dgm:t>
        <a:bodyPr/>
        <a:lstStyle/>
        <a:p>
          <a:endParaRPr lang="es-MX"/>
        </a:p>
      </dgm:t>
    </dgm:pt>
    <dgm:pt modelId="{D5D1EDC1-4D96-BE48-9F05-A51BB97F1204}" type="sibTrans" cxnId="{A33B59B3-5996-2A49-A455-FEB1BE64B760}">
      <dgm:prSet/>
      <dgm:spPr/>
      <dgm:t>
        <a:bodyPr/>
        <a:lstStyle/>
        <a:p>
          <a:endParaRPr lang="es-MX"/>
        </a:p>
      </dgm:t>
    </dgm:pt>
    <dgm:pt modelId="{E8DEEB7D-3AC9-6743-86E5-72B1961E180A}">
      <dgm:prSet/>
      <dgm:spPr/>
      <dgm:t>
        <a:bodyPr/>
        <a:lstStyle/>
        <a:p>
          <a:r>
            <a:rPr lang="es-CO"/>
            <a:t>3- 5 años</a:t>
          </a:r>
        </a:p>
      </dgm:t>
    </dgm:pt>
    <dgm:pt modelId="{43809C2B-9840-CE47-A57B-64513FBC578C}" type="parTrans" cxnId="{2193C0D9-92F3-4743-A1C6-5A7FD63BE579}">
      <dgm:prSet/>
      <dgm:spPr/>
      <dgm:t>
        <a:bodyPr/>
        <a:lstStyle/>
        <a:p>
          <a:endParaRPr lang="es-MX"/>
        </a:p>
      </dgm:t>
    </dgm:pt>
    <dgm:pt modelId="{DC429394-5B25-E043-8EDD-E41905DAB9E8}" type="sibTrans" cxnId="{2193C0D9-92F3-4743-A1C6-5A7FD63BE579}">
      <dgm:prSet/>
      <dgm:spPr/>
      <dgm:t>
        <a:bodyPr/>
        <a:lstStyle/>
        <a:p>
          <a:endParaRPr lang="es-MX"/>
        </a:p>
      </dgm:t>
    </dgm:pt>
    <dgm:pt modelId="{02682F6D-FA9B-CB4B-82BD-3DB44DB23069}">
      <dgm:prSet/>
      <dgm:spPr/>
      <dgm:t>
        <a:bodyPr/>
        <a:lstStyle/>
        <a:p>
          <a:r>
            <a:rPr lang="es-CO"/>
            <a:t>6-17 años </a:t>
          </a:r>
        </a:p>
      </dgm:t>
    </dgm:pt>
    <dgm:pt modelId="{9C3BE3ED-0C5A-4946-A834-DC6D1EE3005A}" type="parTrans" cxnId="{2AA643CA-4B92-7743-8747-D84C17A898D3}">
      <dgm:prSet/>
      <dgm:spPr/>
      <dgm:t>
        <a:bodyPr/>
        <a:lstStyle/>
        <a:p>
          <a:endParaRPr lang="es-MX"/>
        </a:p>
      </dgm:t>
    </dgm:pt>
    <dgm:pt modelId="{9EF11759-6C63-944F-BA3A-A3F7D69F9FF1}" type="sibTrans" cxnId="{2AA643CA-4B92-7743-8747-D84C17A898D3}">
      <dgm:prSet/>
      <dgm:spPr/>
      <dgm:t>
        <a:bodyPr/>
        <a:lstStyle/>
        <a:p>
          <a:endParaRPr lang="es-MX"/>
        </a:p>
      </dgm:t>
    </dgm:pt>
    <dgm:pt modelId="{7EE13EF2-B8B8-AC4F-A9AC-331BCE21F07D}">
      <dgm:prSet/>
      <dgm:spPr/>
      <dgm:t>
        <a:bodyPr/>
        <a:lstStyle/>
        <a:p>
          <a:r>
            <a:rPr lang="es-CO"/>
            <a:t>Mayores de 18 años</a:t>
          </a:r>
        </a:p>
      </dgm:t>
    </dgm:pt>
    <dgm:pt modelId="{35960F21-D1E6-D54E-9B6A-EDF4418CCCC5}" type="parTrans" cxnId="{A1D4AD74-88EA-9343-AF1F-C507CD033F73}">
      <dgm:prSet/>
      <dgm:spPr/>
      <dgm:t>
        <a:bodyPr/>
        <a:lstStyle/>
        <a:p>
          <a:endParaRPr lang="es-MX"/>
        </a:p>
      </dgm:t>
    </dgm:pt>
    <dgm:pt modelId="{A74CA502-DAE2-A741-AE28-D2DC9CCAF535}" type="sibTrans" cxnId="{A1D4AD74-88EA-9343-AF1F-C507CD033F73}">
      <dgm:prSet/>
      <dgm:spPr/>
      <dgm:t>
        <a:bodyPr/>
        <a:lstStyle/>
        <a:p>
          <a:endParaRPr lang="es-MX"/>
        </a:p>
      </dgm:t>
    </dgm:pt>
    <dgm:pt modelId="{016E86C0-56CD-1C4F-B918-8112B11EE9BA}">
      <dgm:prSet/>
      <dgm:spPr/>
      <dgm:t>
        <a:bodyPr/>
        <a:lstStyle/>
        <a:p>
          <a:r>
            <a:rPr lang="es-CO"/>
            <a:t>valoración a criterio medico</a:t>
          </a:r>
        </a:p>
      </dgm:t>
    </dgm:pt>
    <dgm:pt modelId="{CBA68FFF-75F8-5940-8B7A-4FC11CCC3AE3}" type="parTrans" cxnId="{76571F89-1278-0640-8D43-7BADBE530E82}">
      <dgm:prSet/>
      <dgm:spPr/>
      <dgm:t>
        <a:bodyPr/>
        <a:lstStyle/>
        <a:p>
          <a:endParaRPr lang="es-MX"/>
        </a:p>
      </dgm:t>
    </dgm:pt>
    <dgm:pt modelId="{5522BF0D-6B16-4E4D-A54C-74A2DCB54A94}" type="sibTrans" cxnId="{76571F89-1278-0640-8D43-7BADBE530E82}">
      <dgm:prSet/>
      <dgm:spPr/>
      <dgm:t>
        <a:bodyPr/>
        <a:lstStyle/>
        <a:p>
          <a:endParaRPr lang="es-MX"/>
        </a:p>
      </dgm:t>
    </dgm:pt>
    <dgm:pt modelId="{7E16F557-9E7F-2A43-8507-D23B969CBE24}">
      <dgm:prSet/>
      <dgm:spPr/>
      <dgm:t>
        <a:bodyPr/>
        <a:lstStyle/>
        <a:p>
          <a:r>
            <a:rPr lang="es-CO"/>
            <a:t>Los certificados previos tendrán validez hasta el final de la transición</a:t>
          </a:r>
        </a:p>
      </dgm:t>
    </dgm:pt>
    <dgm:pt modelId="{15EC6809-44D4-6849-87F2-7249EAEEF2A4}" type="parTrans" cxnId="{A36F1F19-A497-734C-BDEC-F64F3D586421}">
      <dgm:prSet/>
      <dgm:spPr/>
      <dgm:t>
        <a:bodyPr/>
        <a:lstStyle/>
        <a:p>
          <a:endParaRPr lang="es-MX"/>
        </a:p>
      </dgm:t>
    </dgm:pt>
    <dgm:pt modelId="{1EA0150C-47DE-D64A-9156-9924D97127B7}" type="sibTrans" cxnId="{A36F1F19-A497-734C-BDEC-F64F3D586421}">
      <dgm:prSet/>
      <dgm:spPr/>
      <dgm:t>
        <a:bodyPr/>
        <a:lstStyle/>
        <a:p>
          <a:endParaRPr lang="es-MX"/>
        </a:p>
      </dgm:t>
    </dgm:pt>
    <dgm:pt modelId="{44C06D8A-9C9D-D14B-ADDC-BFCF30B220C7}" type="pres">
      <dgm:prSet presAssocID="{4B84F11F-DC95-9C4E-B880-AA7C997E6AC0}" presName="linear" presStyleCnt="0">
        <dgm:presLayoutVars>
          <dgm:animLvl val="lvl"/>
          <dgm:resizeHandles val="exact"/>
        </dgm:presLayoutVars>
      </dgm:prSet>
      <dgm:spPr/>
    </dgm:pt>
    <dgm:pt modelId="{2A93E9CB-0298-4240-B1F4-A83DE95C6442}" type="pres">
      <dgm:prSet presAssocID="{C82F7F69-3CB6-9D4D-878D-80A8EA64FC5D}" presName="parentText" presStyleLbl="node1" presStyleIdx="0" presStyleCnt="4">
        <dgm:presLayoutVars>
          <dgm:chMax val="0"/>
          <dgm:bulletEnabled val="1"/>
        </dgm:presLayoutVars>
      </dgm:prSet>
      <dgm:spPr/>
    </dgm:pt>
    <dgm:pt modelId="{4669A93C-C40E-764F-B432-A7AD50480E8A}" type="pres">
      <dgm:prSet presAssocID="{352C10A0-DFEC-244B-9369-4B3E78182EA6}" presName="spacer" presStyleCnt="0"/>
      <dgm:spPr/>
    </dgm:pt>
    <dgm:pt modelId="{EC5DF722-2FAD-7F48-84E2-6FF7B589FF70}" type="pres">
      <dgm:prSet presAssocID="{59AFEB21-A5E7-184D-8992-5382CD24844E}" presName="parentText" presStyleLbl="node1" presStyleIdx="1" presStyleCnt="4">
        <dgm:presLayoutVars>
          <dgm:chMax val="0"/>
          <dgm:bulletEnabled val="1"/>
        </dgm:presLayoutVars>
      </dgm:prSet>
      <dgm:spPr/>
    </dgm:pt>
    <dgm:pt modelId="{CA604D0D-5EC1-324C-9F85-0D6EFBF50AED}" type="pres">
      <dgm:prSet presAssocID="{5D269022-B376-1F42-B36D-C5E1D9FFEE7A}" presName="spacer" presStyleCnt="0"/>
      <dgm:spPr/>
    </dgm:pt>
    <dgm:pt modelId="{95C22CB0-2C5B-B84E-9FA7-DB1B6DEC96FF}" type="pres">
      <dgm:prSet presAssocID="{19940A06-26AA-F84D-8372-3A6000EDF2C4}" presName="parentText" presStyleLbl="node1" presStyleIdx="2" presStyleCnt="4">
        <dgm:presLayoutVars>
          <dgm:chMax val="0"/>
          <dgm:bulletEnabled val="1"/>
        </dgm:presLayoutVars>
      </dgm:prSet>
      <dgm:spPr/>
    </dgm:pt>
    <dgm:pt modelId="{351BA8B7-F72E-2549-986D-BBA9065BFDE5}" type="pres">
      <dgm:prSet presAssocID="{19940A06-26AA-F84D-8372-3A6000EDF2C4}" presName="childText" presStyleLbl="revTx" presStyleIdx="0" presStyleCnt="1">
        <dgm:presLayoutVars>
          <dgm:bulletEnabled val="1"/>
        </dgm:presLayoutVars>
      </dgm:prSet>
      <dgm:spPr/>
    </dgm:pt>
    <dgm:pt modelId="{47A346D3-157B-D94B-B680-735C33BA71BB}" type="pres">
      <dgm:prSet presAssocID="{7E16F557-9E7F-2A43-8507-D23B969CBE24}" presName="parentText" presStyleLbl="node1" presStyleIdx="3" presStyleCnt="4">
        <dgm:presLayoutVars>
          <dgm:chMax val="0"/>
          <dgm:bulletEnabled val="1"/>
        </dgm:presLayoutVars>
      </dgm:prSet>
      <dgm:spPr/>
    </dgm:pt>
  </dgm:ptLst>
  <dgm:cxnLst>
    <dgm:cxn modelId="{A36F1F19-A497-734C-BDEC-F64F3D586421}" srcId="{4B84F11F-DC95-9C4E-B880-AA7C997E6AC0}" destId="{7E16F557-9E7F-2A43-8507-D23B969CBE24}" srcOrd="3" destOrd="0" parTransId="{15EC6809-44D4-6849-87F2-7249EAEEF2A4}" sibTransId="{1EA0150C-47DE-D64A-9156-9924D97127B7}"/>
    <dgm:cxn modelId="{C69F9139-8162-DC40-AE0D-0723BB55F784}" type="presOf" srcId="{C82F7F69-3CB6-9D4D-878D-80A8EA64FC5D}" destId="{2A93E9CB-0298-4240-B1F4-A83DE95C6442}" srcOrd="0" destOrd="0" presId="urn:microsoft.com/office/officeart/2005/8/layout/vList2"/>
    <dgm:cxn modelId="{5A803C3B-E33F-1C4D-A03E-8C731368164B}" type="presOf" srcId="{4B84F11F-DC95-9C4E-B880-AA7C997E6AC0}" destId="{44C06D8A-9C9D-D14B-ADDC-BFCF30B220C7}" srcOrd="0" destOrd="0" presId="urn:microsoft.com/office/officeart/2005/8/layout/vList2"/>
    <dgm:cxn modelId="{CB3F454D-2853-5940-AFE2-F373DB2FC2D7}" type="presOf" srcId="{016E86C0-56CD-1C4F-B918-8112B11EE9BA}" destId="{351BA8B7-F72E-2549-986D-BBA9065BFDE5}" srcOrd="0" destOrd="4" presId="urn:microsoft.com/office/officeart/2005/8/layout/vList2"/>
    <dgm:cxn modelId="{EC63DA50-58EB-6E49-A7F1-A5529105448C}" type="presOf" srcId="{19940A06-26AA-F84D-8372-3A6000EDF2C4}" destId="{95C22CB0-2C5B-B84E-9FA7-DB1B6DEC96FF}" srcOrd="0" destOrd="0" presId="urn:microsoft.com/office/officeart/2005/8/layout/vList2"/>
    <dgm:cxn modelId="{05DB8153-77F6-C44E-8194-D3DD99B7022C}" type="presOf" srcId="{7E16F557-9E7F-2A43-8507-D23B969CBE24}" destId="{47A346D3-157B-D94B-B680-735C33BA71BB}" srcOrd="0" destOrd="0" presId="urn:microsoft.com/office/officeart/2005/8/layout/vList2"/>
    <dgm:cxn modelId="{1CDB2264-D41D-584E-905B-193A1E60AE44}" type="presOf" srcId="{02682F6D-FA9B-CB4B-82BD-3DB44DB23069}" destId="{351BA8B7-F72E-2549-986D-BBA9065BFDE5}" srcOrd="0" destOrd="2" presId="urn:microsoft.com/office/officeart/2005/8/layout/vList2"/>
    <dgm:cxn modelId="{B72C326A-81E6-6D4D-9631-EFE2A5E301D4}" type="presOf" srcId="{2A62E9A4-F330-B941-B5DB-362081557FC5}" destId="{351BA8B7-F72E-2549-986D-BBA9065BFDE5}" srcOrd="0" destOrd="0" presId="urn:microsoft.com/office/officeart/2005/8/layout/vList2"/>
    <dgm:cxn modelId="{0B30876D-CA16-1146-86F5-8A480B5C9E7C}" srcId="{4B84F11F-DC95-9C4E-B880-AA7C997E6AC0}" destId="{19940A06-26AA-F84D-8372-3A6000EDF2C4}" srcOrd="2" destOrd="0" parTransId="{B9504B56-078C-4442-B982-02D6FAE462FD}" sibTransId="{CB62244B-F686-244D-8AEE-BF44F29186E5}"/>
    <dgm:cxn modelId="{A1D4AD74-88EA-9343-AF1F-C507CD033F73}" srcId="{19940A06-26AA-F84D-8372-3A6000EDF2C4}" destId="{7EE13EF2-B8B8-AC4F-A9AC-331BCE21F07D}" srcOrd="3" destOrd="0" parTransId="{35960F21-D1E6-D54E-9B6A-EDF4418CCCC5}" sibTransId="{A74CA502-DAE2-A741-AE28-D2DC9CCAF535}"/>
    <dgm:cxn modelId="{FF393C83-326A-A740-BD32-4A2766171B31}" type="presOf" srcId="{7EE13EF2-B8B8-AC4F-A9AC-331BCE21F07D}" destId="{351BA8B7-F72E-2549-986D-BBA9065BFDE5}" srcOrd="0" destOrd="3" presId="urn:microsoft.com/office/officeart/2005/8/layout/vList2"/>
    <dgm:cxn modelId="{76571F89-1278-0640-8D43-7BADBE530E82}" srcId="{19940A06-26AA-F84D-8372-3A6000EDF2C4}" destId="{016E86C0-56CD-1C4F-B918-8112B11EE9BA}" srcOrd="4" destOrd="0" parTransId="{CBA68FFF-75F8-5940-8B7A-4FC11CCC3AE3}" sibTransId="{5522BF0D-6B16-4E4D-A54C-74A2DCB54A94}"/>
    <dgm:cxn modelId="{21E4668C-3763-B14E-96AC-1C4400DA8F0C}" srcId="{4B84F11F-DC95-9C4E-B880-AA7C997E6AC0}" destId="{C82F7F69-3CB6-9D4D-878D-80A8EA64FC5D}" srcOrd="0" destOrd="0" parTransId="{EF61B3E9-CC53-E944-8769-77476D88E8F5}" sibTransId="{352C10A0-DFEC-244B-9369-4B3E78182EA6}"/>
    <dgm:cxn modelId="{5AF21D9B-7C22-D24E-A83B-05CC94D8F365}" srcId="{4B84F11F-DC95-9C4E-B880-AA7C997E6AC0}" destId="{59AFEB21-A5E7-184D-8992-5382CD24844E}" srcOrd="1" destOrd="0" parTransId="{9EA9B04F-DCD0-4040-AC06-4A9D754A42B9}" sibTransId="{5D269022-B376-1F42-B36D-C5E1D9FFEE7A}"/>
    <dgm:cxn modelId="{7298CA9F-357F-9E4E-A947-21D908F935B5}" type="presOf" srcId="{59AFEB21-A5E7-184D-8992-5382CD24844E}" destId="{EC5DF722-2FAD-7F48-84E2-6FF7B589FF70}" srcOrd="0" destOrd="0" presId="urn:microsoft.com/office/officeart/2005/8/layout/vList2"/>
    <dgm:cxn modelId="{A33B59B3-5996-2A49-A455-FEB1BE64B760}" srcId="{19940A06-26AA-F84D-8372-3A6000EDF2C4}" destId="{2A62E9A4-F330-B941-B5DB-362081557FC5}" srcOrd="0" destOrd="0" parTransId="{97B22631-A2EF-1542-9D27-25F8AC307A7C}" sibTransId="{D5D1EDC1-4D96-BE48-9F05-A51BB97F1204}"/>
    <dgm:cxn modelId="{2AA643CA-4B92-7743-8747-D84C17A898D3}" srcId="{19940A06-26AA-F84D-8372-3A6000EDF2C4}" destId="{02682F6D-FA9B-CB4B-82BD-3DB44DB23069}" srcOrd="2" destOrd="0" parTransId="{9C3BE3ED-0C5A-4946-A834-DC6D1EE3005A}" sibTransId="{9EF11759-6C63-944F-BA3A-A3F7D69F9FF1}"/>
    <dgm:cxn modelId="{A478F7D4-8B98-2640-BF9E-5479211A0234}" type="presOf" srcId="{E8DEEB7D-3AC9-6743-86E5-72B1961E180A}" destId="{351BA8B7-F72E-2549-986D-BBA9065BFDE5}" srcOrd="0" destOrd="1" presId="urn:microsoft.com/office/officeart/2005/8/layout/vList2"/>
    <dgm:cxn modelId="{2193C0D9-92F3-4743-A1C6-5A7FD63BE579}" srcId="{19940A06-26AA-F84D-8372-3A6000EDF2C4}" destId="{E8DEEB7D-3AC9-6743-86E5-72B1961E180A}" srcOrd="1" destOrd="0" parTransId="{43809C2B-9840-CE47-A57B-64513FBC578C}" sibTransId="{DC429394-5B25-E043-8EDD-E41905DAB9E8}"/>
    <dgm:cxn modelId="{EDF0D7DD-4FBE-5347-A4F2-D60092716C43}" type="presParOf" srcId="{44C06D8A-9C9D-D14B-ADDC-BFCF30B220C7}" destId="{2A93E9CB-0298-4240-B1F4-A83DE95C6442}" srcOrd="0" destOrd="0" presId="urn:microsoft.com/office/officeart/2005/8/layout/vList2"/>
    <dgm:cxn modelId="{52286032-1D73-A044-AFF7-2A018AC70D6A}" type="presParOf" srcId="{44C06D8A-9C9D-D14B-ADDC-BFCF30B220C7}" destId="{4669A93C-C40E-764F-B432-A7AD50480E8A}" srcOrd="1" destOrd="0" presId="urn:microsoft.com/office/officeart/2005/8/layout/vList2"/>
    <dgm:cxn modelId="{C822483C-C3DC-8A44-9EF3-E52FF3515143}" type="presParOf" srcId="{44C06D8A-9C9D-D14B-ADDC-BFCF30B220C7}" destId="{EC5DF722-2FAD-7F48-84E2-6FF7B589FF70}" srcOrd="2" destOrd="0" presId="urn:microsoft.com/office/officeart/2005/8/layout/vList2"/>
    <dgm:cxn modelId="{55AA0DEE-ECF5-D843-835B-F610A0B35B87}" type="presParOf" srcId="{44C06D8A-9C9D-D14B-ADDC-BFCF30B220C7}" destId="{CA604D0D-5EC1-324C-9F85-0D6EFBF50AED}" srcOrd="3" destOrd="0" presId="urn:microsoft.com/office/officeart/2005/8/layout/vList2"/>
    <dgm:cxn modelId="{8EF53183-EBDF-0A42-8003-898D43F6BF2D}" type="presParOf" srcId="{44C06D8A-9C9D-D14B-ADDC-BFCF30B220C7}" destId="{95C22CB0-2C5B-B84E-9FA7-DB1B6DEC96FF}" srcOrd="4" destOrd="0" presId="urn:microsoft.com/office/officeart/2005/8/layout/vList2"/>
    <dgm:cxn modelId="{8D512C45-76AD-2243-8932-3E2228894D1A}" type="presParOf" srcId="{44C06D8A-9C9D-D14B-ADDC-BFCF30B220C7}" destId="{351BA8B7-F72E-2549-986D-BBA9065BFDE5}" srcOrd="5" destOrd="0" presId="urn:microsoft.com/office/officeart/2005/8/layout/vList2"/>
    <dgm:cxn modelId="{53965121-0DFB-D84F-8731-0274EB45976C}" type="presParOf" srcId="{44C06D8A-9C9D-D14B-ADDC-BFCF30B220C7}" destId="{47A346D3-157B-D94B-B680-735C33BA71B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DFC1417D-792E-CC49-A45B-9A0BF70383AA}" type="doc">
      <dgm:prSet loTypeId="urn:microsoft.com/office/officeart/2005/8/layout/vList3#9" loCatId="list" qsTypeId="urn:microsoft.com/office/officeart/2005/8/quickstyle/simple1" qsCatId="simple" csTypeId="urn:microsoft.com/office/officeart/2005/8/colors/accent1_3" csCatId="accent1" phldr="1"/>
      <dgm:spPr/>
      <dgm:t>
        <a:bodyPr/>
        <a:lstStyle/>
        <a:p>
          <a:endParaRPr lang="es-ES"/>
        </a:p>
      </dgm:t>
    </dgm:pt>
    <dgm:pt modelId="{FAE0F0AA-18EF-3B4E-96B4-792BC2F238AF}">
      <dgm:prSet/>
      <dgm:spPr/>
      <dgm:t>
        <a:bodyPr/>
        <a:lstStyle/>
        <a:p>
          <a:r>
            <a:rPr lang="es-CO" dirty="0"/>
            <a:t>Ley  1562 de 2012</a:t>
          </a:r>
        </a:p>
      </dgm:t>
    </dgm:pt>
    <dgm:pt modelId="{6E3AC83B-44E1-974E-901D-4AC7FE728C32}" type="parTrans" cxnId="{7B341F27-9B4B-2E4E-97E3-F55F5553572A}">
      <dgm:prSet/>
      <dgm:spPr/>
      <dgm:t>
        <a:bodyPr/>
        <a:lstStyle/>
        <a:p>
          <a:endParaRPr lang="es-ES"/>
        </a:p>
      </dgm:t>
    </dgm:pt>
    <dgm:pt modelId="{A3581DAC-D73C-F440-8F85-090556C09047}" type="sibTrans" cxnId="{7B341F27-9B4B-2E4E-97E3-F55F5553572A}">
      <dgm:prSet/>
      <dgm:spPr/>
      <dgm:t>
        <a:bodyPr/>
        <a:lstStyle/>
        <a:p>
          <a:endParaRPr lang="es-ES"/>
        </a:p>
      </dgm:t>
    </dgm:pt>
    <dgm:pt modelId="{045BD34A-4993-C842-9390-CAC7808B47B1}">
      <dgm:prSet/>
      <dgm:spPr/>
      <dgm:t>
        <a:bodyPr/>
        <a:lstStyle/>
        <a:p>
          <a:r>
            <a:rPr lang="es-CO" dirty="0"/>
            <a:t>Decreto 1072 de 2015</a:t>
          </a:r>
        </a:p>
      </dgm:t>
    </dgm:pt>
    <dgm:pt modelId="{92F71EC9-ABC4-6348-A53A-7489EE190CAA}" type="parTrans" cxnId="{9223A03F-3502-184C-88D6-8F961629D618}">
      <dgm:prSet/>
      <dgm:spPr/>
      <dgm:t>
        <a:bodyPr/>
        <a:lstStyle/>
        <a:p>
          <a:endParaRPr lang="es-ES"/>
        </a:p>
      </dgm:t>
    </dgm:pt>
    <dgm:pt modelId="{7FF80359-216A-054F-81E9-EC67092F5C43}" type="sibTrans" cxnId="{9223A03F-3502-184C-88D6-8F961629D618}">
      <dgm:prSet/>
      <dgm:spPr/>
      <dgm:t>
        <a:bodyPr/>
        <a:lstStyle/>
        <a:p>
          <a:endParaRPr lang="es-ES"/>
        </a:p>
      </dgm:t>
    </dgm:pt>
    <dgm:pt modelId="{CCFD9B8B-B81D-BE4F-93CA-516AF6B79F75}">
      <dgm:prSet/>
      <dgm:spPr/>
      <dgm:t>
        <a:bodyPr/>
        <a:lstStyle/>
        <a:p>
          <a:r>
            <a:rPr lang="es-CO" dirty="0">
              <a:solidFill>
                <a:schemeClr val="tx1"/>
              </a:solidFill>
            </a:rPr>
            <a:t>Resolución 312 DE 2019</a:t>
          </a:r>
        </a:p>
      </dgm:t>
    </dgm:pt>
    <dgm:pt modelId="{D7CC33E0-69BC-8047-BA89-7F1AE382250C}" type="parTrans" cxnId="{3AA40DAD-6CE0-3A44-9F95-D07DC9EA84E2}">
      <dgm:prSet/>
      <dgm:spPr/>
      <dgm:t>
        <a:bodyPr/>
        <a:lstStyle/>
        <a:p>
          <a:endParaRPr lang="es-ES"/>
        </a:p>
      </dgm:t>
    </dgm:pt>
    <dgm:pt modelId="{C3E2D089-9657-B045-B634-FB80EC0E837F}" type="sibTrans" cxnId="{3AA40DAD-6CE0-3A44-9F95-D07DC9EA84E2}">
      <dgm:prSet/>
      <dgm:spPr/>
      <dgm:t>
        <a:bodyPr/>
        <a:lstStyle/>
        <a:p>
          <a:endParaRPr lang="es-ES"/>
        </a:p>
      </dgm:t>
    </dgm:pt>
    <dgm:pt modelId="{0C074678-F2F6-8C42-94DF-A06518136DD2}" type="pres">
      <dgm:prSet presAssocID="{DFC1417D-792E-CC49-A45B-9A0BF70383AA}" presName="linearFlow" presStyleCnt="0">
        <dgm:presLayoutVars>
          <dgm:dir/>
          <dgm:resizeHandles val="exact"/>
        </dgm:presLayoutVars>
      </dgm:prSet>
      <dgm:spPr/>
    </dgm:pt>
    <dgm:pt modelId="{3345F1C5-DF1D-564F-8ABE-63BC3D73631C}" type="pres">
      <dgm:prSet presAssocID="{FAE0F0AA-18EF-3B4E-96B4-792BC2F238AF}" presName="composite" presStyleCnt="0"/>
      <dgm:spPr/>
    </dgm:pt>
    <dgm:pt modelId="{5C14E2BF-DAE3-424A-9A9B-5C64CD91630D}" type="pres">
      <dgm:prSet presAssocID="{FAE0F0AA-18EF-3B4E-96B4-792BC2F238AF}" presName="imgShp" presStyleLbl="fgImgPlace1" presStyleIdx="0" presStyleCnt="3"/>
      <dgm:spPr>
        <a:blipFill rotWithShape="1">
          <a:blip xmlns:r="http://schemas.openxmlformats.org/officeDocument/2006/relationships" r:embed="rId1"/>
          <a:srcRect/>
          <a:stretch>
            <a:fillRect l="-47000" r="-47000"/>
          </a:stretch>
        </a:blipFill>
      </dgm:spPr>
    </dgm:pt>
    <dgm:pt modelId="{308FF7DF-C0A6-4242-A96B-6E2CEAC42D06}" type="pres">
      <dgm:prSet presAssocID="{FAE0F0AA-18EF-3B4E-96B4-792BC2F238AF}" presName="txShp" presStyleLbl="node1" presStyleIdx="0" presStyleCnt="3">
        <dgm:presLayoutVars>
          <dgm:bulletEnabled val="1"/>
        </dgm:presLayoutVars>
      </dgm:prSet>
      <dgm:spPr/>
    </dgm:pt>
    <dgm:pt modelId="{14CCA7D1-A3BC-1D46-A5C3-51DE36BAE6C3}" type="pres">
      <dgm:prSet presAssocID="{A3581DAC-D73C-F440-8F85-090556C09047}" presName="spacing" presStyleCnt="0"/>
      <dgm:spPr/>
    </dgm:pt>
    <dgm:pt modelId="{8378A584-DFFC-DD43-B126-B50D2FC7CB8D}" type="pres">
      <dgm:prSet presAssocID="{045BD34A-4993-C842-9390-CAC7808B47B1}" presName="composite" presStyleCnt="0"/>
      <dgm:spPr/>
    </dgm:pt>
    <dgm:pt modelId="{5C9CE3F4-C5C9-594F-A891-3E15FA3E26CA}" type="pres">
      <dgm:prSet presAssocID="{045BD34A-4993-C842-9390-CAC7808B47B1}" presName="imgShp" presStyleLbl="fgImgPlace1" presStyleIdx="1" presStyleCnt="3"/>
      <dgm:spPr>
        <a:blipFill rotWithShape="1">
          <a:blip xmlns:r="http://schemas.openxmlformats.org/officeDocument/2006/relationships" r:embed="rId2"/>
          <a:srcRect/>
          <a:stretch>
            <a:fillRect l="-14000" r="-14000"/>
          </a:stretch>
        </a:blipFill>
      </dgm:spPr>
    </dgm:pt>
    <dgm:pt modelId="{73BE5394-AF3F-3747-B0C7-FFC16FE69546}" type="pres">
      <dgm:prSet presAssocID="{045BD34A-4993-C842-9390-CAC7808B47B1}" presName="txShp" presStyleLbl="node1" presStyleIdx="1" presStyleCnt="3">
        <dgm:presLayoutVars>
          <dgm:bulletEnabled val="1"/>
        </dgm:presLayoutVars>
      </dgm:prSet>
      <dgm:spPr/>
    </dgm:pt>
    <dgm:pt modelId="{46B8E1B5-986B-E74B-BA1B-8CE65ECE9484}" type="pres">
      <dgm:prSet presAssocID="{7FF80359-216A-054F-81E9-EC67092F5C43}" presName="spacing" presStyleCnt="0"/>
      <dgm:spPr/>
    </dgm:pt>
    <dgm:pt modelId="{3DC69DE8-A697-494B-98B0-1846B628F3C9}" type="pres">
      <dgm:prSet presAssocID="{CCFD9B8B-B81D-BE4F-93CA-516AF6B79F75}" presName="composite" presStyleCnt="0"/>
      <dgm:spPr/>
    </dgm:pt>
    <dgm:pt modelId="{B1A744B3-C04F-0D42-B562-2E291B77C08E}" type="pres">
      <dgm:prSet presAssocID="{CCFD9B8B-B81D-BE4F-93CA-516AF6B79F75}" presName="imgShp" presStyleLbl="fgImgPlace1" presStyleIdx="2" presStyleCnt="3"/>
      <dgm:spPr>
        <a:blipFill rotWithShape="1">
          <a:blip xmlns:r="http://schemas.openxmlformats.org/officeDocument/2006/relationships" r:embed="rId3"/>
          <a:srcRect/>
          <a:stretch>
            <a:fillRect l="-18000" r="-18000"/>
          </a:stretch>
        </a:blipFill>
      </dgm:spPr>
    </dgm:pt>
    <dgm:pt modelId="{DD632A25-880B-4E49-9546-D3603FEADDC4}" type="pres">
      <dgm:prSet presAssocID="{CCFD9B8B-B81D-BE4F-93CA-516AF6B79F75}" presName="txShp" presStyleLbl="node1" presStyleIdx="2" presStyleCnt="3">
        <dgm:presLayoutVars>
          <dgm:bulletEnabled val="1"/>
        </dgm:presLayoutVars>
      </dgm:prSet>
      <dgm:spPr/>
    </dgm:pt>
  </dgm:ptLst>
  <dgm:cxnLst>
    <dgm:cxn modelId="{7B341F27-9B4B-2E4E-97E3-F55F5553572A}" srcId="{DFC1417D-792E-CC49-A45B-9A0BF70383AA}" destId="{FAE0F0AA-18EF-3B4E-96B4-792BC2F238AF}" srcOrd="0" destOrd="0" parTransId="{6E3AC83B-44E1-974E-901D-4AC7FE728C32}" sibTransId="{A3581DAC-D73C-F440-8F85-090556C09047}"/>
    <dgm:cxn modelId="{6C279C39-C08E-0249-8664-A5B15B8C4484}" type="presOf" srcId="{FAE0F0AA-18EF-3B4E-96B4-792BC2F238AF}" destId="{308FF7DF-C0A6-4242-A96B-6E2CEAC42D06}" srcOrd="0" destOrd="0" presId="urn:microsoft.com/office/officeart/2005/8/layout/vList3#9"/>
    <dgm:cxn modelId="{9223A03F-3502-184C-88D6-8F961629D618}" srcId="{DFC1417D-792E-CC49-A45B-9A0BF70383AA}" destId="{045BD34A-4993-C842-9390-CAC7808B47B1}" srcOrd="1" destOrd="0" parTransId="{92F71EC9-ABC4-6348-A53A-7489EE190CAA}" sibTransId="{7FF80359-216A-054F-81E9-EC67092F5C43}"/>
    <dgm:cxn modelId="{3240717A-229E-5845-A5D5-FF8698A98CE2}" type="presOf" srcId="{DFC1417D-792E-CC49-A45B-9A0BF70383AA}" destId="{0C074678-F2F6-8C42-94DF-A06518136DD2}" srcOrd="0" destOrd="0" presId="urn:microsoft.com/office/officeart/2005/8/layout/vList3#9"/>
    <dgm:cxn modelId="{AB5DA597-74FC-9641-8C41-5609E2CCCE8E}" type="presOf" srcId="{CCFD9B8B-B81D-BE4F-93CA-516AF6B79F75}" destId="{DD632A25-880B-4E49-9546-D3603FEADDC4}" srcOrd="0" destOrd="0" presId="urn:microsoft.com/office/officeart/2005/8/layout/vList3#9"/>
    <dgm:cxn modelId="{3AA40DAD-6CE0-3A44-9F95-D07DC9EA84E2}" srcId="{DFC1417D-792E-CC49-A45B-9A0BF70383AA}" destId="{CCFD9B8B-B81D-BE4F-93CA-516AF6B79F75}" srcOrd="2" destOrd="0" parTransId="{D7CC33E0-69BC-8047-BA89-7F1AE382250C}" sibTransId="{C3E2D089-9657-B045-B634-FB80EC0E837F}"/>
    <dgm:cxn modelId="{38F3C5DF-4EBC-B14B-8B9B-C2E044B157EC}" type="presOf" srcId="{045BD34A-4993-C842-9390-CAC7808B47B1}" destId="{73BE5394-AF3F-3747-B0C7-FFC16FE69546}" srcOrd="0" destOrd="0" presId="urn:microsoft.com/office/officeart/2005/8/layout/vList3#9"/>
    <dgm:cxn modelId="{C1CA46FC-E843-9D4A-9ED0-1413D00C47B2}" type="presParOf" srcId="{0C074678-F2F6-8C42-94DF-A06518136DD2}" destId="{3345F1C5-DF1D-564F-8ABE-63BC3D73631C}" srcOrd="0" destOrd="0" presId="urn:microsoft.com/office/officeart/2005/8/layout/vList3#9"/>
    <dgm:cxn modelId="{EC3CF7F3-CDC9-314D-8C7A-38D81D6F76AF}" type="presParOf" srcId="{3345F1C5-DF1D-564F-8ABE-63BC3D73631C}" destId="{5C14E2BF-DAE3-424A-9A9B-5C64CD91630D}" srcOrd="0" destOrd="0" presId="urn:microsoft.com/office/officeart/2005/8/layout/vList3#9"/>
    <dgm:cxn modelId="{24487AA4-20BA-6947-AB0B-7AAE38310C4E}" type="presParOf" srcId="{3345F1C5-DF1D-564F-8ABE-63BC3D73631C}" destId="{308FF7DF-C0A6-4242-A96B-6E2CEAC42D06}" srcOrd="1" destOrd="0" presId="urn:microsoft.com/office/officeart/2005/8/layout/vList3#9"/>
    <dgm:cxn modelId="{5E0C6AD0-8B19-2742-BCEA-4D37D87CDA9B}" type="presParOf" srcId="{0C074678-F2F6-8C42-94DF-A06518136DD2}" destId="{14CCA7D1-A3BC-1D46-A5C3-51DE36BAE6C3}" srcOrd="1" destOrd="0" presId="urn:microsoft.com/office/officeart/2005/8/layout/vList3#9"/>
    <dgm:cxn modelId="{162BA0A6-24D1-D547-A678-B5121257FCA4}" type="presParOf" srcId="{0C074678-F2F6-8C42-94DF-A06518136DD2}" destId="{8378A584-DFFC-DD43-B126-B50D2FC7CB8D}" srcOrd="2" destOrd="0" presId="urn:microsoft.com/office/officeart/2005/8/layout/vList3#9"/>
    <dgm:cxn modelId="{2E8D5E8C-BC3D-974D-98F1-46938AA16812}" type="presParOf" srcId="{8378A584-DFFC-DD43-B126-B50D2FC7CB8D}" destId="{5C9CE3F4-C5C9-594F-A891-3E15FA3E26CA}" srcOrd="0" destOrd="0" presId="urn:microsoft.com/office/officeart/2005/8/layout/vList3#9"/>
    <dgm:cxn modelId="{0B6D1449-9C31-E048-AA50-287838BE2370}" type="presParOf" srcId="{8378A584-DFFC-DD43-B126-B50D2FC7CB8D}" destId="{73BE5394-AF3F-3747-B0C7-FFC16FE69546}" srcOrd="1" destOrd="0" presId="urn:microsoft.com/office/officeart/2005/8/layout/vList3#9"/>
    <dgm:cxn modelId="{87430163-3B20-5C4A-B643-2D185E2A351E}" type="presParOf" srcId="{0C074678-F2F6-8C42-94DF-A06518136DD2}" destId="{46B8E1B5-986B-E74B-BA1B-8CE65ECE9484}" srcOrd="3" destOrd="0" presId="urn:microsoft.com/office/officeart/2005/8/layout/vList3#9"/>
    <dgm:cxn modelId="{F45EDA8A-7D63-5941-9048-F023B9226EC7}" type="presParOf" srcId="{0C074678-F2F6-8C42-94DF-A06518136DD2}" destId="{3DC69DE8-A697-494B-98B0-1846B628F3C9}" srcOrd="4" destOrd="0" presId="urn:microsoft.com/office/officeart/2005/8/layout/vList3#9"/>
    <dgm:cxn modelId="{6B06F280-75A0-3F40-BA17-C15E1828F461}" type="presParOf" srcId="{3DC69DE8-A697-494B-98B0-1846B628F3C9}" destId="{B1A744B3-C04F-0D42-B562-2E291B77C08E}" srcOrd="0" destOrd="0" presId="urn:microsoft.com/office/officeart/2005/8/layout/vList3#9"/>
    <dgm:cxn modelId="{D708227A-D20F-C148-8AFC-0F499AFAFCD7}" type="presParOf" srcId="{3DC69DE8-A697-494B-98B0-1846B628F3C9}" destId="{DD632A25-880B-4E49-9546-D3603FEADDC4}" srcOrd="1" destOrd="0" presId="urn:microsoft.com/office/officeart/2005/8/layout/vList3#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DFC1417D-792E-CC49-A45B-9A0BF70383AA}" type="doc">
      <dgm:prSet loTypeId="urn:microsoft.com/office/officeart/2005/8/layout/vList3#9" loCatId="list" qsTypeId="urn:microsoft.com/office/officeart/2005/8/quickstyle/simple1" qsCatId="simple" csTypeId="urn:microsoft.com/office/officeart/2005/8/colors/colorful3" csCatId="colorful" phldr="1"/>
      <dgm:spPr/>
      <dgm:t>
        <a:bodyPr/>
        <a:lstStyle/>
        <a:p>
          <a:endParaRPr lang="es-ES"/>
        </a:p>
      </dgm:t>
    </dgm:pt>
    <dgm:pt modelId="{FAE0F0AA-18EF-3B4E-96B4-792BC2F238AF}">
      <dgm:prSet/>
      <dgm:spPr/>
      <dgm:t>
        <a:bodyPr/>
        <a:lstStyle/>
        <a:p>
          <a:r>
            <a:rPr lang="es-CO" dirty="0">
              <a:solidFill>
                <a:schemeClr val="tx1"/>
              </a:solidFill>
            </a:rPr>
            <a:t>Enfermedades laborales directas </a:t>
          </a:r>
          <a:r>
            <a:rPr lang="es-ES" altLang="es-CO" dirty="0">
              <a:solidFill>
                <a:schemeClr val="tx1"/>
              </a:solidFill>
            </a:rPr>
            <a:t>decreto 1477 art. 3 Sección II parte A</a:t>
          </a:r>
          <a:endParaRPr lang="es-CO" dirty="0"/>
        </a:p>
      </dgm:t>
    </dgm:pt>
    <dgm:pt modelId="{6E3AC83B-44E1-974E-901D-4AC7FE728C32}" type="parTrans" cxnId="{7B341F27-9B4B-2E4E-97E3-F55F5553572A}">
      <dgm:prSet/>
      <dgm:spPr/>
      <dgm:t>
        <a:bodyPr/>
        <a:lstStyle/>
        <a:p>
          <a:endParaRPr lang="es-ES"/>
        </a:p>
      </dgm:t>
    </dgm:pt>
    <dgm:pt modelId="{A3581DAC-D73C-F440-8F85-090556C09047}" type="sibTrans" cxnId="{7B341F27-9B4B-2E4E-97E3-F55F5553572A}">
      <dgm:prSet/>
      <dgm:spPr/>
      <dgm:t>
        <a:bodyPr/>
        <a:lstStyle/>
        <a:p>
          <a:endParaRPr lang="es-ES"/>
        </a:p>
      </dgm:t>
    </dgm:pt>
    <dgm:pt modelId="{CCFD9B8B-B81D-BE4F-93CA-516AF6B79F75}">
      <dgm:prSet/>
      <dgm:spPr/>
      <dgm:t>
        <a:bodyPr/>
        <a:lstStyle/>
        <a:p>
          <a:r>
            <a:rPr lang="es-CO" dirty="0">
              <a:solidFill>
                <a:schemeClr val="tx1"/>
              </a:solidFill>
            </a:rPr>
            <a:t>decreto 538 de 2020 articulo 13 </a:t>
          </a:r>
          <a:r>
            <a:rPr lang="es-CO" dirty="0"/>
            <a:t>Ley  1562 de 2012</a:t>
          </a:r>
        </a:p>
      </dgm:t>
    </dgm:pt>
    <dgm:pt modelId="{D7CC33E0-69BC-8047-BA89-7F1AE382250C}" type="parTrans" cxnId="{3AA40DAD-6CE0-3A44-9F95-D07DC9EA84E2}">
      <dgm:prSet/>
      <dgm:spPr/>
      <dgm:t>
        <a:bodyPr/>
        <a:lstStyle/>
        <a:p>
          <a:endParaRPr lang="es-ES"/>
        </a:p>
      </dgm:t>
    </dgm:pt>
    <dgm:pt modelId="{C3E2D089-9657-B045-B634-FB80EC0E837F}" type="sibTrans" cxnId="{3AA40DAD-6CE0-3A44-9F95-D07DC9EA84E2}">
      <dgm:prSet/>
      <dgm:spPr/>
      <dgm:t>
        <a:bodyPr/>
        <a:lstStyle/>
        <a:p>
          <a:endParaRPr lang="es-ES"/>
        </a:p>
      </dgm:t>
    </dgm:pt>
    <dgm:pt modelId="{1AE9A076-1BC5-2C46-96A4-9EE33B413B8E}">
      <dgm:prSet/>
      <dgm:spPr/>
      <dgm:t>
        <a:bodyPr/>
        <a:lstStyle/>
        <a:p>
          <a:r>
            <a:rPr lang="es-ES" altLang="es-CO" dirty="0">
              <a:solidFill>
                <a:schemeClr val="tx1"/>
              </a:solidFill>
            </a:rPr>
            <a:t>decreto 676 art 1 COVID -19 Personal Salud </a:t>
          </a:r>
          <a:endParaRPr lang="es-CO" dirty="0"/>
        </a:p>
      </dgm:t>
    </dgm:pt>
    <dgm:pt modelId="{8978DF59-3F8C-3545-9456-B41BA02BE65B}" type="parTrans" cxnId="{FF136345-859B-BC40-9F9B-974589689F3F}">
      <dgm:prSet/>
      <dgm:spPr/>
      <dgm:t>
        <a:bodyPr/>
        <a:lstStyle/>
        <a:p>
          <a:endParaRPr lang="es-ES"/>
        </a:p>
      </dgm:t>
    </dgm:pt>
    <dgm:pt modelId="{36060871-ADCB-A847-9728-9C50AB888D62}" type="sibTrans" cxnId="{FF136345-859B-BC40-9F9B-974589689F3F}">
      <dgm:prSet/>
      <dgm:spPr/>
      <dgm:t>
        <a:bodyPr/>
        <a:lstStyle/>
        <a:p>
          <a:endParaRPr lang="es-ES"/>
        </a:p>
      </dgm:t>
    </dgm:pt>
    <dgm:pt modelId="{0C074678-F2F6-8C42-94DF-A06518136DD2}" type="pres">
      <dgm:prSet presAssocID="{DFC1417D-792E-CC49-A45B-9A0BF70383AA}" presName="linearFlow" presStyleCnt="0">
        <dgm:presLayoutVars>
          <dgm:dir/>
          <dgm:resizeHandles val="exact"/>
        </dgm:presLayoutVars>
      </dgm:prSet>
      <dgm:spPr/>
    </dgm:pt>
    <dgm:pt modelId="{3345F1C5-DF1D-564F-8ABE-63BC3D73631C}" type="pres">
      <dgm:prSet presAssocID="{FAE0F0AA-18EF-3B4E-96B4-792BC2F238AF}" presName="composite" presStyleCnt="0"/>
      <dgm:spPr/>
    </dgm:pt>
    <dgm:pt modelId="{5C14E2BF-DAE3-424A-9A9B-5C64CD91630D}" type="pres">
      <dgm:prSet presAssocID="{FAE0F0AA-18EF-3B4E-96B4-792BC2F238AF}" presName="imgShp" presStyleLbl="fgImgPlace1" presStyleIdx="0" presStyleCnt="3"/>
      <dgm:spPr>
        <a:blipFill rotWithShape="1">
          <a:blip xmlns:r="http://schemas.openxmlformats.org/officeDocument/2006/relationships" r:embed="rId1"/>
          <a:srcRect/>
          <a:stretch>
            <a:fillRect l="-47000" r="-47000"/>
          </a:stretch>
        </a:blipFill>
      </dgm:spPr>
    </dgm:pt>
    <dgm:pt modelId="{308FF7DF-C0A6-4242-A96B-6E2CEAC42D06}" type="pres">
      <dgm:prSet presAssocID="{FAE0F0AA-18EF-3B4E-96B4-792BC2F238AF}" presName="txShp" presStyleLbl="node1" presStyleIdx="0" presStyleCnt="3">
        <dgm:presLayoutVars>
          <dgm:bulletEnabled val="1"/>
        </dgm:presLayoutVars>
      </dgm:prSet>
      <dgm:spPr/>
    </dgm:pt>
    <dgm:pt modelId="{14CCA7D1-A3BC-1D46-A5C3-51DE36BAE6C3}" type="pres">
      <dgm:prSet presAssocID="{A3581DAC-D73C-F440-8F85-090556C09047}" presName="spacing" presStyleCnt="0"/>
      <dgm:spPr/>
    </dgm:pt>
    <dgm:pt modelId="{8C8DF839-AFB6-2B47-9CF7-CB4B1400FF0C}" type="pres">
      <dgm:prSet presAssocID="{1AE9A076-1BC5-2C46-96A4-9EE33B413B8E}" presName="composite" presStyleCnt="0"/>
      <dgm:spPr/>
    </dgm:pt>
    <dgm:pt modelId="{92150A9A-D4FB-8340-97FD-F1042242DBD5}" type="pres">
      <dgm:prSet presAssocID="{1AE9A076-1BC5-2C46-96A4-9EE33B413B8E}" presName="imgShp" presStyleLbl="fgImgPlace1" presStyleIdx="1" presStyleCnt="3"/>
      <dgm:spPr>
        <a:blipFill rotWithShape="1">
          <a:blip xmlns:r="http://schemas.openxmlformats.org/officeDocument/2006/relationships" r:embed="rId2"/>
          <a:srcRect/>
          <a:stretch>
            <a:fillRect/>
          </a:stretch>
        </a:blipFill>
      </dgm:spPr>
    </dgm:pt>
    <dgm:pt modelId="{FA47CC46-2F38-AD4A-B83D-EF000D2D9391}" type="pres">
      <dgm:prSet presAssocID="{1AE9A076-1BC5-2C46-96A4-9EE33B413B8E}" presName="txShp" presStyleLbl="node1" presStyleIdx="1" presStyleCnt="3">
        <dgm:presLayoutVars>
          <dgm:bulletEnabled val="1"/>
        </dgm:presLayoutVars>
      </dgm:prSet>
      <dgm:spPr/>
    </dgm:pt>
    <dgm:pt modelId="{DC99A884-948C-8749-ADB6-B7C0ECB45BE5}" type="pres">
      <dgm:prSet presAssocID="{36060871-ADCB-A847-9728-9C50AB888D62}" presName="spacing" presStyleCnt="0"/>
      <dgm:spPr/>
    </dgm:pt>
    <dgm:pt modelId="{3DC69DE8-A697-494B-98B0-1846B628F3C9}" type="pres">
      <dgm:prSet presAssocID="{CCFD9B8B-B81D-BE4F-93CA-516AF6B79F75}" presName="composite" presStyleCnt="0"/>
      <dgm:spPr/>
    </dgm:pt>
    <dgm:pt modelId="{B1A744B3-C04F-0D42-B562-2E291B77C08E}" type="pres">
      <dgm:prSet presAssocID="{CCFD9B8B-B81D-BE4F-93CA-516AF6B79F75}" presName="imgShp" presStyleLbl="fgImgPlace1" presStyleIdx="2" presStyleCnt="3"/>
      <dgm:spPr>
        <a:blipFill rotWithShape="1">
          <a:blip xmlns:r="http://schemas.openxmlformats.org/officeDocument/2006/relationships" r:embed="rId3"/>
          <a:srcRect/>
          <a:stretch>
            <a:fillRect l="-18000" r="-18000"/>
          </a:stretch>
        </a:blipFill>
      </dgm:spPr>
    </dgm:pt>
    <dgm:pt modelId="{DD632A25-880B-4E49-9546-D3603FEADDC4}" type="pres">
      <dgm:prSet presAssocID="{CCFD9B8B-B81D-BE4F-93CA-516AF6B79F75}" presName="txShp" presStyleLbl="node1" presStyleIdx="2" presStyleCnt="3">
        <dgm:presLayoutVars>
          <dgm:bulletEnabled val="1"/>
        </dgm:presLayoutVars>
      </dgm:prSet>
      <dgm:spPr/>
    </dgm:pt>
  </dgm:ptLst>
  <dgm:cxnLst>
    <dgm:cxn modelId="{7B341F27-9B4B-2E4E-97E3-F55F5553572A}" srcId="{DFC1417D-792E-CC49-A45B-9A0BF70383AA}" destId="{FAE0F0AA-18EF-3B4E-96B4-792BC2F238AF}" srcOrd="0" destOrd="0" parTransId="{6E3AC83B-44E1-974E-901D-4AC7FE728C32}" sibTransId="{A3581DAC-D73C-F440-8F85-090556C09047}"/>
    <dgm:cxn modelId="{6C279C39-C08E-0249-8664-A5B15B8C4484}" type="presOf" srcId="{FAE0F0AA-18EF-3B4E-96B4-792BC2F238AF}" destId="{308FF7DF-C0A6-4242-A96B-6E2CEAC42D06}" srcOrd="0" destOrd="0" presId="urn:microsoft.com/office/officeart/2005/8/layout/vList3#9"/>
    <dgm:cxn modelId="{FF136345-859B-BC40-9F9B-974589689F3F}" srcId="{DFC1417D-792E-CC49-A45B-9A0BF70383AA}" destId="{1AE9A076-1BC5-2C46-96A4-9EE33B413B8E}" srcOrd="1" destOrd="0" parTransId="{8978DF59-3F8C-3545-9456-B41BA02BE65B}" sibTransId="{36060871-ADCB-A847-9728-9C50AB888D62}"/>
    <dgm:cxn modelId="{6548244F-3DA0-3E44-B6A1-27EF7931245F}" type="presOf" srcId="{1AE9A076-1BC5-2C46-96A4-9EE33B413B8E}" destId="{FA47CC46-2F38-AD4A-B83D-EF000D2D9391}" srcOrd="0" destOrd="0" presId="urn:microsoft.com/office/officeart/2005/8/layout/vList3#9"/>
    <dgm:cxn modelId="{3240717A-229E-5845-A5D5-FF8698A98CE2}" type="presOf" srcId="{DFC1417D-792E-CC49-A45B-9A0BF70383AA}" destId="{0C074678-F2F6-8C42-94DF-A06518136DD2}" srcOrd="0" destOrd="0" presId="urn:microsoft.com/office/officeart/2005/8/layout/vList3#9"/>
    <dgm:cxn modelId="{AB5DA597-74FC-9641-8C41-5609E2CCCE8E}" type="presOf" srcId="{CCFD9B8B-B81D-BE4F-93CA-516AF6B79F75}" destId="{DD632A25-880B-4E49-9546-D3603FEADDC4}" srcOrd="0" destOrd="0" presId="urn:microsoft.com/office/officeart/2005/8/layout/vList3#9"/>
    <dgm:cxn modelId="{3AA40DAD-6CE0-3A44-9F95-D07DC9EA84E2}" srcId="{DFC1417D-792E-CC49-A45B-9A0BF70383AA}" destId="{CCFD9B8B-B81D-BE4F-93CA-516AF6B79F75}" srcOrd="2" destOrd="0" parTransId="{D7CC33E0-69BC-8047-BA89-7F1AE382250C}" sibTransId="{C3E2D089-9657-B045-B634-FB80EC0E837F}"/>
    <dgm:cxn modelId="{C1CA46FC-E843-9D4A-9ED0-1413D00C47B2}" type="presParOf" srcId="{0C074678-F2F6-8C42-94DF-A06518136DD2}" destId="{3345F1C5-DF1D-564F-8ABE-63BC3D73631C}" srcOrd="0" destOrd="0" presId="urn:microsoft.com/office/officeart/2005/8/layout/vList3#9"/>
    <dgm:cxn modelId="{EC3CF7F3-CDC9-314D-8C7A-38D81D6F76AF}" type="presParOf" srcId="{3345F1C5-DF1D-564F-8ABE-63BC3D73631C}" destId="{5C14E2BF-DAE3-424A-9A9B-5C64CD91630D}" srcOrd="0" destOrd="0" presId="urn:microsoft.com/office/officeart/2005/8/layout/vList3#9"/>
    <dgm:cxn modelId="{24487AA4-20BA-6947-AB0B-7AAE38310C4E}" type="presParOf" srcId="{3345F1C5-DF1D-564F-8ABE-63BC3D73631C}" destId="{308FF7DF-C0A6-4242-A96B-6E2CEAC42D06}" srcOrd="1" destOrd="0" presId="urn:microsoft.com/office/officeart/2005/8/layout/vList3#9"/>
    <dgm:cxn modelId="{5E0C6AD0-8B19-2742-BCEA-4D37D87CDA9B}" type="presParOf" srcId="{0C074678-F2F6-8C42-94DF-A06518136DD2}" destId="{14CCA7D1-A3BC-1D46-A5C3-51DE36BAE6C3}" srcOrd="1" destOrd="0" presId="urn:microsoft.com/office/officeart/2005/8/layout/vList3#9"/>
    <dgm:cxn modelId="{EDBE8524-05B5-A04F-9FE9-70A6CFD0E3C1}" type="presParOf" srcId="{0C074678-F2F6-8C42-94DF-A06518136DD2}" destId="{8C8DF839-AFB6-2B47-9CF7-CB4B1400FF0C}" srcOrd="2" destOrd="0" presId="urn:microsoft.com/office/officeart/2005/8/layout/vList3#9"/>
    <dgm:cxn modelId="{23026F1F-DD35-294E-A95E-BB8C473745F3}" type="presParOf" srcId="{8C8DF839-AFB6-2B47-9CF7-CB4B1400FF0C}" destId="{92150A9A-D4FB-8340-97FD-F1042242DBD5}" srcOrd="0" destOrd="0" presId="urn:microsoft.com/office/officeart/2005/8/layout/vList3#9"/>
    <dgm:cxn modelId="{B2F04D51-5166-C645-8F0C-1FCFFDF96C56}" type="presParOf" srcId="{8C8DF839-AFB6-2B47-9CF7-CB4B1400FF0C}" destId="{FA47CC46-2F38-AD4A-B83D-EF000D2D9391}" srcOrd="1" destOrd="0" presId="urn:microsoft.com/office/officeart/2005/8/layout/vList3#9"/>
    <dgm:cxn modelId="{FD9CEB8F-9308-3745-8C5B-9399333DEA93}" type="presParOf" srcId="{0C074678-F2F6-8C42-94DF-A06518136DD2}" destId="{DC99A884-948C-8749-ADB6-B7C0ECB45BE5}" srcOrd="3" destOrd="0" presId="urn:microsoft.com/office/officeart/2005/8/layout/vList3#9"/>
    <dgm:cxn modelId="{F45EDA8A-7D63-5941-9048-F023B9226EC7}" type="presParOf" srcId="{0C074678-F2F6-8C42-94DF-A06518136DD2}" destId="{3DC69DE8-A697-494B-98B0-1846B628F3C9}" srcOrd="4" destOrd="0" presId="urn:microsoft.com/office/officeart/2005/8/layout/vList3#9"/>
    <dgm:cxn modelId="{6B06F280-75A0-3F40-BA17-C15E1828F461}" type="presParOf" srcId="{3DC69DE8-A697-494B-98B0-1846B628F3C9}" destId="{B1A744B3-C04F-0D42-B562-2E291B77C08E}" srcOrd="0" destOrd="0" presId="urn:microsoft.com/office/officeart/2005/8/layout/vList3#9"/>
    <dgm:cxn modelId="{D708227A-D20F-C148-8AFC-0F499AFAFCD7}" type="presParOf" srcId="{3DC69DE8-A697-494B-98B0-1846B628F3C9}" destId="{DD632A25-880B-4E49-9546-D3603FEADDC4}" srcOrd="1" destOrd="0" presId="urn:microsoft.com/office/officeart/2005/8/layout/vList3#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8B42FA71-77C0-094E-99F8-5898AD073DB3}" type="doc">
      <dgm:prSet loTypeId="urn:microsoft.com/office/officeart/2009/3/layout/FramedTextPicture" loCatId="list" qsTypeId="urn:microsoft.com/office/officeart/2005/8/quickstyle/simple1" qsCatId="simple" csTypeId="urn:microsoft.com/office/officeart/2005/8/colors/accent1_2" csCatId="accent1" phldr="1"/>
      <dgm:spPr/>
      <dgm:t>
        <a:bodyPr/>
        <a:lstStyle/>
        <a:p>
          <a:endParaRPr lang="es-ES"/>
        </a:p>
      </dgm:t>
    </dgm:pt>
    <dgm:pt modelId="{6A8A02A9-2313-5F43-A8CA-CB2CB6E02345}">
      <dgm:prSet/>
      <dgm:spPr/>
      <dgm:t>
        <a:bodyPr/>
        <a:lstStyle/>
        <a:p>
          <a:r>
            <a:rPr lang="es-CO" b="1" dirty="0"/>
            <a:t>Ley 1562 de 2012. </a:t>
          </a:r>
          <a:r>
            <a:rPr lang="es-CO" dirty="0"/>
            <a:t>Artículo 11. Servicios de Promoción y Prevención, Del total de la cotización  las actividades mínimas de P Y P en el SGRL por parte de las Entidades ARL serán las siguientes: Actividades básicas programadas y evaluadas conforme a los indicadores de RL para las empresas correspondiente al cinco por ciento (5% ) del total de la cotización, como mínimo serán las siguientes: Literal g) </a:t>
          </a:r>
          <a:r>
            <a:rPr lang="es-CO" b="1" dirty="0"/>
            <a:t>Investigación de los AT y EL </a:t>
          </a:r>
          <a:r>
            <a:rPr lang="es-CO" dirty="0"/>
            <a:t>que presenten los trabajadores de </a:t>
          </a:r>
          <a:r>
            <a:rPr lang="es-CO"/>
            <a:t>sus empresas afiliadas. </a:t>
          </a:r>
          <a:endParaRPr lang="es-CO" dirty="0"/>
        </a:p>
      </dgm:t>
    </dgm:pt>
    <dgm:pt modelId="{7C96A5FA-C990-874D-B9DE-7C375D82687B}" type="parTrans" cxnId="{2C35C5B9-90F7-0049-A9F8-B40378838C9B}">
      <dgm:prSet/>
      <dgm:spPr/>
      <dgm:t>
        <a:bodyPr/>
        <a:lstStyle/>
        <a:p>
          <a:endParaRPr lang="es-ES"/>
        </a:p>
      </dgm:t>
    </dgm:pt>
    <dgm:pt modelId="{999B040A-AAC4-9D42-AAA3-3F99067104DA}" type="sibTrans" cxnId="{2C35C5B9-90F7-0049-A9F8-B40378838C9B}">
      <dgm:prSet/>
      <dgm:spPr/>
      <dgm:t>
        <a:bodyPr/>
        <a:lstStyle/>
        <a:p>
          <a:endParaRPr lang="es-ES"/>
        </a:p>
      </dgm:t>
    </dgm:pt>
    <dgm:pt modelId="{5E65E174-E521-9946-BAB7-FF54565CAE2D}" type="pres">
      <dgm:prSet presAssocID="{8B42FA71-77C0-094E-99F8-5898AD073DB3}" presName="Name0" presStyleCnt="0">
        <dgm:presLayoutVars>
          <dgm:chMax/>
          <dgm:chPref/>
          <dgm:dir/>
        </dgm:presLayoutVars>
      </dgm:prSet>
      <dgm:spPr/>
    </dgm:pt>
    <dgm:pt modelId="{19955609-10C6-174D-8D11-FE0CF066E70B}" type="pres">
      <dgm:prSet presAssocID="{6A8A02A9-2313-5F43-A8CA-CB2CB6E02345}" presName="composite" presStyleCnt="0">
        <dgm:presLayoutVars>
          <dgm:chMax/>
          <dgm:chPref/>
        </dgm:presLayoutVars>
      </dgm:prSet>
      <dgm:spPr/>
    </dgm:pt>
    <dgm:pt modelId="{C6CF71D6-CA6E-9845-8726-2DF14384191F}" type="pres">
      <dgm:prSet presAssocID="{6A8A02A9-2313-5F43-A8CA-CB2CB6E02345}" presName="Image" presStyleLbl="bgImgPlac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0D52F24F-8EC3-3247-AC7B-3CAFA3425954}" type="pres">
      <dgm:prSet presAssocID="{6A8A02A9-2313-5F43-A8CA-CB2CB6E02345}" presName="ParentText" presStyleLbl="revTx" presStyleIdx="0" presStyleCnt="1">
        <dgm:presLayoutVars>
          <dgm:chMax val="0"/>
          <dgm:chPref val="0"/>
          <dgm:bulletEnabled val="1"/>
        </dgm:presLayoutVars>
      </dgm:prSet>
      <dgm:spPr/>
    </dgm:pt>
    <dgm:pt modelId="{7F83AE26-56A5-D946-AA0A-0844F02C525D}" type="pres">
      <dgm:prSet presAssocID="{6A8A02A9-2313-5F43-A8CA-CB2CB6E02345}" presName="tlFrame" presStyleLbl="node1" presStyleIdx="0" presStyleCnt="4"/>
      <dgm:spPr/>
    </dgm:pt>
    <dgm:pt modelId="{FFE9D5A1-80B7-5D42-81E2-E96415E42A40}" type="pres">
      <dgm:prSet presAssocID="{6A8A02A9-2313-5F43-A8CA-CB2CB6E02345}" presName="trFrame" presStyleLbl="node1" presStyleIdx="1" presStyleCnt="4"/>
      <dgm:spPr/>
    </dgm:pt>
    <dgm:pt modelId="{AC00951E-B886-B54B-B4D7-CB1A2ED5D75E}" type="pres">
      <dgm:prSet presAssocID="{6A8A02A9-2313-5F43-A8CA-CB2CB6E02345}" presName="blFrame" presStyleLbl="node1" presStyleIdx="2" presStyleCnt="4"/>
      <dgm:spPr/>
    </dgm:pt>
    <dgm:pt modelId="{5E2353B7-51B1-2F4B-A50D-21C270CD023F}" type="pres">
      <dgm:prSet presAssocID="{6A8A02A9-2313-5F43-A8CA-CB2CB6E02345}" presName="brFrame" presStyleLbl="node1" presStyleIdx="3" presStyleCnt="4"/>
      <dgm:spPr/>
    </dgm:pt>
  </dgm:ptLst>
  <dgm:cxnLst>
    <dgm:cxn modelId="{14A7B612-0E87-2B44-B89A-8D4218E2C847}" type="presOf" srcId="{8B42FA71-77C0-094E-99F8-5898AD073DB3}" destId="{5E65E174-E521-9946-BAB7-FF54565CAE2D}" srcOrd="0" destOrd="0" presId="urn:microsoft.com/office/officeart/2009/3/layout/FramedTextPicture"/>
    <dgm:cxn modelId="{AD20262B-5023-4C4A-A9C7-5AA821B4876C}" type="presOf" srcId="{6A8A02A9-2313-5F43-A8CA-CB2CB6E02345}" destId="{0D52F24F-8EC3-3247-AC7B-3CAFA3425954}" srcOrd="0" destOrd="0" presId="urn:microsoft.com/office/officeart/2009/3/layout/FramedTextPicture"/>
    <dgm:cxn modelId="{2C35C5B9-90F7-0049-A9F8-B40378838C9B}" srcId="{8B42FA71-77C0-094E-99F8-5898AD073DB3}" destId="{6A8A02A9-2313-5F43-A8CA-CB2CB6E02345}" srcOrd="0" destOrd="0" parTransId="{7C96A5FA-C990-874D-B9DE-7C375D82687B}" sibTransId="{999B040A-AAC4-9D42-AAA3-3F99067104DA}"/>
    <dgm:cxn modelId="{CDFA1AB9-0195-F04B-87C2-AEC82B4DE112}" type="presParOf" srcId="{5E65E174-E521-9946-BAB7-FF54565CAE2D}" destId="{19955609-10C6-174D-8D11-FE0CF066E70B}" srcOrd="0" destOrd="0" presId="urn:microsoft.com/office/officeart/2009/3/layout/FramedTextPicture"/>
    <dgm:cxn modelId="{1130E2D1-9EA7-E548-AC46-99705BD4AE33}" type="presParOf" srcId="{19955609-10C6-174D-8D11-FE0CF066E70B}" destId="{C6CF71D6-CA6E-9845-8726-2DF14384191F}" srcOrd="0" destOrd="0" presId="urn:microsoft.com/office/officeart/2009/3/layout/FramedTextPicture"/>
    <dgm:cxn modelId="{21CA31B1-A049-4E4B-9892-0AFA52E8D8F9}" type="presParOf" srcId="{19955609-10C6-174D-8D11-FE0CF066E70B}" destId="{0D52F24F-8EC3-3247-AC7B-3CAFA3425954}" srcOrd="1" destOrd="0" presId="urn:microsoft.com/office/officeart/2009/3/layout/FramedTextPicture"/>
    <dgm:cxn modelId="{57F2CF46-573D-6A47-BF98-066055FB216C}" type="presParOf" srcId="{19955609-10C6-174D-8D11-FE0CF066E70B}" destId="{7F83AE26-56A5-D946-AA0A-0844F02C525D}" srcOrd="2" destOrd="0" presId="urn:microsoft.com/office/officeart/2009/3/layout/FramedTextPicture"/>
    <dgm:cxn modelId="{64C1DEA2-8F8A-3C44-99FE-74F01E13BBC6}" type="presParOf" srcId="{19955609-10C6-174D-8D11-FE0CF066E70B}" destId="{FFE9D5A1-80B7-5D42-81E2-E96415E42A40}" srcOrd="3" destOrd="0" presId="urn:microsoft.com/office/officeart/2009/3/layout/FramedTextPicture"/>
    <dgm:cxn modelId="{E6C2E8A2-781D-634E-8BA2-CAE694878970}" type="presParOf" srcId="{19955609-10C6-174D-8D11-FE0CF066E70B}" destId="{AC00951E-B886-B54B-B4D7-CB1A2ED5D75E}" srcOrd="4" destOrd="0" presId="urn:microsoft.com/office/officeart/2009/3/layout/FramedTextPicture"/>
    <dgm:cxn modelId="{83273FE9-06DD-5B4E-B23A-717D0F8F2210}" type="presParOf" srcId="{19955609-10C6-174D-8D11-FE0CF066E70B}" destId="{5E2353B7-51B1-2F4B-A50D-21C270CD023F}"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328B628F-B4FC-6341-9D90-31601B79949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7C0D6A5D-E6C9-5D4B-8DFD-06D3EC61EB7A}">
      <dgm:prSet/>
      <dgm:spPr/>
      <dgm:t>
        <a:bodyPr/>
        <a:lstStyle/>
        <a:p>
          <a:r>
            <a:rPr lang="es-CO"/>
            <a:t>Criterio: </a:t>
          </a:r>
        </a:p>
      </dgm:t>
    </dgm:pt>
    <dgm:pt modelId="{27DFB878-3145-B048-AF34-AA315026625C}" type="parTrans" cxnId="{71191DCD-EC82-A241-B6BD-5FC71B4B3DC6}">
      <dgm:prSet/>
      <dgm:spPr/>
      <dgm:t>
        <a:bodyPr/>
        <a:lstStyle/>
        <a:p>
          <a:endParaRPr lang="es-ES"/>
        </a:p>
      </dgm:t>
    </dgm:pt>
    <dgm:pt modelId="{2B25473A-97BE-4240-A638-3BA58F38C395}" type="sibTrans" cxnId="{71191DCD-EC82-A241-B6BD-5FC71B4B3DC6}">
      <dgm:prSet/>
      <dgm:spPr/>
      <dgm:t>
        <a:bodyPr/>
        <a:lstStyle/>
        <a:p>
          <a:endParaRPr lang="es-ES"/>
        </a:p>
      </dgm:t>
    </dgm:pt>
    <dgm:pt modelId="{4B6F3E39-74C5-024E-B364-B679C86D9A13}">
      <dgm:prSet/>
      <dgm:spPr/>
      <dgm:t>
        <a:bodyPr/>
        <a:lstStyle/>
        <a:p>
          <a:r>
            <a:rPr lang="es-CO" dirty="0"/>
            <a:t>Investigar los incidentes y todos los AT y las </a:t>
          </a:r>
          <a:r>
            <a:rPr lang="es-CO" dirty="0">
              <a:solidFill>
                <a:srgbClr val="FF0000"/>
              </a:solidFill>
            </a:rPr>
            <a:t>Enfermedades cuando sean diagnosticadas como laborales </a:t>
          </a:r>
          <a:r>
            <a:rPr lang="es-CO" dirty="0"/>
            <a:t>con la participación del del COPASST, PREVINIENDO LA POSIBILIDAD de que se presenten nuevos casos</a:t>
          </a:r>
        </a:p>
      </dgm:t>
    </dgm:pt>
    <dgm:pt modelId="{F38A5231-30A3-3249-9B72-D38DF161B3F6}" type="parTrans" cxnId="{9DE466B1-5E7E-F040-B80C-EAFEC8D8CE6E}">
      <dgm:prSet/>
      <dgm:spPr/>
      <dgm:t>
        <a:bodyPr/>
        <a:lstStyle/>
        <a:p>
          <a:endParaRPr lang="es-ES"/>
        </a:p>
      </dgm:t>
    </dgm:pt>
    <dgm:pt modelId="{490A902D-5598-B945-876C-98B1699C8D24}" type="sibTrans" cxnId="{9DE466B1-5E7E-F040-B80C-EAFEC8D8CE6E}">
      <dgm:prSet/>
      <dgm:spPr/>
      <dgm:t>
        <a:bodyPr/>
        <a:lstStyle/>
        <a:p>
          <a:endParaRPr lang="es-ES"/>
        </a:p>
      </dgm:t>
    </dgm:pt>
    <dgm:pt modelId="{607C0817-2FFB-DF4F-A5F3-3F89AA7768BA}" type="pres">
      <dgm:prSet presAssocID="{328B628F-B4FC-6341-9D90-31601B799493}" presName="linear" presStyleCnt="0">
        <dgm:presLayoutVars>
          <dgm:animLvl val="lvl"/>
          <dgm:resizeHandles val="exact"/>
        </dgm:presLayoutVars>
      </dgm:prSet>
      <dgm:spPr/>
    </dgm:pt>
    <dgm:pt modelId="{81C0F0AF-C46D-724B-BDA2-29AD65CF985C}" type="pres">
      <dgm:prSet presAssocID="{7C0D6A5D-E6C9-5D4B-8DFD-06D3EC61EB7A}" presName="parentText" presStyleLbl="node1" presStyleIdx="0" presStyleCnt="1">
        <dgm:presLayoutVars>
          <dgm:chMax val="0"/>
          <dgm:bulletEnabled val="1"/>
        </dgm:presLayoutVars>
      </dgm:prSet>
      <dgm:spPr/>
    </dgm:pt>
    <dgm:pt modelId="{4040C803-C2A5-1A44-A992-F22D06E0EEF7}" type="pres">
      <dgm:prSet presAssocID="{7C0D6A5D-E6C9-5D4B-8DFD-06D3EC61EB7A}" presName="childText" presStyleLbl="revTx" presStyleIdx="0" presStyleCnt="1">
        <dgm:presLayoutVars>
          <dgm:bulletEnabled val="1"/>
        </dgm:presLayoutVars>
      </dgm:prSet>
      <dgm:spPr/>
    </dgm:pt>
  </dgm:ptLst>
  <dgm:cxnLst>
    <dgm:cxn modelId="{B08A4E39-00D1-B74D-8DBD-86D258DC84E7}" type="presOf" srcId="{7C0D6A5D-E6C9-5D4B-8DFD-06D3EC61EB7A}" destId="{81C0F0AF-C46D-724B-BDA2-29AD65CF985C}" srcOrd="0" destOrd="0" presId="urn:microsoft.com/office/officeart/2005/8/layout/vList2"/>
    <dgm:cxn modelId="{B6A8508C-8376-CA45-A98B-41CF1CE66A1C}" type="presOf" srcId="{4B6F3E39-74C5-024E-B364-B679C86D9A13}" destId="{4040C803-C2A5-1A44-A992-F22D06E0EEF7}" srcOrd="0" destOrd="0" presId="urn:microsoft.com/office/officeart/2005/8/layout/vList2"/>
    <dgm:cxn modelId="{9DE466B1-5E7E-F040-B80C-EAFEC8D8CE6E}" srcId="{7C0D6A5D-E6C9-5D4B-8DFD-06D3EC61EB7A}" destId="{4B6F3E39-74C5-024E-B364-B679C86D9A13}" srcOrd="0" destOrd="0" parTransId="{F38A5231-30A3-3249-9B72-D38DF161B3F6}" sibTransId="{490A902D-5598-B945-876C-98B1699C8D24}"/>
    <dgm:cxn modelId="{71191DCD-EC82-A241-B6BD-5FC71B4B3DC6}" srcId="{328B628F-B4FC-6341-9D90-31601B799493}" destId="{7C0D6A5D-E6C9-5D4B-8DFD-06D3EC61EB7A}" srcOrd="0" destOrd="0" parTransId="{27DFB878-3145-B048-AF34-AA315026625C}" sibTransId="{2B25473A-97BE-4240-A638-3BA58F38C395}"/>
    <dgm:cxn modelId="{77A22DE3-E868-AD45-A3DA-8CE9C4F3AEDF}" type="presOf" srcId="{328B628F-B4FC-6341-9D90-31601B799493}" destId="{607C0817-2FFB-DF4F-A5F3-3F89AA7768BA}" srcOrd="0" destOrd="0" presId="urn:microsoft.com/office/officeart/2005/8/layout/vList2"/>
    <dgm:cxn modelId="{9AC545D5-508C-9649-8032-CD60DBB3E38D}" type="presParOf" srcId="{607C0817-2FFB-DF4F-A5F3-3F89AA7768BA}" destId="{81C0F0AF-C46D-724B-BDA2-29AD65CF985C}" srcOrd="0" destOrd="0" presId="urn:microsoft.com/office/officeart/2005/8/layout/vList2"/>
    <dgm:cxn modelId="{930C2F34-23C9-BB40-A771-C7570A3F1A6F}" type="presParOf" srcId="{607C0817-2FFB-DF4F-A5F3-3F89AA7768BA}" destId="{4040C803-C2A5-1A44-A992-F22D06E0EEF7}"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64706229-5A40-3447-BB0A-FC3C3155791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42F0E5BE-A308-094E-AC10-4E4CBEF16B36}">
      <dgm:prSet custT="1"/>
      <dgm:spPr/>
      <dgm:t>
        <a:bodyPr/>
        <a:lstStyle/>
        <a:p>
          <a:r>
            <a:rPr lang="es-CO" sz="2000" b="1"/>
            <a:t>Modos de Verificación</a:t>
          </a:r>
          <a:r>
            <a:rPr lang="es-CO" sz="2000"/>
            <a:t>: </a:t>
          </a:r>
        </a:p>
      </dgm:t>
    </dgm:pt>
    <dgm:pt modelId="{0B8E0F2B-8EE5-364F-8558-D50F8AD4D1A0}" type="parTrans" cxnId="{A3C99198-E057-AF47-8C45-5B1704739B11}">
      <dgm:prSet/>
      <dgm:spPr/>
      <dgm:t>
        <a:bodyPr/>
        <a:lstStyle/>
        <a:p>
          <a:endParaRPr lang="es-ES" sz="2000"/>
        </a:p>
      </dgm:t>
    </dgm:pt>
    <dgm:pt modelId="{9C04D6C0-6EF5-6C4B-8BAF-C6CE1B833F9A}" type="sibTrans" cxnId="{A3C99198-E057-AF47-8C45-5B1704739B11}">
      <dgm:prSet/>
      <dgm:spPr/>
      <dgm:t>
        <a:bodyPr/>
        <a:lstStyle/>
        <a:p>
          <a:endParaRPr lang="es-ES" sz="2000"/>
        </a:p>
      </dgm:t>
    </dgm:pt>
    <dgm:pt modelId="{D8A7BA41-D689-6942-AFA8-AAEF33A592D2}">
      <dgm:prSet custT="1"/>
      <dgm:spPr/>
      <dgm:t>
        <a:bodyPr/>
        <a:lstStyle/>
        <a:p>
          <a:r>
            <a:rPr lang="es-CO" sz="1600" dirty="0"/>
            <a:t>Verificar por medio de un muestreo si se investigo los incidentes, AT y las EL …</a:t>
          </a:r>
        </a:p>
      </dgm:t>
    </dgm:pt>
    <dgm:pt modelId="{7D093B08-4170-054A-BAAC-16208A6FB760}" type="parTrans" cxnId="{D5A228D4-4856-BB4E-9E69-BC026472C46F}">
      <dgm:prSet/>
      <dgm:spPr/>
      <dgm:t>
        <a:bodyPr/>
        <a:lstStyle/>
        <a:p>
          <a:endParaRPr lang="es-ES" sz="2000"/>
        </a:p>
      </dgm:t>
    </dgm:pt>
    <dgm:pt modelId="{047730D0-0220-8D46-AF80-D6E494B18E15}" type="sibTrans" cxnId="{D5A228D4-4856-BB4E-9E69-BC026472C46F}">
      <dgm:prSet/>
      <dgm:spPr/>
      <dgm:t>
        <a:bodyPr/>
        <a:lstStyle/>
        <a:p>
          <a:endParaRPr lang="es-ES" sz="2000"/>
        </a:p>
      </dgm:t>
    </dgm:pt>
    <dgm:pt modelId="{708E78DC-9B9F-264A-9A90-7900AF3C9553}" type="pres">
      <dgm:prSet presAssocID="{64706229-5A40-3447-BB0A-FC3C31557912}" presName="linear" presStyleCnt="0">
        <dgm:presLayoutVars>
          <dgm:animLvl val="lvl"/>
          <dgm:resizeHandles val="exact"/>
        </dgm:presLayoutVars>
      </dgm:prSet>
      <dgm:spPr/>
    </dgm:pt>
    <dgm:pt modelId="{FC8B290D-2635-DA40-9B2A-AD4E6171FD4A}" type="pres">
      <dgm:prSet presAssocID="{42F0E5BE-A308-094E-AC10-4E4CBEF16B36}" presName="parentText" presStyleLbl="node1" presStyleIdx="0" presStyleCnt="1">
        <dgm:presLayoutVars>
          <dgm:chMax val="0"/>
          <dgm:bulletEnabled val="1"/>
        </dgm:presLayoutVars>
      </dgm:prSet>
      <dgm:spPr/>
    </dgm:pt>
    <dgm:pt modelId="{BDB12E46-2883-B347-B313-34875DE8AD9A}" type="pres">
      <dgm:prSet presAssocID="{42F0E5BE-A308-094E-AC10-4E4CBEF16B36}" presName="childText" presStyleLbl="revTx" presStyleIdx="0" presStyleCnt="1">
        <dgm:presLayoutVars>
          <dgm:bulletEnabled val="1"/>
        </dgm:presLayoutVars>
      </dgm:prSet>
      <dgm:spPr/>
    </dgm:pt>
  </dgm:ptLst>
  <dgm:cxnLst>
    <dgm:cxn modelId="{BBF4E41B-F2FF-5247-A8F7-AB8498BF199A}" type="presOf" srcId="{D8A7BA41-D689-6942-AFA8-AAEF33A592D2}" destId="{BDB12E46-2883-B347-B313-34875DE8AD9A}" srcOrd="0" destOrd="0" presId="urn:microsoft.com/office/officeart/2005/8/layout/vList2"/>
    <dgm:cxn modelId="{895EEF5D-9835-154C-8246-579166AAC247}" type="presOf" srcId="{42F0E5BE-A308-094E-AC10-4E4CBEF16B36}" destId="{FC8B290D-2635-DA40-9B2A-AD4E6171FD4A}" srcOrd="0" destOrd="0" presId="urn:microsoft.com/office/officeart/2005/8/layout/vList2"/>
    <dgm:cxn modelId="{A3C99198-E057-AF47-8C45-5B1704739B11}" srcId="{64706229-5A40-3447-BB0A-FC3C31557912}" destId="{42F0E5BE-A308-094E-AC10-4E4CBEF16B36}" srcOrd="0" destOrd="0" parTransId="{0B8E0F2B-8EE5-364F-8558-D50F8AD4D1A0}" sibTransId="{9C04D6C0-6EF5-6C4B-8BAF-C6CE1B833F9A}"/>
    <dgm:cxn modelId="{D5A228D4-4856-BB4E-9E69-BC026472C46F}" srcId="{42F0E5BE-A308-094E-AC10-4E4CBEF16B36}" destId="{D8A7BA41-D689-6942-AFA8-AAEF33A592D2}" srcOrd="0" destOrd="0" parTransId="{7D093B08-4170-054A-BAAC-16208A6FB760}" sibTransId="{047730D0-0220-8D46-AF80-D6E494B18E15}"/>
    <dgm:cxn modelId="{9B2891F4-4DA2-A845-8395-10F2BC932B05}" type="presOf" srcId="{64706229-5A40-3447-BB0A-FC3C31557912}" destId="{708E78DC-9B9F-264A-9A90-7900AF3C9553}" srcOrd="0" destOrd="0" presId="urn:microsoft.com/office/officeart/2005/8/layout/vList2"/>
    <dgm:cxn modelId="{43EA0A16-E0C3-9D40-AF1C-9569EE2EFBF8}" type="presParOf" srcId="{708E78DC-9B9F-264A-9A90-7900AF3C9553}" destId="{FC8B290D-2635-DA40-9B2A-AD4E6171FD4A}" srcOrd="0" destOrd="0" presId="urn:microsoft.com/office/officeart/2005/8/layout/vList2"/>
    <dgm:cxn modelId="{A1EA1DA2-2951-AB45-89A9-30A7657C1A2A}" type="presParOf" srcId="{708E78DC-9B9F-264A-9A90-7900AF3C9553}" destId="{BDB12E46-2883-B347-B313-34875DE8AD9A}" srcOrd="1"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DF80938E-1923-074F-ACAD-5B01BE45B9E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9F8C7056-8690-A74D-A817-07CA5A22F91F}">
      <dgm:prSet/>
      <dgm:spPr/>
      <dgm:t>
        <a:bodyPr/>
        <a:lstStyle/>
        <a:p>
          <a:r>
            <a:rPr lang="es-CO" dirty="0"/>
            <a:t>ASESORÍA, ASISTENCIA Y ACOMPAÑAMIENTO TÉCNICO  PARA EL DISEÑO…  Numeral 9 Reporte e investigación de los AT EL (</a:t>
          </a:r>
          <a:r>
            <a:rPr lang="es-CO" b="1" dirty="0"/>
            <a:t>Art 1</a:t>
          </a:r>
          <a:r>
            <a:rPr lang="es-CO" dirty="0"/>
            <a:t>2 )</a:t>
          </a:r>
        </a:p>
      </dgm:t>
    </dgm:pt>
    <dgm:pt modelId="{AC84D049-6CDC-9A40-B8CD-FA363E610015}" type="parTrans" cxnId="{84497294-8310-574A-9952-281F23D03EC7}">
      <dgm:prSet/>
      <dgm:spPr/>
      <dgm:t>
        <a:bodyPr/>
        <a:lstStyle/>
        <a:p>
          <a:endParaRPr lang="es-ES"/>
        </a:p>
      </dgm:t>
    </dgm:pt>
    <dgm:pt modelId="{C0A65210-36E2-604F-8CC9-AA82543EA757}" type="sibTrans" cxnId="{84497294-8310-574A-9952-281F23D03EC7}">
      <dgm:prSet/>
      <dgm:spPr/>
      <dgm:t>
        <a:bodyPr/>
        <a:lstStyle/>
        <a:p>
          <a:endParaRPr lang="es-ES"/>
        </a:p>
      </dgm:t>
    </dgm:pt>
    <dgm:pt modelId="{6300D323-5467-E745-9937-992B4B9BC083}" type="pres">
      <dgm:prSet presAssocID="{DF80938E-1923-074F-ACAD-5B01BE45B9EE}" presName="linear" presStyleCnt="0">
        <dgm:presLayoutVars>
          <dgm:animLvl val="lvl"/>
          <dgm:resizeHandles val="exact"/>
        </dgm:presLayoutVars>
      </dgm:prSet>
      <dgm:spPr/>
    </dgm:pt>
    <dgm:pt modelId="{2B82679F-B4AF-F54A-99B4-58E53640349C}" type="pres">
      <dgm:prSet presAssocID="{9F8C7056-8690-A74D-A817-07CA5A22F91F}" presName="parentText" presStyleLbl="node1" presStyleIdx="0" presStyleCnt="1">
        <dgm:presLayoutVars>
          <dgm:chMax val="0"/>
          <dgm:bulletEnabled val="1"/>
        </dgm:presLayoutVars>
      </dgm:prSet>
      <dgm:spPr/>
    </dgm:pt>
  </dgm:ptLst>
  <dgm:cxnLst>
    <dgm:cxn modelId="{2D50AE6C-A839-F84E-8BA0-DC0A411E52B8}" type="presOf" srcId="{DF80938E-1923-074F-ACAD-5B01BE45B9EE}" destId="{6300D323-5467-E745-9937-992B4B9BC083}" srcOrd="0" destOrd="0" presId="urn:microsoft.com/office/officeart/2005/8/layout/vList2"/>
    <dgm:cxn modelId="{84497294-8310-574A-9952-281F23D03EC7}" srcId="{DF80938E-1923-074F-ACAD-5B01BE45B9EE}" destId="{9F8C7056-8690-A74D-A817-07CA5A22F91F}" srcOrd="0" destOrd="0" parTransId="{AC84D049-6CDC-9A40-B8CD-FA363E610015}" sibTransId="{C0A65210-36E2-604F-8CC9-AA82543EA757}"/>
    <dgm:cxn modelId="{0D66E8B2-62F0-AC4A-98BB-E131E293C1DC}" type="presOf" srcId="{9F8C7056-8690-A74D-A817-07CA5A22F91F}" destId="{2B82679F-B4AF-F54A-99B4-58E53640349C}" srcOrd="0" destOrd="0" presId="urn:microsoft.com/office/officeart/2005/8/layout/vList2"/>
    <dgm:cxn modelId="{16688FBE-5B51-F14E-BF20-70DC899E0DF6}" type="presParOf" srcId="{6300D323-5467-E745-9937-992B4B9BC083}" destId="{2B82679F-B4AF-F54A-99B4-58E53640349C}"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6A7A8080-5141-7649-87EE-FF8F7D094D50}" type="doc">
      <dgm:prSet loTypeId="urn:microsoft.com/office/officeart/2005/8/layout/hList7" loCatId="" qsTypeId="urn:microsoft.com/office/officeart/2005/8/quickstyle/simple1" qsCatId="simple" csTypeId="urn:microsoft.com/office/officeart/2005/8/colors/accent1_2" csCatId="accent1" phldr="1"/>
      <dgm:spPr/>
    </dgm:pt>
    <dgm:pt modelId="{A63FCA59-42D6-4D41-B82C-3C4C481CD948}">
      <dgm:prSet phldrT="[Texto]"/>
      <dgm:spPr/>
      <dgm:t>
        <a:bodyPr/>
        <a:lstStyle/>
        <a:p>
          <a:r>
            <a:rPr lang="es-CO" i="1" dirty="0"/>
            <a:t>Investigación de accidentes del trabajo y enfermedades profesionales – Guía práctica para inspectores del trabajo </a:t>
          </a:r>
          <a:endParaRPr lang="es-CO" dirty="0"/>
        </a:p>
        <a:p>
          <a:r>
            <a:rPr lang="es-CO" dirty="0"/>
            <a:t>Oficina Internacional del Trabajo – Ginebra: OIT, 2015 </a:t>
          </a:r>
          <a:endParaRPr lang="es-ES" dirty="0"/>
        </a:p>
      </dgm:t>
    </dgm:pt>
    <dgm:pt modelId="{8F806C0C-4AD4-074F-8648-9D5AB7035AF5}" type="parTrans" cxnId="{CDC60EF2-05A6-C24E-9DE2-982EC8692FDF}">
      <dgm:prSet/>
      <dgm:spPr/>
      <dgm:t>
        <a:bodyPr/>
        <a:lstStyle/>
        <a:p>
          <a:endParaRPr lang="es-ES"/>
        </a:p>
      </dgm:t>
    </dgm:pt>
    <dgm:pt modelId="{DFEEED53-0B1B-3843-BDDE-1554FA376CA5}" type="sibTrans" cxnId="{CDC60EF2-05A6-C24E-9DE2-982EC8692FDF}">
      <dgm:prSet/>
      <dgm:spPr/>
      <dgm:t>
        <a:bodyPr/>
        <a:lstStyle/>
        <a:p>
          <a:endParaRPr lang="es-ES"/>
        </a:p>
      </dgm:t>
    </dgm:pt>
    <dgm:pt modelId="{D0FE100A-A3FD-184B-A003-4A6E15A48350}">
      <dgm:prSet phldrT="[Texto]"/>
      <dgm:spPr/>
      <dgm:t>
        <a:bodyPr/>
        <a:lstStyle/>
        <a:p>
          <a:r>
            <a:rPr lang="es-CO" dirty="0"/>
            <a:t>GUÍA DE INVESTIGACIÓN DE INCIDENTES, ACCIDENTES Y ENFERMEDADES LABORALES. MINISTERIO DE SALUD Y PROTECCIÓN SOCIAL BOGOTÁ, NOVIEMBRE DE 2017 </a:t>
          </a:r>
          <a:endParaRPr lang="es-ES" dirty="0"/>
        </a:p>
      </dgm:t>
    </dgm:pt>
    <dgm:pt modelId="{9E951A58-2921-A245-9EC5-B3FA00CE3C4E}" type="parTrans" cxnId="{730F6A5F-88B7-B643-A9CB-A06AA6669F8A}">
      <dgm:prSet/>
      <dgm:spPr/>
      <dgm:t>
        <a:bodyPr/>
        <a:lstStyle/>
        <a:p>
          <a:endParaRPr lang="es-ES"/>
        </a:p>
      </dgm:t>
    </dgm:pt>
    <dgm:pt modelId="{AE12A3CA-964C-1348-B2E9-15B9136D7F7B}" type="sibTrans" cxnId="{730F6A5F-88B7-B643-A9CB-A06AA6669F8A}">
      <dgm:prSet/>
      <dgm:spPr/>
      <dgm:t>
        <a:bodyPr/>
        <a:lstStyle/>
        <a:p>
          <a:endParaRPr lang="es-ES"/>
        </a:p>
      </dgm:t>
    </dgm:pt>
    <dgm:pt modelId="{0C874DEC-38C3-AF43-AC45-748670186744}">
      <dgm:prSet phldrT="[Texto]"/>
      <dgm:spPr/>
      <dgm:t>
        <a:bodyPr/>
        <a:lstStyle/>
        <a:p>
          <a:r>
            <a:rPr lang="es-CO" dirty="0"/>
            <a:t>ANDALUCIA</a:t>
          </a:r>
        </a:p>
        <a:p>
          <a:r>
            <a:rPr lang="es-CO" dirty="0"/>
            <a:t>GUÍA ORIENTATIVA PARA LA INVESTIGACIÓN DE LAS ENFERMEDADES PROFESIONALES POR LOS EMPRESARIOS </a:t>
          </a:r>
          <a:endParaRPr lang="es-ES" dirty="0"/>
        </a:p>
      </dgm:t>
    </dgm:pt>
    <dgm:pt modelId="{4A7A3A09-6763-CA4B-A6E0-167E2D712717}" type="parTrans" cxnId="{B957C143-6C4F-7C41-BA93-643AB3249917}">
      <dgm:prSet/>
      <dgm:spPr/>
      <dgm:t>
        <a:bodyPr/>
        <a:lstStyle/>
        <a:p>
          <a:endParaRPr lang="es-ES"/>
        </a:p>
      </dgm:t>
    </dgm:pt>
    <dgm:pt modelId="{F0EBACA1-C3F8-8445-9D08-4AD93848B18D}" type="sibTrans" cxnId="{B957C143-6C4F-7C41-BA93-643AB3249917}">
      <dgm:prSet/>
      <dgm:spPr/>
      <dgm:t>
        <a:bodyPr/>
        <a:lstStyle/>
        <a:p>
          <a:endParaRPr lang="es-ES"/>
        </a:p>
      </dgm:t>
    </dgm:pt>
    <dgm:pt modelId="{E68B7761-B123-734C-8F40-35A6BFEC4977}">
      <dgm:prSet phldrT="[Texto]" custT="1"/>
      <dgm:spPr/>
      <dgm:t>
        <a:bodyPr/>
        <a:lstStyle/>
        <a:p>
          <a:r>
            <a:rPr lang="en-US" sz="1800" dirty="0" err="1">
              <a:solidFill>
                <a:schemeClr val="bg1"/>
              </a:solidFill>
            </a:rPr>
            <a:t>Región</a:t>
          </a:r>
          <a:r>
            <a:rPr lang="en-US" sz="1800" dirty="0">
              <a:solidFill>
                <a:schemeClr val="bg1"/>
              </a:solidFill>
            </a:rPr>
            <a:t> de Murcia </a:t>
          </a:r>
          <a:r>
            <a:rPr lang="en-US" sz="1800" dirty="0" err="1">
              <a:solidFill>
                <a:schemeClr val="bg1"/>
              </a:solidFill>
            </a:rPr>
            <a:t>Protocolo</a:t>
          </a:r>
          <a:r>
            <a:rPr lang="en-US" sz="1800" dirty="0">
              <a:solidFill>
                <a:schemeClr val="bg1"/>
              </a:solidFill>
            </a:rPr>
            <a:t> de </a:t>
          </a:r>
          <a:r>
            <a:rPr lang="en-US" sz="1800" dirty="0" err="1">
              <a:solidFill>
                <a:schemeClr val="bg1"/>
              </a:solidFill>
            </a:rPr>
            <a:t>investigación</a:t>
          </a:r>
          <a:r>
            <a:rPr lang="en-US" sz="1800" dirty="0">
              <a:solidFill>
                <a:schemeClr val="bg1"/>
              </a:solidFill>
            </a:rPr>
            <a:t> de </a:t>
          </a:r>
          <a:r>
            <a:rPr lang="en-US" sz="1800" dirty="0" err="1">
              <a:solidFill>
                <a:schemeClr val="bg1"/>
              </a:solidFill>
            </a:rPr>
            <a:t>enfermedades</a:t>
          </a:r>
          <a:r>
            <a:rPr lang="en-US" sz="1800" dirty="0">
              <a:solidFill>
                <a:schemeClr val="bg1"/>
              </a:solidFill>
            </a:rPr>
            <a:t> </a:t>
          </a:r>
          <a:r>
            <a:rPr lang="en-US" sz="1800" dirty="0" err="1">
              <a:solidFill>
                <a:schemeClr val="bg1"/>
              </a:solidFill>
            </a:rPr>
            <a:t>profesionales</a:t>
          </a:r>
          <a:endParaRPr lang="es-ES" sz="1800" dirty="0">
            <a:solidFill>
              <a:schemeClr val="bg1"/>
            </a:solidFill>
          </a:endParaRPr>
        </a:p>
      </dgm:t>
    </dgm:pt>
    <dgm:pt modelId="{90881D30-C283-3B44-BD00-92F0A18308E8}" type="sibTrans" cxnId="{8D7B67E9-14D1-794E-B884-4C2EAC5F4CB9}">
      <dgm:prSet/>
      <dgm:spPr/>
      <dgm:t>
        <a:bodyPr/>
        <a:lstStyle/>
        <a:p>
          <a:endParaRPr lang="es-ES"/>
        </a:p>
      </dgm:t>
    </dgm:pt>
    <dgm:pt modelId="{6262C2FA-0BB2-2B4F-9606-28D466EAB176}" type="parTrans" cxnId="{8D7B67E9-14D1-794E-B884-4C2EAC5F4CB9}">
      <dgm:prSet/>
      <dgm:spPr/>
      <dgm:t>
        <a:bodyPr/>
        <a:lstStyle/>
        <a:p>
          <a:endParaRPr lang="es-ES"/>
        </a:p>
      </dgm:t>
    </dgm:pt>
    <dgm:pt modelId="{310ACEFC-500A-9842-AA4B-261A4E307E4E}" type="pres">
      <dgm:prSet presAssocID="{6A7A8080-5141-7649-87EE-FF8F7D094D50}" presName="Name0" presStyleCnt="0">
        <dgm:presLayoutVars>
          <dgm:dir/>
          <dgm:resizeHandles val="exact"/>
        </dgm:presLayoutVars>
      </dgm:prSet>
      <dgm:spPr/>
    </dgm:pt>
    <dgm:pt modelId="{B332564C-8EDF-1547-9027-EB44E561E648}" type="pres">
      <dgm:prSet presAssocID="{6A7A8080-5141-7649-87EE-FF8F7D094D50}" presName="fgShape" presStyleLbl="fgShp" presStyleIdx="0" presStyleCnt="1"/>
      <dgm:spPr/>
    </dgm:pt>
    <dgm:pt modelId="{9879EB66-CB6C-5445-9B07-49602A4C92E7}" type="pres">
      <dgm:prSet presAssocID="{6A7A8080-5141-7649-87EE-FF8F7D094D50}" presName="linComp" presStyleCnt="0"/>
      <dgm:spPr/>
    </dgm:pt>
    <dgm:pt modelId="{4CE1E429-146E-EF44-B857-E35B6BC849C6}" type="pres">
      <dgm:prSet presAssocID="{A63FCA59-42D6-4D41-B82C-3C4C481CD948}" presName="compNode" presStyleCnt="0"/>
      <dgm:spPr/>
    </dgm:pt>
    <dgm:pt modelId="{02C9436A-4C94-044E-AEA9-6ED6308C6D04}" type="pres">
      <dgm:prSet presAssocID="{A63FCA59-42D6-4D41-B82C-3C4C481CD948}" presName="bkgdShape" presStyleLbl="node1" presStyleIdx="0" presStyleCnt="4"/>
      <dgm:spPr/>
    </dgm:pt>
    <dgm:pt modelId="{F8A73132-F262-E549-BFFC-4C22B7126B3F}" type="pres">
      <dgm:prSet presAssocID="{A63FCA59-42D6-4D41-B82C-3C4C481CD948}" presName="nodeTx" presStyleLbl="node1" presStyleIdx="0" presStyleCnt="4">
        <dgm:presLayoutVars>
          <dgm:bulletEnabled val="1"/>
        </dgm:presLayoutVars>
      </dgm:prSet>
      <dgm:spPr/>
    </dgm:pt>
    <dgm:pt modelId="{71CDC0FF-B238-2D4B-AB74-6CFD30397250}" type="pres">
      <dgm:prSet presAssocID="{A63FCA59-42D6-4D41-B82C-3C4C481CD948}" presName="invisiNode" presStyleLbl="node1" presStyleIdx="0" presStyleCnt="4"/>
      <dgm:spPr/>
    </dgm:pt>
    <dgm:pt modelId="{126D1D64-47EB-8B48-ADB1-69A84567CCAC}" type="pres">
      <dgm:prSet presAssocID="{A63FCA59-42D6-4D41-B82C-3C4C481CD948}" presName="imagNode" presStyleLbl="fgImgPlace1" presStyleIdx="0" presStyleCnt="4"/>
      <dgm:spPr>
        <a:blipFill rotWithShape="1">
          <a:blip xmlns:r="http://schemas.openxmlformats.org/officeDocument/2006/relationships" r:embed="rId1"/>
          <a:srcRect/>
          <a:stretch>
            <a:fillRect t="-21000" b="-21000"/>
          </a:stretch>
        </a:blipFill>
      </dgm:spPr>
    </dgm:pt>
    <dgm:pt modelId="{FA9AEB42-EDBF-0242-B8DD-DCE89BA87E06}" type="pres">
      <dgm:prSet presAssocID="{DFEEED53-0B1B-3843-BDDE-1554FA376CA5}" presName="sibTrans" presStyleLbl="sibTrans2D1" presStyleIdx="0" presStyleCnt="0"/>
      <dgm:spPr/>
    </dgm:pt>
    <dgm:pt modelId="{18961E7D-2F1E-F14D-B7CB-E3B02B036DB9}" type="pres">
      <dgm:prSet presAssocID="{D0FE100A-A3FD-184B-A003-4A6E15A48350}" presName="compNode" presStyleCnt="0"/>
      <dgm:spPr/>
    </dgm:pt>
    <dgm:pt modelId="{5945E7D2-5DDB-7E47-85D6-C10981726731}" type="pres">
      <dgm:prSet presAssocID="{D0FE100A-A3FD-184B-A003-4A6E15A48350}" presName="bkgdShape" presStyleLbl="node1" presStyleIdx="1" presStyleCnt="4"/>
      <dgm:spPr/>
    </dgm:pt>
    <dgm:pt modelId="{67268A30-FB80-1D4C-A7E1-D08FFFEF89AA}" type="pres">
      <dgm:prSet presAssocID="{D0FE100A-A3FD-184B-A003-4A6E15A48350}" presName="nodeTx" presStyleLbl="node1" presStyleIdx="1" presStyleCnt="4">
        <dgm:presLayoutVars>
          <dgm:bulletEnabled val="1"/>
        </dgm:presLayoutVars>
      </dgm:prSet>
      <dgm:spPr/>
    </dgm:pt>
    <dgm:pt modelId="{8EBFEA48-322D-9F4F-940F-F3BB8C1EFD4E}" type="pres">
      <dgm:prSet presAssocID="{D0FE100A-A3FD-184B-A003-4A6E15A48350}" presName="invisiNode" presStyleLbl="node1" presStyleIdx="1" presStyleCnt="4"/>
      <dgm:spPr/>
    </dgm:pt>
    <dgm:pt modelId="{A4E084B2-F881-8648-9CFC-EFCA62BE5DAA}" type="pres">
      <dgm:prSet presAssocID="{D0FE100A-A3FD-184B-A003-4A6E15A48350}" presName="imagNode" presStyleLbl="fgImgPlace1" presStyleIdx="1" presStyleCnt="4"/>
      <dgm:spPr>
        <a:blipFill rotWithShape="1">
          <a:blip xmlns:r="http://schemas.openxmlformats.org/officeDocument/2006/relationships" r:embed="rId2"/>
          <a:srcRect/>
          <a:stretch>
            <a:fillRect l="-12000" r="-12000"/>
          </a:stretch>
        </a:blipFill>
      </dgm:spPr>
    </dgm:pt>
    <dgm:pt modelId="{B760612A-3E5C-7243-BA5E-5A7082D4C8A7}" type="pres">
      <dgm:prSet presAssocID="{AE12A3CA-964C-1348-B2E9-15B9136D7F7B}" presName="sibTrans" presStyleLbl="sibTrans2D1" presStyleIdx="0" presStyleCnt="0"/>
      <dgm:spPr/>
    </dgm:pt>
    <dgm:pt modelId="{56C9A609-FDFD-D747-B048-B31DD310D682}" type="pres">
      <dgm:prSet presAssocID="{0C874DEC-38C3-AF43-AC45-748670186744}" presName="compNode" presStyleCnt="0"/>
      <dgm:spPr/>
    </dgm:pt>
    <dgm:pt modelId="{29C92D66-A410-124C-B4DC-2DAE40F22A51}" type="pres">
      <dgm:prSet presAssocID="{0C874DEC-38C3-AF43-AC45-748670186744}" presName="bkgdShape" presStyleLbl="node1" presStyleIdx="2" presStyleCnt="4" custLinFactNeighborX="111" custLinFactNeighborY="-54136"/>
      <dgm:spPr/>
    </dgm:pt>
    <dgm:pt modelId="{F79AAA44-DB46-1040-905D-354688D37FC5}" type="pres">
      <dgm:prSet presAssocID="{0C874DEC-38C3-AF43-AC45-748670186744}" presName="nodeTx" presStyleLbl="node1" presStyleIdx="2" presStyleCnt="4">
        <dgm:presLayoutVars>
          <dgm:bulletEnabled val="1"/>
        </dgm:presLayoutVars>
      </dgm:prSet>
      <dgm:spPr/>
    </dgm:pt>
    <dgm:pt modelId="{5B539820-60DE-2240-9EC9-8E1A8FA0C5FE}" type="pres">
      <dgm:prSet presAssocID="{0C874DEC-38C3-AF43-AC45-748670186744}" presName="invisiNode" presStyleLbl="node1" presStyleIdx="2" presStyleCnt="4"/>
      <dgm:spPr/>
    </dgm:pt>
    <dgm:pt modelId="{29B9159B-2310-F346-8B62-4FED84026950}" type="pres">
      <dgm:prSet presAssocID="{0C874DEC-38C3-AF43-AC45-748670186744}" presName="imagNode" presStyleLbl="fgImgPlace1" presStyleIdx="2" presStyleCnt="4"/>
      <dgm:spPr>
        <a:blipFill rotWithShape="1">
          <a:blip xmlns:r="http://schemas.openxmlformats.org/officeDocument/2006/relationships" r:embed="rId3"/>
          <a:srcRect/>
          <a:stretch>
            <a:fillRect/>
          </a:stretch>
        </a:blipFill>
      </dgm:spPr>
    </dgm:pt>
    <dgm:pt modelId="{81C88CE6-38E2-B54F-8DC1-1268E3747F75}" type="pres">
      <dgm:prSet presAssocID="{F0EBACA1-C3F8-8445-9D08-4AD93848B18D}" presName="sibTrans" presStyleLbl="sibTrans2D1" presStyleIdx="0" presStyleCnt="0"/>
      <dgm:spPr/>
    </dgm:pt>
    <dgm:pt modelId="{1B2C580C-BBF4-E94C-B54D-1BE86FA47578}" type="pres">
      <dgm:prSet presAssocID="{E68B7761-B123-734C-8F40-35A6BFEC4977}" presName="compNode" presStyleCnt="0"/>
      <dgm:spPr/>
    </dgm:pt>
    <dgm:pt modelId="{94434BE7-E2C0-8149-AE23-688B4E40D77D}" type="pres">
      <dgm:prSet presAssocID="{E68B7761-B123-734C-8F40-35A6BFEC4977}" presName="bkgdShape" presStyleLbl="node1" presStyleIdx="3" presStyleCnt="4"/>
      <dgm:spPr/>
    </dgm:pt>
    <dgm:pt modelId="{900B390B-EDC2-E746-882E-2BDD7B38835C}" type="pres">
      <dgm:prSet presAssocID="{E68B7761-B123-734C-8F40-35A6BFEC4977}" presName="nodeTx" presStyleLbl="node1" presStyleIdx="3" presStyleCnt="4">
        <dgm:presLayoutVars>
          <dgm:bulletEnabled val="1"/>
        </dgm:presLayoutVars>
      </dgm:prSet>
      <dgm:spPr/>
    </dgm:pt>
    <dgm:pt modelId="{77DEAB45-660F-934F-92D3-BF9C2B8A54E8}" type="pres">
      <dgm:prSet presAssocID="{E68B7761-B123-734C-8F40-35A6BFEC4977}" presName="invisiNode" presStyleLbl="node1" presStyleIdx="3" presStyleCnt="4"/>
      <dgm:spPr/>
    </dgm:pt>
    <dgm:pt modelId="{70EE4AC5-76CE-1D47-9971-7F4FA5497E1B}" type="pres">
      <dgm:prSet presAssocID="{E68B7761-B123-734C-8F40-35A6BFEC4977}" presName="imagNode" presStyleLbl="fgImgPlace1" presStyleIdx="3" presStyleCnt="4"/>
      <dgm:spPr>
        <a:blipFill rotWithShape="1">
          <a:blip xmlns:r="http://schemas.openxmlformats.org/officeDocument/2006/relationships" r:embed="rId4"/>
          <a:srcRect/>
          <a:stretch>
            <a:fillRect l="-69000" r="-69000"/>
          </a:stretch>
        </a:blipFill>
      </dgm:spPr>
    </dgm:pt>
  </dgm:ptLst>
  <dgm:cxnLst>
    <dgm:cxn modelId="{61454702-B8D7-E44B-BB78-5F761217B691}" type="presOf" srcId="{E68B7761-B123-734C-8F40-35A6BFEC4977}" destId="{900B390B-EDC2-E746-882E-2BDD7B38835C}" srcOrd="1" destOrd="0" presId="urn:microsoft.com/office/officeart/2005/8/layout/hList7"/>
    <dgm:cxn modelId="{B957C143-6C4F-7C41-BA93-643AB3249917}" srcId="{6A7A8080-5141-7649-87EE-FF8F7D094D50}" destId="{0C874DEC-38C3-AF43-AC45-748670186744}" srcOrd="2" destOrd="0" parTransId="{4A7A3A09-6763-CA4B-A6E0-167E2D712717}" sibTransId="{F0EBACA1-C3F8-8445-9D08-4AD93848B18D}"/>
    <dgm:cxn modelId="{3E8CD147-DB9D-5341-AE52-A5ED3D868FDE}" type="presOf" srcId="{E68B7761-B123-734C-8F40-35A6BFEC4977}" destId="{94434BE7-E2C0-8149-AE23-688B4E40D77D}" srcOrd="0" destOrd="0" presId="urn:microsoft.com/office/officeart/2005/8/layout/hList7"/>
    <dgm:cxn modelId="{EF36644C-D4D6-1A4A-90BC-CD664E6A6FB4}" type="presOf" srcId="{6A7A8080-5141-7649-87EE-FF8F7D094D50}" destId="{310ACEFC-500A-9842-AA4B-261A4E307E4E}" srcOrd="0" destOrd="0" presId="urn:microsoft.com/office/officeart/2005/8/layout/hList7"/>
    <dgm:cxn modelId="{730F6A5F-88B7-B643-A9CB-A06AA6669F8A}" srcId="{6A7A8080-5141-7649-87EE-FF8F7D094D50}" destId="{D0FE100A-A3FD-184B-A003-4A6E15A48350}" srcOrd="1" destOrd="0" parTransId="{9E951A58-2921-A245-9EC5-B3FA00CE3C4E}" sibTransId="{AE12A3CA-964C-1348-B2E9-15B9136D7F7B}"/>
    <dgm:cxn modelId="{ADCB5D72-EA3E-4345-90A0-07B7E71F5137}" type="presOf" srcId="{AE12A3CA-964C-1348-B2E9-15B9136D7F7B}" destId="{B760612A-3E5C-7243-BA5E-5A7082D4C8A7}" srcOrd="0" destOrd="0" presId="urn:microsoft.com/office/officeart/2005/8/layout/hList7"/>
    <dgm:cxn modelId="{2D2E5F7E-3011-5740-BF33-265693DF6FA4}" type="presOf" srcId="{0C874DEC-38C3-AF43-AC45-748670186744}" destId="{29C92D66-A410-124C-B4DC-2DAE40F22A51}" srcOrd="0" destOrd="0" presId="urn:microsoft.com/office/officeart/2005/8/layout/hList7"/>
    <dgm:cxn modelId="{9D5E108C-1894-2B41-AC3B-0D9AA8D0F386}" type="presOf" srcId="{A63FCA59-42D6-4D41-B82C-3C4C481CD948}" destId="{F8A73132-F262-E549-BFFC-4C22B7126B3F}" srcOrd="1" destOrd="0" presId="urn:microsoft.com/office/officeart/2005/8/layout/hList7"/>
    <dgm:cxn modelId="{8D2B7E8E-E9B6-2E4F-A698-9D49DBEA8F8E}" type="presOf" srcId="{F0EBACA1-C3F8-8445-9D08-4AD93848B18D}" destId="{81C88CE6-38E2-B54F-8DC1-1268E3747F75}" srcOrd="0" destOrd="0" presId="urn:microsoft.com/office/officeart/2005/8/layout/hList7"/>
    <dgm:cxn modelId="{18DCA69C-77D2-0843-A766-AED1FEC67B84}" type="presOf" srcId="{A63FCA59-42D6-4D41-B82C-3C4C481CD948}" destId="{02C9436A-4C94-044E-AEA9-6ED6308C6D04}" srcOrd="0" destOrd="0" presId="urn:microsoft.com/office/officeart/2005/8/layout/hList7"/>
    <dgm:cxn modelId="{58680EA3-BAD7-D74A-92B1-57E9E2287234}" type="presOf" srcId="{0C874DEC-38C3-AF43-AC45-748670186744}" destId="{F79AAA44-DB46-1040-905D-354688D37FC5}" srcOrd="1" destOrd="0" presId="urn:microsoft.com/office/officeart/2005/8/layout/hList7"/>
    <dgm:cxn modelId="{74089FAC-8236-5F4F-A93B-C364BE5D4235}" type="presOf" srcId="{D0FE100A-A3FD-184B-A003-4A6E15A48350}" destId="{5945E7D2-5DDB-7E47-85D6-C10981726731}" srcOrd="0" destOrd="0" presId="urn:microsoft.com/office/officeart/2005/8/layout/hList7"/>
    <dgm:cxn modelId="{8D7B67E9-14D1-794E-B884-4C2EAC5F4CB9}" srcId="{6A7A8080-5141-7649-87EE-FF8F7D094D50}" destId="{E68B7761-B123-734C-8F40-35A6BFEC4977}" srcOrd="3" destOrd="0" parTransId="{6262C2FA-0BB2-2B4F-9606-28D466EAB176}" sibTransId="{90881D30-C283-3B44-BD00-92F0A18308E8}"/>
    <dgm:cxn modelId="{EB5676EE-7564-C54F-8E3F-DD69AA2E44E0}" type="presOf" srcId="{DFEEED53-0B1B-3843-BDDE-1554FA376CA5}" destId="{FA9AEB42-EDBF-0242-B8DD-DCE89BA87E06}" srcOrd="0" destOrd="0" presId="urn:microsoft.com/office/officeart/2005/8/layout/hList7"/>
    <dgm:cxn modelId="{CDC60EF2-05A6-C24E-9DE2-982EC8692FDF}" srcId="{6A7A8080-5141-7649-87EE-FF8F7D094D50}" destId="{A63FCA59-42D6-4D41-B82C-3C4C481CD948}" srcOrd="0" destOrd="0" parTransId="{8F806C0C-4AD4-074F-8648-9D5AB7035AF5}" sibTransId="{DFEEED53-0B1B-3843-BDDE-1554FA376CA5}"/>
    <dgm:cxn modelId="{DD15BFF4-82A0-5242-A268-67EBE41B5C32}" type="presOf" srcId="{D0FE100A-A3FD-184B-A003-4A6E15A48350}" destId="{67268A30-FB80-1D4C-A7E1-D08FFFEF89AA}" srcOrd="1" destOrd="0" presId="urn:microsoft.com/office/officeart/2005/8/layout/hList7"/>
    <dgm:cxn modelId="{A33E4FB9-2AAC-3E4A-8FDC-B16D1E534964}" type="presParOf" srcId="{310ACEFC-500A-9842-AA4B-261A4E307E4E}" destId="{B332564C-8EDF-1547-9027-EB44E561E648}" srcOrd="0" destOrd="0" presId="urn:microsoft.com/office/officeart/2005/8/layout/hList7"/>
    <dgm:cxn modelId="{DB1DAC71-5888-D54A-94C5-7ECF9506CA95}" type="presParOf" srcId="{310ACEFC-500A-9842-AA4B-261A4E307E4E}" destId="{9879EB66-CB6C-5445-9B07-49602A4C92E7}" srcOrd="1" destOrd="0" presId="urn:microsoft.com/office/officeart/2005/8/layout/hList7"/>
    <dgm:cxn modelId="{ED67BF07-0319-764E-8C9F-4F94E2B5D74C}" type="presParOf" srcId="{9879EB66-CB6C-5445-9B07-49602A4C92E7}" destId="{4CE1E429-146E-EF44-B857-E35B6BC849C6}" srcOrd="0" destOrd="0" presId="urn:microsoft.com/office/officeart/2005/8/layout/hList7"/>
    <dgm:cxn modelId="{C68DDC23-988C-6448-A87F-336A707A3F75}" type="presParOf" srcId="{4CE1E429-146E-EF44-B857-E35B6BC849C6}" destId="{02C9436A-4C94-044E-AEA9-6ED6308C6D04}" srcOrd="0" destOrd="0" presId="urn:microsoft.com/office/officeart/2005/8/layout/hList7"/>
    <dgm:cxn modelId="{B79CD848-8952-D44E-BAC4-B16EBBDD9DA1}" type="presParOf" srcId="{4CE1E429-146E-EF44-B857-E35B6BC849C6}" destId="{F8A73132-F262-E549-BFFC-4C22B7126B3F}" srcOrd="1" destOrd="0" presId="urn:microsoft.com/office/officeart/2005/8/layout/hList7"/>
    <dgm:cxn modelId="{C8E51013-643B-464D-AF41-859D24298994}" type="presParOf" srcId="{4CE1E429-146E-EF44-B857-E35B6BC849C6}" destId="{71CDC0FF-B238-2D4B-AB74-6CFD30397250}" srcOrd="2" destOrd="0" presId="urn:microsoft.com/office/officeart/2005/8/layout/hList7"/>
    <dgm:cxn modelId="{7C4F2636-7021-E84A-B20A-DD9C5386F0AC}" type="presParOf" srcId="{4CE1E429-146E-EF44-B857-E35B6BC849C6}" destId="{126D1D64-47EB-8B48-ADB1-69A84567CCAC}" srcOrd="3" destOrd="0" presId="urn:microsoft.com/office/officeart/2005/8/layout/hList7"/>
    <dgm:cxn modelId="{37E0F833-1814-D44E-B5C2-751FACDF732F}" type="presParOf" srcId="{9879EB66-CB6C-5445-9B07-49602A4C92E7}" destId="{FA9AEB42-EDBF-0242-B8DD-DCE89BA87E06}" srcOrd="1" destOrd="0" presId="urn:microsoft.com/office/officeart/2005/8/layout/hList7"/>
    <dgm:cxn modelId="{8A196A12-761F-624F-8A1F-BDA1741B0527}" type="presParOf" srcId="{9879EB66-CB6C-5445-9B07-49602A4C92E7}" destId="{18961E7D-2F1E-F14D-B7CB-E3B02B036DB9}" srcOrd="2" destOrd="0" presId="urn:microsoft.com/office/officeart/2005/8/layout/hList7"/>
    <dgm:cxn modelId="{00D0867A-3B99-0A43-8B26-A23AB96B1D6B}" type="presParOf" srcId="{18961E7D-2F1E-F14D-B7CB-E3B02B036DB9}" destId="{5945E7D2-5DDB-7E47-85D6-C10981726731}" srcOrd="0" destOrd="0" presId="urn:microsoft.com/office/officeart/2005/8/layout/hList7"/>
    <dgm:cxn modelId="{D656EE0A-A5F1-D241-8C80-719F9FE39DA6}" type="presParOf" srcId="{18961E7D-2F1E-F14D-B7CB-E3B02B036DB9}" destId="{67268A30-FB80-1D4C-A7E1-D08FFFEF89AA}" srcOrd="1" destOrd="0" presId="urn:microsoft.com/office/officeart/2005/8/layout/hList7"/>
    <dgm:cxn modelId="{3C794F29-2075-D24F-8C95-D161E2B01E92}" type="presParOf" srcId="{18961E7D-2F1E-F14D-B7CB-E3B02B036DB9}" destId="{8EBFEA48-322D-9F4F-940F-F3BB8C1EFD4E}" srcOrd="2" destOrd="0" presId="urn:microsoft.com/office/officeart/2005/8/layout/hList7"/>
    <dgm:cxn modelId="{1BB98934-B38C-914B-92AD-0340250C3436}" type="presParOf" srcId="{18961E7D-2F1E-F14D-B7CB-E3B02B036DB9}" destId="{A4E084B2-F881-8648-9CFC-EFCA62BE5DAA}" srcOrd="3" destOrd="0" presId="urn:microsoft.com/office/officeart/2005/8/layout/hList7"/>
    <dgm:cxn modelId="{F6BE32CE-DDF2-414D-8C0B-16900A5F6B2D}" type="presParOf" srcId="{9879EB66-CB6C-5445-9B07-49602A4C92E7}" destId="{B760612A-3E5C-7243-BA5E-5A7082D4C8A7}" srcOrd="3" destOrd="0" presId="urn:microsoft.com/office/officeart/2005/8/layout/hList7"/>
    <dgm:cxn modelId="{A5ACFBF1-B56F-3A4F-A86A-2CDA04A4BA04}" type="presParOf" srcId="{9879EB66-CB6C-5445-9B07-49602A4C92E7}" destId="{56C9A609-FDFD-D747-B048-B31DD310D682}" srcOrd="4" destOrd="0" presId="urn:microsoft.com/office/officeart/2005/8/layout/hList7"/>
    <dgm:cxn modelId="{E5C3FA46-0916-D247-9310-DECD1967C0F9}" type="presParOf" srcId="{56C9A609-FDFD-D747-B048-B31DD310D682}" destId="{29C92D66-A410-124C-B4DC-2DAE40F22A51}" srcOrd="0" destOrd="0" presId="urn:microsoft.com/office/officeart/2005/8/layout/hList7"/>
    <dgm:cxn modelId="{E01A4DDD-515C-7E4E-93EC-CBF3E1A64695}" type="presParOf" srcId="{56C9A609-FDFD-D747-B048-B31DD310D682}" destId="{F79AAA44-DB46-1040-905D-354688D37FC5}" srcOrd="1" destOrd="0" presId="urn:microsoft.com/office/officeart/2005/8/layout/hList7"/>
    <dgm:cxn modelId="{AAABE052-32F4-B24A-B3FC-5A704D4C9AF6}" type="presParOf" srcId="{56C9A609-FDFD-D747-B048-B31DD310D682}" destId="{5B539820-60DE-2240-9EC9-8E1A8FA0C5FE}" srcOrd="2" destOrd="0" presId="urn:microsoft.com/office/officeart/2005/8/layout/hList7"/>
    <dgm:cxn modelId="{D0E1FCC4-DE00-D544-9F0C-FFDAF14F2076}" type="presParOf" srcId="{56C9A609-FDFD-D747-B048-B31DD310D682}" destId="{29B9159B-2310-F346-8B62-4FED84026950}" srcOrd="3" destOrd="0" presId="urn:microsoft.com/office/officeart/2005/8/layout/hList7"/>
    <dgm:cxn modelId="{506AD6B2-5D2C-C24E-A892-5B34F9877358}" type="presParOf" srcId="{9879EB66-CB6C-5445-9B07-49602A4C92E7}" destId="{81C88CE6-38E2-B54F-8DC1-1268E3747F75}" srcOrd="5" destOrd="0" presId="urn:microsoft.com/office/officeart/2005/8/layout/hList7"/>
    <dgm:cxn modelId="{F58F7D2A-662B-5E4C-859F-EA8BBA6EDCBF}" type="presParOf" srcId="{9879EB66-CB6C-5445-9B07-49602A4C92E7}" destId="{1B2C580C-BBF4-E94C-B54D-1BE86FA47578}" srcOrd="6" destOrd="0" presId="urn:microsoft.com/office/officeart/2005/8/layout/hList7"/>
    <dgm:cxn modelId="{F3C899A8-C0F1-554E-A180-EE4739D6E157}" type="presParOf" srcId="{1B2C580C-BBF4-E94C-B54D-1BE86FA47578}" destId="{94434BE7-E2C0-8149-AE23-688B4E40D77D}" srcOrd="0" destOrd="0" presId="urn:microsoft.com/office/officeart/2005/8/layout/hList7"/>
    <dgm:cxn modelId="{B6113960-F1D5-254D-AC4A-BBA04FA43EE7}" type="presParOf" srcId="{1B2C580C-BBF4-E94C-B54D-1BE86FA47578}" destId="{900B390B-EDC2-E746-882E-2BDD7B38835C}" srcOrd="1" destOrd="0" presId="urn:microsoft.com/office/officeart/2005/8/layout/hList7"/>
    <dgm:cxn modelId="{40074C4A-03BC-164D-8A33-C723A1013340}" type="presParOf" srcId="{1B2C580C-BBF4-E94C-B54D-1BE86FA47578}" destId="{77DEAB45-660F-934F-92D3-BF9C2B8A54E8}" srcOrd="2" destOrd="0" presId="urn:microsoft.com/office/officeart/2005/8/layout/hList7"/>
    <dgm:cxn modelId="{969C0B02-5C72-994C-948A-B7480F14E5DA}" type="presParOf" srcId="{1B2C580C-BBF4-E94C-B54D-1BE86FA47578}" destId="{70EE4AC5-76CE-1D47-9971-7F4FA5497E1B}"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E4CD001C-7CC6-DE42-86F8-CA40458A9120}" type="doc">
      <dgm:prSet loTypeId="urn:microsoft.com/office/officeart/2005/8/layout/target3" loCatId="relationship" qsTypeId="urn:microsoft.com/office/officeart/2005/8/quickstyle/simple1" qsCatId="simple" csTypeId="urn:microsoft.com/office/officeart/2005/8/colors/colorful2" csCatId="colorful" phldr="1"/>
      <dgm:spPr/>
      <dgm:t>
        <a:bodyPr/>
        <a:lstStyle/>
        <a:p>
          <a:endParaRPr lang="es-ES"/>
        </a:p>
      </dgm:t>
    </dgm:pt>
    <dgm:pt modelId="{9CAAC0EC-273E-8B4A-A93B-B6583BC09021}">
      <dgm:prSet custT="1"/>
      <dgm:spPr/>
      <dgm:t>
        <a:bodyPr/>
        <a:lstStyle/>
        <a:p>
          <a:r>
            <a:rPr lang="es-CO" sz="1600" dirty="0"/>
            <a:t>GUÍA DE INVESTIGACIÓN DE INCIDENTES, ACCIDENTES Y ENFERMEDADES LABORALES. MINISTERIO DE SALUD Y PROTECCIÓN SOCIAL BOGOTÁ, NOVIEMBRE DE 2017 </a:t>
          </a:r>
        </a:p>
      </dgm:t>
    </dgm:pt>
    <dgm:pt modelId="{B1D2A1F3-D304-5D4C-B572-88ABB04324D4}" type="parTrans" cxnId="{F9FEE8C7-6CDD-2E47-AF5F-FD73E3D6AC1E}">
      <dgm:prSet/>
      <dgm:spPr/>
      <dgm:t>
        <a:bodyPr/>
        <a:lstStyle/>
        <a:p>
          <a:endParaRPr lang="es-ES" sz="3200"/>
        </a:p>
      </dgm:t>
    </dgm:pt>
    <dgm:pt modelId="{548D648D-B122-2248-B0F8-9D4DFA2C7A6C}" type="sibTrans" cxnId="{F9FEE8C7-6CDD-2E47-AF5F-FD73E3D6AC1E}">
      <dgm:prSet/>
      <dgm:spPr/>
      <dgm:t>
        <a:bodyPr/>
        <a:lstStyle/>
        <a:p>
          <a:endParaRPr lang="es-ES" sz="3200"/>
        </a:p>
      </dgm:t>
    </dgm:pt>
    <dgm:pt modelId="{B71CACF2-F508-3B40-BCD7-6E495B132112}">
      <dgm:prSet custT="1"/>
      <dgm:spPr/>
      <dgm:t>
        <a:bodyPr/>
        <a:lstStyle/>
        <a:p>
          <a:r>
            <a:rPr lang="es-CO" sz="2000"/>
            <a:t>Enfocada hacia AT</a:t>
          </a:r>
        </a:p>
      </dgm:t>
    </dgm:pt>
    <dgm:pt modelId="{C8D6E416-F9A4-E740-9A18-791F759B3248}" type="parTrans" cxnId="{FA2B8CB9-B336-934D-88C5-AA7FD9DE8884}">
      <dgm:prSet/>
      <dgm:spPr/>
      <dgm:t>
        <a:bodyPr/>
        <a:lstStyle/>
        <a:p>
          <a:endParaRPr lang="es-ES" sz="3200"/>
        </a:p>
      </dgm:t>
    </dgm:pt>
    <dgm:pt modelId="{C5306B0C-775B-3F42-B4C0-A7BEB41C0D32}" type="sibTrans" cxnId="{FA2B8CB9-B336-934D-88C5-AA7FD9DE8884}">
      <dgm:prSet/>
      <dgm:spPr/>
      <dgm:t>
        <a:bodyPr/>
        <a:lstStyle/>
        <a:p>
          <a:endParaRPr lang="es-ES" sz="3200"/>
        </a:p>
      </dgm:t>
    </dgm:pt>
    <dgm:pt modelId="{06991610-DF49-6545-84BC-0749ED13DB8C}">
      <dgm:prSet custT="1"/>
      <dgm:spPr/>
      <dgm:t>
        <a:bodyPr/>
        <a:lstStyle/>
        <a:p>
          <a:r>
            <a:rPr lang="es-CO" sz="2000" dirty="0"/>
            <a:t>https://www.minsalud.gov.co/Ministerio/Institucional/Procesos%20y%20procedimientos/GTHG03.pdf</a:t>
          </a:r>
        </a:p>
      </dgm:t>
    </dgm:pt>
    <dgm:pt modelId="{D90A4344-729A-4E4E-BC99-4EE9603DC5F4}" type="parTrans" cxnId="{309E8CD9-31CB-0D40-9E39-9DA5B29F30BB}">
      <dgm:prSet/>
      <dgm:spPr/>
      <dgm:t>
        <a:bodyPr/>
        <a:lstStyle/>
        <a:p>
          <a:endParaRPr lang="es-ES" sz="3200"/>
        </a:p>
      </dgm:t>
    </dgm:pt>
    <dgm:pt modelId="{19E256A5-1921-664D-B6FB-B102FC3C51FA}" type="sibTrans" cxnId="{309E8CD9-31CB-0D40-9E39-9DA5B29F30BB}">
      <dgm:prSet/>
      <dgm:spPr/>
      <dgm:t>
        <a:bodyPr/>
        <a:lstStyle/>
        <a:p>
          <a:endParaRPr lang="es-ES" sz="3200"/>
        </a:p>
      </dgm:t>
    </dgm:pt>
    <dgm:pt modelId="{C762ED92-EF04-2440-AF9E-0D922C42F141}" type="pres">
      <dgm:prSet presAssocID="{E4CD001C-7CC6-DE42-86F8-CA40458A9120}" presName="Name0" presStyleCnt="0">
        <dgm:presLayoutVars>
          <dgm:chMax val="7"/>
          <dgm:dir/>
          <dgm:animLvl val="lvl"/>
          <dgm:resizeHandles val="exact"/>
        </dgm:presLayoutVars>
      </dgm:prSet>
      <dgm:spPr/>
    </dgm:pt>
    <dgm:pt modelId="{313D4BB2-23BF-1945-B92C-0758E1DF91CA}" type="pres">
      <dgm:prSet presAssocID="{9CAAC0EC-273E-8B4A-A93B-B6583BC09021}" presName="circle1" presStyleLbl="node1" presStyleIdx="0" presStyleCnt="3"/>
      <dgm:spPr/>
    </dgm:pt>
    <dgm:pt modelId="{12AC8882-23BB-BA42-B667-3646F96ADE1D}" type="pres">
      <dgm:prSet presAssocID="{9CAAC0EC-273E-8B4A-A93B-B6583BC09021}" presName="space" presStyleCnt="0"/>
      <dgm:spPr/>
    </dgm:pt>
    <dgm:pt modelId="{427530A5-C874-8147-977C-088A50463A6E}" type="pres">
      <dgm:prSet presAssocID="{9CAAC0EC-273E-8B4A-A93B-B6583BC09021}" presName="rect1" presStyleLbl="alignAcc1" presStyleIdx="0" presStyleCnt="3" custLinFactNeighborY="-2709"/>
      <dgm:spPr/>
    </dgm:pt>
    <dgm:pt modelId="{E78741E6-AE37-EF4E-BCEF-ACDE4F6EA343}" type="pres">
      <dgm:prSet presAssocID="{06991610-DF49-6545-84BC-0749ED13DB8C}" presName="vertSpace2" presStyleLbl="node1" presStyleIdx="0" presStyleCnt="3"/>
      <dgm:spPr/>
    </dgm:pt>
    <dgm:pt modelId="{460A6A37-8AFE-AC49-B5FD-D462D2880459}" type="pres">
      <dgm:prSet presAssocID="{06991610-DF49-6545-84BC-0749ED13DB8C}" presName="circle2" presStyleLbl="node1" presStyleIdx="1" presStyleCnt="3"/>
      <dgm:spPr/>
    </dgm:pt>
    <dgm:pt modelId="{4FD8FA03-B6E5-694D-9D2B-50F56CE8DB3D}" type="pres">
      <dgm:prSet presAssocID="{06991610-DF49-6545-84BC-0749ED13DB8C}" presName="rect2" presStyleLbl="alignAcc1" presStyleIdx="1" presStyleCnt="3"/>
      <dgm:spPr/>
    </dgm:pt>
    <dgm:pt modelId="{67DDF7EC-E6FD-0741-B5F4-1297C2FBB47B}" type="pres">
      <dgm:prSet presAssocID="{B71CACF2-F508-3B40-BCD7-6E495B132112}" presName="vertSpace3" presStyleLbl="node1" presStyleIdx="1" presStyleCnt="3"/>
      <dgm:spPr/>
    </dgm:pt>
    <dgm:pt modelId="{922339EF-562E-A24A-8333-0620E990F132}" type="pres">
      <dgm:prSet presAssocID="{B71CACF2-F508-3B40-BCD7-6E495B132112}" presName="circle3" presStyleLbl="node1" presStyleIdx="2" presStyleCnt="3"/>
      <dgm:spPr/>
    </dgm:pt>
    <dgm:pt modelId="{F1A7EA60-4142-9B4A-804D-9410837209E7}" type="pres">
      <dgm:prSet presAssocID="{B71CACF2-F508-3B40-BCD7-6E495B132112}" presName="rect3" presStyleLbl="alignAcc1" presStyleIdx="2" presStyleCnt="3"/>
      <dgm:spPr/>
    </dgm:pt>
    <dgm:pt modelId="{C0092FB7-7D06-C245-A9FF-21160FC00061}" type="pres">
      <dgm:prSet presAssocID="{9CAAC0EC-273E-8B4A-A93B-B6583BC09021}" presName="rect1ParTxNoCh" presStyleLbl="alignAcc1" presStyleIdx="2" presStyleCnt="3">
        <dgm:presLayoutVars>
          <dgm:chMax val="1"/>
          <dgm:bulletEnabled val="1"/>
        </dgm:presLayoutVars>
      </dgm:prSet>
      <dgm:spPr/>
    </dgm:pt>
    <dgm:pt modelId="{B3389618-185D-4145-BB2F-D35DC9124BE0}" type="pres">
      <dgm:prSet presAssocID="{06991610-DF49-6545-84BC-0749ED13DB8C}" presName="rect2ParTxNoCh" presStyleLbl="alignAcc1" presStyleIdx="2" presStyleCnt="3">
        <dgm:presLayoutVars>
          <dgm:chMax val="1"/>
          <dgm:bulletEnabled val="1"/>
        </dgm:presLayoutVars>
      </dgm:prSet>
      <dgm:spPr/>
    </dgm:pt>
    <dgm:pt modelId="{6355E3AC-3230-664C-89AC-8B204D05EAC9}" type="pres">
      <dgm:prSet presAssocID="{B71CACF2-F508-3B40-BCD7-6E495B132112}" presName="rect3ParTxNoCh" presStyleLbl="alignAcc1" presStyleIdx="2" presStyleCnt="3">
        <dgm:presLayoutVars>
          <dgm:chMax val="1"/>
          <dgm:bulletEnabled val="1"/>
        </dgm:presLayoutVars>
      </dgm:prSet>
      <dgm:spPr/>
    </dgm:pt>
  </dgm:ptLst>
  <dgm:cxnLst>
    <dgm:cxn modelId="{B07E6A0D-5116-BE47-B762-A726D4D6AC7A}" type="presOf" srcId="{06991610-DF49-6545-84BC-0749ED13DB8C}" destId="{4FD8FA03-B6E5-694D-9D2B-50F56CE8DB3D}" srcOrd="0" destOrd="0" presId="urn:microsoft.com/office/officeart/2005/8/layout/target3"/>
    <dgm:cxn modelId="{11DC5239-EDCD-EC42-9A78-A4805553E1A7}" type="presOf" srcId="{B71CACF2-F508-3B40-BCD7-6E495B132112}" destId="{F1A7EA60-4142-9B4A-804D-9410837209E7}" srcOrd="0" destOrd="0" presId="urn:microsoft.com/office/officeart/2005/8/layout/target3"/>
    <dgm:cxn modelId="{5E8B3073-3372-7E48-BB98-D087784D6357}" type="presOf" srcId="{06991610-DF49-6545-84BC-0749ED13DB8C}" destId="{B3389618-185D-4145-BB2F-D35DC9124BE0}" srcOrd="1" destOrd="0" presId="urn:microsoft.com/office/officeart/2005/8/layout/target3"/>
    <dgm:cxn modelId="{AEA1697C-EB2E-2347-93D4-3E7BDCCE02A5}" type="presOf" srcId="{9CAAC0EC-273E-8B4A-A93B-B6583BC09021}" destId="{C0092FB7-7D06-C245-A9FF-21160FC00061}" srcOrd="1" destOrd="0" presId="urn:microsoft.com/office/officeart/2005/8/layout/target3"/>
    <dgm:cxn modelId="{44274F89-6A5B-0142-894C-E5F01CCCB628}" type="presOf" srcId="{9CAAC0EC-273E-8B4A-A93B-B6583BC09021}" destId="{427530A5-C874-8147-977C-088A50463A6E}" srcOrd="0" destOrd="0" presId="urn:microsoft.com/office/officeart/2005/8/layout/target3"/>
    <dgm:cxn modelId="{69FDF1A1-8D72-DA44-A884-360E99D3A71F}" type="presOf" srcId="{E4CD001C-7CC6-DE42-86F8-CA40458A9120}" destId="{C762ED92-EF04-2440-AF9E-0D922C42F141}" srcOrd="0" destOrd="0" presId="urn:microsoft.com/office/officeart/2005/8/layout/target3"/>
    <dgm:cxn modelId="{FA2B8CB9-B336-934D-88C5-AA7FD9DE8884}" srcId="{E4CD001C-7CC6-DE42-86F8-CA40458A9120}" destId="{B71CACF2-F508-3B40-BCD7-6E495B132112}" srcOrd="2" destOrd="0" parTransId="{C8D6E416-F9A4-E740-9A18-791F759B3248}" sibTransId="{C5306B0C-775B-3F42-B4C0-A7BEB41C0D32}"/>
    <dgm:cxn modelId="{F9FEE8C7-6CDD-2E47-AF5F-FD73E3D6AC1E}" srcId="{E4CD001C-7CC6-DE42-86F8-CA40458A9120}" destId="{9CAAC0EC-273E-8B4A-A93B-B6583BC09021}" srcOrd="0" destOrd="0" parTransId="{B1D2A1F3-D304-5D4C-B572-88ABB04324D4}" sibTransId="{548D648D-B122-2248-B0F8-9D4DFA2C7A6C}"/>
    <dgm:cxn modelId="{309E8CD9-31CB-0D40-9E39-9DA5B29F30BB}" srcId="{E4CD001C-7CC6-DE42-86F8-CA40458A9120}" destId="{06991610-DF49-6545-84BC-0749ED13DB8C}" srcOrd="1" destOrd="0" parTransId="{D90A4344-729A-4E4E-BC99-4EE9603DC5F4}" sibTransId="{19E256A5-1921-664D-B6FB-B102FC3C51FA}"/>
    <dgm:cxn modelId="{2AB0D3E6-E69B-8E42-990D-60CB6F16D012}" type="presOf" srcId="{B71CACF2-F508-3B40-BCD7-6E495B132112}" destId="{6355E3AC-3230-664C-89AC-8B204D05EAC9}" srcOrd="1" destOrd="0" presId="urn:microsoft.com/office/officeart/2005/8/layout/target3"/>
    <dgm:cxn modelId="{A0A256AF-28BD-7342-AF4E-0242EAF0EAC4}" type="presParOf" srcId="{C762ED92-EF04-2440-AF9E-0D922C42F141}" destId="{313D4BB2-23BF-1945-B92C-0758E1DF91CA}" srcOrd="0" destOrd="0" presId="urn:microsoft.com/office/officeart/2005/8/layout/target3"/>
    <dgm:cxn modelId="{D3E40824-C985-AE4D-8936-4488326DA24B}" type="presParOf" srcId="{C762ED92-EF04-2440-AF9E-0D922C42F141}" destId="{12AC8882-23BB-BA42-B667-3646F96ADE1D}" srcOrd="1" destOrd="0" presId="urn:microsoft.com/office/officeart/2005/8/layout/target3"/>
    <dgm:cxn modelId="{40AA2F11-B830-BC4A-A821-D70D02685CCC}" type="presParOf" srcId="{C762ED92-EF04-2440-AF9E-0D922C42F141}" destId="{427530A5-C874-8147-977C-088A50463A6E}" srcOrd="2" destOrd="0" presId="urn:microsoft.com/office/officeart/2005/8/layout/target3"/>
    <dgm:cxn modelId="{B8CAC230-D25D-A741-807E-28B7DBD8F7F3}" type="presParOf" srcId="{C762ED92-EF04-2440-AF9E-0D922C42F141}" destId="{E78741E6-AE37-EF4E-BCEF-ACDE4F6EA343}" srcOrd="3" destOrd="0" presId="urn:microsoft.com/office/officeart/2005/8/layout/target3"/>
    <dgm:cxn modelId="{ECEFA3F9-25CB-3244-9E17-F91D2313CA40}" type="presParOf" srcId="{C762ED92-EF04-2440-AF9E-0D922C42F141}" destId="{460A6A37-8AFE-AC49-B5FD-D462D2880459}" srcOrd="4" destOrd="0" presId="urn:microsoft.com/office/officeart/2005/8/layout/target3"/>
    <dgm:cxn modelId="{37879C5B-1910-4147-8120-3AC2B9618964}" type="presParOf" srcId="{C762ED92-EF04-2440-AF9E-0D922C42F141}" destId="{4FD8FA03-B6E5-694D-9D2B-50F56CE8DB3D}" srcOrd="5" destOrd="0" presId="urn:microsoft.com/office/officeart/2005/8/layout/target3"/>
    <dgm:cxn modelId="{4DD014C8-9981-DB44-B108-EC9D049DB2B5}" type="presParOf" srcId="{C762ED92-EF04-2440-AF9E-0D922C42F141}" destId="{67DDF7EC-E6FD-0741-B5F4-1297C2FBB47B}" srcOrd="6" destOrd="0" presId="urn:microsoft.com/office/officeart/2005/8/layout/target3"/>
    <dgm:cxn modelId="{20FC1D10-A588-B640-B27F-0D85BB633C44}" type="presParOf" srcId="{C762ED92-EF04-2440-AF9E-0D922C42F141}" destId="{922339EF-562E-A24A-8333-0620E990F132}" srcOrd="7" destOrd="0" presId="urn:microsoft.com/office/officeart/2005/8/layout/target3"/>
    <dgm:cxn modelId="{18200541-F5D5-5E45-87B7-A2990AA7D62F}" type="presParOf" srcId="{C762ED92-EF04-2440-AF9E-0D922C42F141}" destId="{F1A7EA60-4142-9B4A-804D-9410837209E7}" srcOrd="8" destOrd="0" presId="urn:microsoft.com/office/officeart/2005/8/layout/target3"/>
    <dgm:cxn modelId="{FBCC3A7F-942C-7D4E-9598-81EE95A32979}" type="presParOf" srcId="{C762ED92-EF04-2440-AF9E-0D922C42F141}" destId="{C0092FB7-7D06-C245-A9FF-21160FC00061}" srcOrd="9" destOrd="0" presId="urn:microsoft.com/office/officeart/2005/8/layout/target3"/>
    <dgm:cxn modelId="{71F4F8E3-1F21-104E-B874-DC2E57018716}" type="presParOf" srcId="{C762ED92-EF04-2440-AF9E-0D922C42F141}" destId="{B3389618-185D-4145-BB2F-D35DC9124BE0}" srcOrd="10" destOrd="0" presId="urn:microsoft.com/office/officeart/2005/8/layout/target3"/>
    <dgm:cxn modelId="{778C6722-9EB1-424C-8300-7A572F2174F9}" type="presParOf" srcId="{C762ED92-EF04-2440-AF9E-0D922C42F141}" destId="{6355E3AC-3230-664C-89AC-8B204D05EAC9}" srcOrd="11"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01D7892-AF16-BD45-BCCC-DDFD84DCBFC7}" type="doc">
      <dgm:prSet loTypeId="urn:microsoft.com/office/officeart/2005/8/layout/arrow3" loCatId="" qsTypeId="urn:microsoft.com/office/officeart/2005/8/quickstyle/simple1" qsCatId="simple" csTypeId="urn:microsoft.com/office/officeart/2005/8/colors/accent1_2" csCatId="accent1" phldr="1"/>
      <dgm:spPr/>
      <dgm:t>
        <a:bodyPr/>
        <a:lstStyle/>
        <a:p>
          <a:endParaRPr lang="es-ES"/>
        </a:p>
      </dgm:t>
    </dgm:pt>
    <dgm:pt modelId="{A94F2579-51C4-7548-9547-81AD4DAC8267}">
      <dgm:prSet phldrT="[Texto]"/>
      <dgm:spPr>
        <a:solidFill>
          <a:schemeClr val="bg1"/>
        </a:solidFill>
      </dgm:spPr>
      <dgm:t>
        <a:bodyPr/>
        <a:lstStyle/>
        <a:p>
          <a:r>
            <a:rPr lang="es-ES" dirty="0"/>
            <a:t>Incapacidad </a:t>
          </a:r>
        </a:p>
      </dgm:t>
    </dgm:pt>
    <dgm:pt modelId="{B2FAB223-AA85-204A-A535-7B97A649C8F6}" type="parTrans" cxnId="{B27D922E-FC00-BA42-96D7-9C8DF311145E}">
      <dgm:prSet/>
      <dgm:spPr/>
      <dgm:t>
        <a:bodyPr/>
        <a:lstStyle/>
        <a:p>
          <a:endParaRPr lang="es-ES"/>
        </a:p>
      </dgm:t>
    </dgm:pt>
    <dgm:pt modelId="{07F12749-3424-964E-9984-F76252B62EF1}" type="sibTrans" cxnId="{B27D922E-FC00-BA42-96D7-9C8DF311145E}">
      <dgm:prSet/>
      <dgm:spPr/>
      <dgm:t>
        <a:bodyPr/>
        <a:lstStyle/>
        <a:p>
          <a:endParaRPr lang="es-ES"/>
        </a:p>
      </dgm:t>
    </dgm:pt>
    <dgm:pt modelId="{EBF23C6E-9BBE-B14A-9E1E-2884ED0C9FB0}">
      <dgm:prSet phldrT="[Texto]"/>
      <dgm:spPr>
        <a:solidFill>
          <a:schemeClr val="bg1"/>
        </a:solidFill>
      </dgm:spPr>
      <dgm:t>
        <a:bodyPr/>
        <a:lstStyle/>
        <a:p>
          <a:r>
            <a:rPr lang="es-ES" dirty="0"/>
            <a:t>Licencia</a:t>
          </a:r>
        </a:p>
      </dgm:t>
    </dgm:pt>
    <dgm:pt modelId="{11AFB048-04B6-0445-A5A5-40C0B9E42FC0}" type="parTrans" cxnId="{7FA9F43D-726F-454E-9434-0B202FFABFDA}">
      <dgm:prSet/>
      <dgm:spPr/>
      <dgm:t>
        <a:bodyPr/>
        <a:lstStyle/>
        <a:p>
          <a:endParaRPr lang="es-ES"/>
        </a:p>
      </dgm:t>
    </dgm:pt>
    <dgm:pt modelId="{A3876C1B-26D4-D64B-B0FD-DF02DF3AB3FB}" type="sibTrans" cxnId="{7FA9F43D-726F-454E-9434-0B202FFABFDA}">
      <dgm:prSet/>
      <dgm:spPr/>
      <dgm:t>
        <a:bodyPr/>
        <a:lstStyle/>
        <a:p>
          <a:endParaRPr lang="es-ES"/>
        </a:p>
      </dgm:t>
    </dgm:pt>
    <dgm:pt modelId="{3F37D84E-1DEA-FC4F-9DD0-7C005C96C258}" type="pres">
      <dgm:prSet presAssocID="{801D7892-AF16-BD45-BCCC-DDFD84DCBFC7}" presName="compositeShape" presStyleCnt="0">
        <dgm:presLayoutVars>
          <dgm:chMax val="2"/>
          <dgm:dir/>
          <dgm:resizeHandles val="exact"/>
        </dgm:presLayoutVars>
      </dgm:prSet>
      <dgm:spPr/>
    </dgm:pt>
    <dgm:pt modelId="{73209E83-0430-6F40-B335-AE5926636479}" type="pres">
      <dgm:prSet presAssocID="{801D7892-AF16-BD45-BCCC-DDFD84DCBFC7}" presName="divider" presStyleLbl="fgShp" presStyleIdx="0" presStyleCnt="1"/>
      <dgm:spPr/>
    </dgm:pt>
    <dgm:pt modelId="{D73B8BF7-7AB5-554F-A451-2C19CE394CA4}" type="pres">
      <dgm:prSet presAssocID="{A94F2579-51C4-7548-9547-81AD4DAC8267}" presName="downArrow" presStyleLbl="node1" presStyleIdx="0" presStyleCnt="2"/>
      <dgm:spPr/>
    </dgm:pt>
    <dgm:pt modelId="{B41990C4-B9C9-ED4D-A4E7-446422587830}" type="pres">
      <dgm:prSet presAssocID="{A94F2579-51C4-7548-9547-81AD4DAC8267}" presName="downArrowText" presStyleLbl="revTx" presStyleIdx="0" presStyleCnt="2">
        <dgm:presLayoutVars>
          <dgm:bulletEnabled val="1"/>
        </dgm:presLayoutVars>
      </dgm:prSet>
      <dgm:spPr/>
    </dgm:pt>
    <dgm:pt modelId="{31F53246-0466-E445-AD17-AE4BE6545CE5}" type="pres">
      <dgm:prSet presAssocID="{EBF23C6E-9BBE-B14A-9E1E-2884ED0C9FB0}" presName="upArrow" presStyleLbl="node1" presStyleIdx="1" presStyleCnt="2"/>
      <dgm:spPr/>
    </dgm:pt>
    <dgm:pt modelId="{BE1364D2-71D0-8247-9C35-BDD154601C7D}" type="pres">
      <dgm:prSet presAssocID="{EBF23C6E-9BBE-B14A-9E1E-2884ED0C9FB0}" presName="upArrowText" presStyleLbl="revTx" presStyleIdx="1" presStyleCnt="2">
        <dgm:presLayoutVars>
          <dgm:bulletEnabled val="1"/>
        </dgm:presLayoutVars>
      </dgm:prSet>
      <dgm:spPr/>
    </dgm:pt>
  </dgm:ptLst>
  <dgm:cxnLst>
    <dgm:cxn modelId="{B27D922E-FC00-BA42-96D7-9C8DF311145E}" srcId="{801D7892-AF16-BD45-BCCC-DDFD84DCBFC7}" destId="{A94F2579-51C4-7548-9547-81AD4DAC8267}" srcOrd="0" destOrd="0" parTransId="{B2FAB223-AA85-204A-A535-7B97A649C8F6}" sibTransId="{07F12749-3424-964E-9984-F76252B62EF1}"/>
    <dgm:cxn modelId="{7FA9F43D-726F-454E-9434-0B202FFABFDA}" srcId="{801D7892-AF16-BD45-BCCC-DDFD84DCBFC7}" destId="{EBF23C6E-9BBE-B14A-9E1E-2884ED0C9FB0}" srcOrd="1" destOrd="0" parTransId="{11AFB048-04B6-0445-A5A5-40C0B9E42FC0}" sibTransId="{A3876C1B-26D4-D64B-B0FD-DF02DF3AB3FB}"/>
    <dgm:cxn modelId="{7D90837D-7E9D-EB46-9DF0-3B99D5E920D5}" type="presOf" srcId="{801D7892-AF16-BD45-BCCC-DDFD84DCBFC7}" destId="{3F37D84E-1DEA-FC4F-9DD0-7C005C96C258}" srcOrd="0" destOrd="0" presId="urn:microsoft.com/office/officeart/2005/8/layout/arrow3"/>
    <dgm:cxn modelId="{75980393-2425-1349-AE84-218C3D20652F}" type="presOf" srcId="{A94F2579-51C4-7548-9547-81AD4DAC8267}" destId="{B41990C4-B9C9-ED4D-A4E7-446422587830}" srcOrd="0" destOrd="0" presId="urn:microsoft.com/office/officeart/2005/8/layout/arrow3"/>
    <dgm:cxn modelId="{160BABF2-CF11-3F4A-A2B9-3B9552CBF743}" type="presOf" srcId="{EBF23C6E-9BBE-B14A-9E1E-2884ED0C9FB0}" destId="{BE1364D2-71D0-8247-9C35-BDD154601C7D}" srcOrd="0" destOrd="0" presId="urn:microsoft.com/office/officeart/2005/8/layout/arrow3"/>
    <dgm:cxn modelId="{83465F30-6E2F-DF49-A8BB-5B25BFEF1B0B}" type="presParOf" srcId="{3F37D84E-1DEA-FC4F-9DD0-7C005C96C258}" destId="{73209E83-0430-6F40-B335-AE5926636479}" srcOrd="0" destOrd="0" presId="urn:microsoft.com/office/officeart/2005/8/layout/arrow3"/>
    <dgm:cxn modelId="{7D4CF1B2-9B3E-CE4C-B017-ECCFA7765DC5}" type="presParOf" srcId="{3F37D84E-1DEA-FC4F-9DD0-7C005C96C258}" destId="{D73B8BF7-7AB5-554F-A451-2C19CE394CA4}" srcOrd="1" destOrd="0" presId="urn:microsoft.com/office/officeart/2005/8/layout/arrow3"/>
    <dgm:cxn modelId="{16AB5B5A-C512-BC4C-AF37-EF62DB102D3F}" type="presParOf" srcId="{3F37D84E-1DEA-FC4F-9DD0-7C005C96C258}" destId="{B41990C4-B9C9-ED4D-A4E7-446422587830}" srcOrd="2" destOrd="0" presId="urn:microsoft.com/office/officeart/2005/8/layout/arrow3"/>
    <dgm:cxn modelId="{E947FD92-2BED-D048-8C86-112941E7EEA1}" type="presParOf" srcId="{3F37D84E-1DEA-FC4F-9DD0-7C005C96C258}" destId="{31F53246-0466-E445-AD17-AE4BE6545CE5}" srcOrd="3" destOrd="0" presId="urn:microsoft.com/office/officeart/2005/8/layout/arrow3"/>
    <dgm:cxn modelId="{9EDEF5E7-4A8D-9642-85E2-E09572934616}" type="presParOf" srcId="{3F37D84E-1DEA-FC4F-9DD0-7C005C96C258}" destId="{BE1364D2-71D0-8247-9C35-BDD154601C7D}"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FEBCECC5-E8CD-E246-9882-6522304184D6}" type="doc">
      <dgm:prSet loTypeId="urn:microsoft.com/office/officeart/2005/8/layout/lProcess2" loCatId="" qsTypeId="urn:microsoft.com/office/officeart/2005/8/quickstyle/simple1" qsCatId="simple" csTypeId="urn:microsoft.com/office/officeart/2005/8/colors/colorful5" csCatId="colorful" phldr="1"/>
      <dgm:spPr/>
      <dgm:t>
        <a:bodyPr/>
        <a:lstStyle/>
        <a:p>
          <a:endParaRPr lang="es-ES"/>
        </a:p>
      </dgm:t>
    </dgm:pt>
    <dgm:pt modelId="{50D020D9-31CF-C145-94C3-67090B278BC3}">
      <dgm:prSet phldrT="[Texto]"/>
      <dgm:spPr/>
      <dgm:t>
        <a:bodyPr/>
        <a:lstStyle/>
        <a:p>
          <a:r>
            <a:rPr lang="es-CO" dirty="0">
              <a:solidFill>
                <a:schemeClr val="tx1"/>
              </a:solidFill>
            </a:rPr>
            <a:t>Gestión de la prevención </a:t>
          </a:r>
          <a:endParaRPr lang="es-ES" dirty="0">
            <a:solidFill>
              <a:schemeClr val="tx1"/>
            </a:solidFill>
          </a:endParaRPr>
        </a:p>
      </dgm:t>
    </dgm:pt>
    <dgm:pt modelId="{C3175027-3F7F-C94A-98DE-C76F5C683F60}" type="parTrans" cxnId="{112323DB-A42A-1048-8072-DA20F9E5B057}">
      <dgm:prSet/>
      <dgm:spPr/>
      <dgm:t>
        <a:bodyPr/>
        <a:lstStyle/>
        <a:p>
          <a:endParaRPr lang="es-ES">
            <a:solidFill>
              <a:schemeClr val="tx1"/>
            </a:solidFill>
          </a:endParaRPr>
        </a:p>
      </dgm:t>
    </dgm:pt>
    <dgm:pt modelId="{BC4BF20B-73D8-E74C-AECF-84F3C65C225D}" type="sibTrans" cxnId="{112323DB-A42A-1048-8072-DA20F9E5B057}">
      <dgm:prSet/>
      <dgm:spPr/>
      <dgm:t>
        <a:bodyPr/>
        <a:lstStyle/>
        <a:p>
          <a:endParaRPr lang="es-ES">
            <a:solidFill>
              <a:schemeClr val="tx1"/>
            </a:solidFill>
          </a:endParaRPr>
        </a:p>
      </dgm:t>
    </dgm:pt>
    <dgm:pt modelId="{8BB299D7-E7B1-8645-B1F1-C4AE39C3099F}">
      <dgm:prSet phldrT="[Texto]" custT="1"/>
      <dgm:spPr/>
      <dgm:t>
        <a:bodyPr/>
        <a:lstStyle/>
        <a:p>
          <a:pPr>
            <a:buFont typeface="Arial" panose="020B0604020202020204" pitchFamily="34" charset="0"/>
            <a:buChar char="•"/>
          </a:pPr>
          <a:r>
            <a:rPr lang="es-CO" sz="1800" dirty="0">
              <a:solidFill>
                <a:schemeClr val="tx1"/>
              </a:solidFill>
            </a:rPr>
            <a:t>Plan de O y P RL</a:t>
          </a:r>
        </a:p>
      </dgm:t>
    </dgm:pt>
    <dgm:pt modelId="{B6E9C881-590E-644E-810D-C64EEAF4FF33}" type="parTrans" cxnId="{2CDD7E59-ED99-6842-ABBC-DF568FFF2C43}">
      <dgm:prSet/>
      <dgm:spPr/>
      <dgm:t>
        <a:bodyPr/>
        <a:lstStyle/>
        <a:p>
          <a:endParaRPr lang="es-ES">
            <a:solidFill>
              <a:schemeClr val="tx1"/>
            </a:solidFill>
          </a:endParaRPr>
        </a:p>
      </dgm:t>
    </dgm:pt>
    <dgm:pt modelId="{5FF96965-30C4-5444-BBDC-B245C843FDE3}" type="sibTrans" cxnId="{2CDD7E59-ED99-6842-ABBC-DF568FFF2C43}">
      <dgm:prSet/>
      <dgm:spPr/>
      <dgm:t>
        <a:bodyPr/>
        <a:lstStyle/>
        <a:p>
          <a:endParaRPr lang="es-ES">
            <a:solidFill>
              <a:schemeClr val="tx1"/>
            </a:solidFill>
          </a:endParaRPr>
        </a:p>
      </dgm:t>
    </dgm:pt>
    <dgm:pt modelId="{42E9668C-F575-6F44-BB8A-26E4D492EE1F}">
      <dgm:prSet phldrT="[Texto]"/>
      <dgm:spPr/>
      <dgm:t>
        <a:bodyPr/>
        <a:lstStyle/>
        <a:p>
          <a:pPr>
            <a:buFont typeface="+mj-lt"/>
            <a:buAutoNum type="arabicPeriod"/>
          </a:pPr>
          <a:r>
            <a:rPr lang="es-CO" dirty="0">
              <a:solidFill>
                <a:schemeClr val="tx1"/>
              </a:solidFill>
            </a:rPr>
            <a:t>Vigilancia de la salud </a:t>
          </a:r>
          <a:endParaRPr lang="es-ES" dirty="0">
            <a:solidFill>
              <a:schemeClr val="tx1"/>
            </a:solidFill>
          </a:endParaRPr>
        </a:p>
      </dgm:t>
    </dgm:pt>
    <dgm:pt modelId="{D700406A-82D9-4F4F-81CD-2A4F5A8FC015}" type="parTrans" cxnId="{43249F55-27DA-1840-A924-348D28790A1C}">
      <dgm:prSet/>
      <dgm:spPr/>
      <dgm:t>
        <a:bodyPr/>
        <a:lstStyle/>
        <a:p>
          <a:endParaRPr lang="es-ES">
            <a:solidFill>
              <a:schemeClr val="tx1"/>
            </a:solidFill>
          </a:endParaRPr>
        </a:p>
      </dgm:t>
    </dgm:pt>
    <dgm:pt modelId="{6C6BC365-1D9E-A540-AE64-6728C5C2F7F1}" type="sibTrans" cxnId="{43249F55-27DA-1840-A924-348D28790A1C}">
      <dgm:prSet/>
      <dgm:spPr/>
      <dgm:t>
        <a:bodyPr/>
        <a:lstStyle/>
        <a:p>
          <a:endParaRPr lang="es-ES">
            <a:solidFill>
              <a:schemeClr val="tx1"/>
            </a:solidFill>
          </a:endParaRPr>
        </a:p>
      </dgm:t>
    </dgm:pt>
    <dgm:pt modelId="{9B4263A3-17D7-3B4F-A33B-C3A3D68B66E8}">
      <dgm:prSet phldrT="[Texto]" custT="1"/>
      <dgm:spPr/>
      <dgm:t>
        <a:bodyPr/>
        <a:lstStyle/>
        <a:p>
          <a:pPr>
            <a:buSzPts val="1000"/>
            <a:buFont typeface="Symbol" pitchFamily="2" charset="2"/>
            <a:buChar char=""/>
          </a:pPr>
          <a:r>
            <a:rPr lang="es-ES_tradnl" sz="1400" dirty="0">
              <a:solidFill>
                <a:schemeClr val="tx1"/>
              </a:solidFill>
            </a:rPr>
            <a:t>Protocolos o de </a:t>
          </a:r>
          <a:r>
            <a:rPr lang="es-ES_tradnl" sz="1400" dirty="0" err="1">
              <a:solidFill>
                <a:schemeClr val="tx1"/>
              </a:solidFill>
            </a:rPr>
            <a:t>Guías</a:t>
          </a:r>
          <a:r>
            <a:rPr lang="es-ES_tradnl" sz="1400" dirty="0">
              <a:solidFill>
                <a:schemeClr val="tx1"/>
              </a:solidFill>
            </a:rPr>
            <a:t> </a:t>
          </a:r>
          <a:r>
            <a:rPr lang="es-ES_tradnl" sz="1400" dirty="0" err="1">
              <a:solidFill>
                <a:schemeClr val="tx1"/>
              </a:solidFill>
            </a:rPr>
            <a:t>científicas</a:t>
          </a:r>
          <a:r>
            <a:rPr lang="es-ES_tradnl" sz="1400" dirty="0">
              <a:solidFill>
                <a:schemeClr val="tx1"/>
              </a:solidFill>
            </a:rPr>
            <a:t>) </a:t>
          </a:r>
          <a:endParaRPr lang="es-ES" sz="1400" dirty="0">
            <a:solidFill>
              <a:schemeClr val="tx1"/>
            </a:solidFill>
          </a:endParaRPr>
        </a:p>
      </dgm:t>
    </dgm:pt>
    <dgm:pt modelId="{239A4775-55E7-1444-91D5-59D9A5DF6C0F}" type="parTrans" cxnId="{7B2D1363-99C9-784F-89F8-AF01A10A189B}">
      <dgm:prSet/>
      <dgm:spPr/>
      <dgm:t>
        <a:bodyPr/>
        <a:lstStyle/>
        <a:p>
          <a:endParaRPr lang="es-ES">
            <a:solidFill>
              <a:schemeClr val="tx1"/>
            </a:solidFill>
          </a:endParaRPr>
        </a:p>
      </dgm:t>
    </dgm:pt>
    <dgm:pt modelId="{CD9B70C8-1918-824E-9777-6F8B932E38FB}" type="sibTrans" cxnId="{7B2D1363-99C9-784F-89F8-AF01A10A189B}">
      <dgm:prSet/>
      <dgm:spPr/>
      <dgm:t>
        <a:bodyPr/>
        <a:lstStyle/>
        <a:p>
          <a:endParaRPr lang="es-ES">
            <a:solidFill>
              <a:schemeClr val="tx1"/>
            </a:solidFill>
          </a:endParaRPr>
        </a:p>
      </dgm:t>
    </dgm:pt>
    <dgm:pt modelId="{FB8BC06A-AB24-984C-AAF8-BDB290218C2A}">
      <dgm:prSet phldrT="[Texto]"/>
      <dgm:spPr/>
      <dgm:t>
        <a:bodyPr/>
        <a:lstStyle/>
        <a:p>
          <a:pPr>
            <a:buFont typeface="+mj-lt"/>
            <a:buAutoNum type="arabicPeriod"/>
          </a:pPr>
          <a:r>
            <a:rPr lang="es-CO" dirty="0">
              <a:solidFill>
                <a:schemeClr val="tx1"/>
              </a:solidFill>
            </a:rPr>
            <a:t>Medidas preventivas específicas </a:t>
          </a:r>
          <a:endParaRPr lang="es-ES" dirty="0">
            <a:solidFill>
              <a:schemeClr val="tx1"/>
            </a:solidFill>
          </a:endParaRPr>
        </a:p>
      </dgm:t>
    </dgm:pt>
    <dgm:pt modelId="{513B590D-91DC-8649-81B8-071EFE58E428}" type="parTrans" cxnId="{26E08A6A-21D1-6840-AD00-BBE1071429EE}">
      <dgm:prSet/>
      <dgm:spPr/>
      <dgm:t>
        <a:bodyPr/>
        <a:lstStyle/>
        <a:p>
          <a:endParaRPr lang="es-ES">
            <a:solidFill>
              <a:schemeClr val="tx1"/>
            </a:solidFill>
          </a:endParaRPr>
        </a:p>
      </dgm:t>
    </dgm:pt>
    <dgm:pt modelId="{2761CBE2-B2F6-AA47-9FE4-7C6006942100}" type="sibTrans" cxnId="{26E08A6A-21D1-6840-AD00-BBE1071429EE}">
      <dgm:prSet/>
      <dgm:spPr/>
      <dgm:t>
        <a:bodyPr/>
        <a:lstStyle/>
        <a:p>
          <a:endParaRPr lang="es-ES">
            <a:solidFill>
              <a:schemeClr val="tx1"/>
            </a:solidFill>
          </a:endParaRPr>
        </a:p>
      </dgm:t>
    </dgm:pt>
    <dgm:pt modelId="{A1BCFFAD-9F4F-C44A-BF39-3B22C6C0397A}">
      <dgm:prSet phldrT="[Texto]"/>
      <dgm:spPr/>
      <dgm:t>
        <a:bodyPr/>
        <a:lstStyle/>
        <a:p>
          <a:pPr>
            <a:buFont typeface="Arial" panose="020B0604020202020204" pitchFamily="34" charset="0"/>
            <a:buChar char="•"/>
          </a:pPr>
          <a:r>
            <a:rPr lang="es-CO" dirty="0">
              <a:solidFill>
                <a:schemeClr val="tx1"/>
              </a:solidFill>
            </a:rPr>
            <a:t>medidas organizativas específicas</a:t>
          </a:r>
          <a:endParaRPr lang="es-ES" dirty="0">
            <a:solidFill>
              <a:schemeClr val="tx1"/>
            </a:solidFill>
          </a:endParaRPr>
        </a:p>
      </dgm:t>
    </dgm:pt>
    <dgm:pt modelId="{D69C96E6-33B0-A049-ADC1-20FB1F7177D2}" type="parTrans" cxnId="{306A21F4-EDEC-2E4D-860F-6EAFDB0B6AAB}">
      <dgm:prSet/>
      <dgm:spPr/>
      <dgm:t>
        <a:bodyPr/>
        <a:lstStyle/>
        <a:p>
          <a:endParaRPr lang="es-ES">
            <a:solidFill>
              <a:schemeClr val="tx1"/>
            </a:solidFill>
          </a:endParaRPr>
        </a:p>
      </dgm:t>
    </dgm:pt>
    <dgm:pt modelId="{B1F15DC2-1A20-014A-B6AB-731F2279F9B0}" type="sibTrans" cxnId="{306A21F4-EDEC-2E4D-860F-6EAFDB0B6AAB}">
      <dgm:prSet/>
      <dgm:spPr/>
      <dgm:t>
        <a:bodyPr/>
        <a:lstStyle/>
        <a:p>
          <a:endParaRPr lang="es-ES">
            <a:solidFill>
              <a:schemeClr val="tx1"/>
            </a:solidFill>
          </a:endParaRPr>
        </a:p>
      </dgm:t>
    </dgm:pt>
    <dgm:pt modelId="{C449542D-16E9-2541-A941-E0101122F44B}">
      <dgm:prSet phldrT="[Texto]"/>
      <dgm:spPr/>
      <dgm:t>
        <a:bodyPr/>
        <a:lstStyle/>
        <a:p>
          <a:pPr>
            <a:buSzPts val="1000"/>
            <a:buFont typeface="Symbol" pitchFamily="2" charset="2"/>
            <a:buChar char=""/>
          </a:pPr>
          <a:r>
            <a:rPr lang="es-ES_tradnl" dirty="0">
              <a:solidFill>
                <a:schemeClr val="tx1"/>
              </a:solidFill>
            </a:rPr>
            <a:t>Medidas fuente</a:t>
          </a:r>
          <a:endParaRPr lang="es-ES" dirty="0">
            <a:solidFill>
              <a:schemeClr val="tx1"/>
            </a:solidFill>
          </a:endParaRPr>
        </a:p>
      </dgm:t>
    </dgm:pt>
    <dgm:pt modelId="{B4E911BD-3D5E-5646-8A50-2BAB4E2E639B}" type="parTrans" cxnId="{99F36255-D3D6-C84D-AAA4-22277CE6C840}">
      <dgm:prSet/>
      <dgm:spPr/>
      <dgm:t>
        <a:bodyPr/>
        <a:lstStyle/>
        <a:p>
          <a:endParaRPr lang="es-ES">
            <a:solidFill>
              <a:schemeClr val="tx1"/>
            </a:solidFill>
          </a:endParaRPr>
        </a:p>
      </dgm:t>
    </dgm:pt>
    <dgm:pt modelId="{35DAB7B5-493B-7143-8BED-D3C9128718E8}" type="sibTrans" cxnId="{99F36255-D3D6-C84D-AAA4-22277CE6C840}">
      <dgm:prSet/>
      <dgm:spPr/>
      <dgm:t>
        <a:bodyPr/>
        <a:lstStyle/>
        <a:p>
          <a:endParaRPr lang="es-ES">
            <a:solidFill>
              <a:schemeClr val="tx1"/>
            </a:solidFill>
          </a:endParaRPr>
        </a:p>
      </dgm:t>
    </dgm:pt>
    <dgm:pt modelId="{44FF8D0F-A214-DC41-882A-66F5921ADE6B}">
      <dgm:prSet phldrT="[Texto]" custT="1"/>
      <dgm:spPr/>
      <dgm:t>
        <a:bodyPr/>
        <a:lstStyle/>
        <a:p>
          <a:pPr>
            <a:buFont typeface="Arial" panose="020B0604020202020204" pitchFamily="34" charset="0"/>
            <a:buChar char="•"/>
          </a:pPr>
          <a:r>
            <a:rPr lang="es-CO" sz="1800" dirty="0">
              <a:solidFill>
                <a:schemeClr val="tx1"/>
              </a:solidFill>
            </a:rPr>
            <a:t>Ausencia de recursos preventivos </a:t>
          </a:r>
          <a:endParaRPr lang="es-ES" sz="1800" dirty="0">
            <a:solidFill>
              <a:schemeClr val="tx1"/>
            </a:solidFill>
          </a:endParaRPr>
        </a:p>
      </dgm:t>
    </dgm:pt>
    <dgm:pt modelId="{2F1EB552-A383-2F4F-AA12-17CFCDE9C69E}" type="parTrans" cxnId="{7CD4F98A-4BD6-4B41-9F34-417E4270EF57}">
      <dgm:prSet/>
      <dgm:spPr/>
      <dgm:t>
        <a:bodyPr/>
        <a:lstStyle/>
        <a:p>
          <a:endParaRPr lang="es-ES">
            <a:solidFill>
              <a:schemeClr val="tx1"/>
            </a:solidFill>
          </a:endParaRPr>
        </a:p>
      </dgm:t>
    </dgm:pt>
    <dgm:pt modelId="{8BC7DA39-E962-2349-8E21-336E124AFB08}" type="sibTrans" cxnId="{7CD4F98A-4BD6-4B41-9F34-417E4270EF57}">
      <dgm:prSet/>
      <dgm:spPr/>
      <dgm:t>
        <a:bodyPr/>
        <a:lstStyle/>
        <a:p>
          <a:endParaRPr lang="es-ES">
            <a:solidFill>
              <a:schemeClr val="tx1"/>
            </a:solidFill>
          </a:endParaRPr>
        </a:p>
      </dgm:t>
    </dgm:pt>
    <dgm:pt modelId="{A3186B99-8220-2146-9B5F-8530FB26EDAA}">
      <dgm:prSet phldrT="[Texto]" custT="1"/>
      <dgm:spPr/>
      <dgm:t>
        <a:bodyPr/>
        <a:lstStyle/>
        <a:p>
          <a:pPr>
            <a:buFont typeface="Arial" panose="020B0604020202020204" pitchFamily="34" charset="0"/>
            <a:buChar char="•"/>
          </a:pPr>
          <a:r>
            <a:rPr lang="es-CO" sz="1800" dirty="0">
              <a:solidFill>
                <a:schemeClr val="tx1"/>
              </a:solidFill>
            </a:rPr>
            <a:t>Evaluación de FRO </a:t>
          </a:r>
        </a:p>
      </dgm:t>
    </dgm:pt>
    <dgm:pt modelId="{8E454E31-CC61-9145-A10F-304352ACA302}" type="parTrans" cxnId="{ACF7CDFE-411E-CE42-91FB-5FDD683E8BAB}">
      <dgm:prSet/>
      <dgm:spPr/>
      <dgm:t>
        <a:bodyPr/>
        <a:lstStyle/>
        <a:p>
          <a:endParaRPr lang="es-ES">
            <a:solidFill>
              <a:schemeClr val="tx1"/>
            </a:solidFill>
          </a:endParaRPr>
        </a:p>
      </dgm:t>
    </dgm:pt>
    <dgm:pt modelId="{B96A3047-89BA-364F-A997-D67B944F9063}" type="sibTrans" cxnId="{ACF7CDFE-411E-CE42-91FB-5FDD683E8BAB}">
      <dgm:prSet/>
      <dgm:spPr/>
      <dgm:t>
        <a:bodyPr/>
        <a:lstStyle/>
        <a:p>
          <a:endParaRPr lang="es-ES">
            <a:solidFill>
              <a:schemeClr val="tx1"/>
            </a:solidFill>
          </a:endParaRPr>
        </a:p>
      </dgm:t>
    </dgm:pt>
    <dgm:pt modelId="{842A8E28-CCB7-2A40-AE7B-F337AEEB40B2}">
      <dgm:prSet custT="1"/>
      <dgm:spPr/>
      <dgm:t>
        <a:bodyPr/>
        <a:lstStyle/>
        <a:p>
          <a:pPr>
            <a:buSzPts val="1000"/>
            <a:buFont typeface="Symbol" pitchFamily="2" charset="2"/>
            <a:buChar char=""/>
          </a:pPr>
          <a:r>
            <a:rPr lang="es-ES_tradnl" sz="1400" dirty="0">
              <a:solidFill>
                <a:schemeClr val="tx1"/>
              </a:solidFill>
            </a:rPr>
            <a:t>No </a:t>
          </a:r>
          <a:r>
            <a:rPr lang="es-ES_tradnl" sz="1400" dirty="0" err="1">
              <a:solidFill>
                <a:schemeClr val="tx1"/>
              </a:solidFill>
            </a:rPr>
            <a:t>periódica</a:t>
          </a:r>
          <a:r>
            <a:rPr lang="es-ES_tradnl" sz="1400" dirty="0">
              <a:solidFill>
                <a:schemeClr val="tx1"/>
              </a:solidFill>
            </a:rPr>
            <a:t> y documentada </a:t>
          </a:r>
        </a:p>
      </dgm:t>
    </dgm:pt>
    <dgm:pt modelId="{BE898E89-08CE-F64A-AE42-864C3F2AA575}" type="parTrans" cxnId="{D508E4D9-391B-7243-B836-1203672FF3DB}">
      <dgm:prSet/>
      <dgm:spPr/>
      <dgm:t>
        <a:bodyPr/>
        <a:lstStyle/>
        <a:p>
          <a:endParaRPr lang="es-ES">
            <a:solidFill>
              <a:schemeClr val="tx1"/>
            </a:solidFill>
          </a:endParaRPr>
        </a:p>
      </dgm:t>
    </dgm:pt>
    <dgm:pt modelId="{B193C78E-C8F5-A84D-884E-007CF8A07229}" type="sibTrans" cxnId="{D508E4D9-391B-7243-B836-1203672FF3DB}">
      <dgm:prSet/>
      <dgm:spPr/>
      <dgm:t>
        <a:bodyPr/>
        <a:lstStyle/>
        <a:p>
          <a:endParaRPr lang="es-ES">
            <a:solidFill>
              <a:schemeClr val="tx1"/>
            </a:solidFill>
          </a:endParaRPr>
        </a:p>
      </dgm:t>
    </dgm:pt>
    <dgm:pt modelId="{3C9AA627-26ED-274B-91E9-30895B7BC683}">
      <dgm:prSet custT="1"/>
      <dgm:spPr/>
      <dgm:t>
        <a:bodyPr/>
        <a:lstStyle/>
        <a:p>
          <a:pPr>
            <a:buSzPts val="1000"/>
            <a:buFont typeface="Symbol" pitchFamily="2" charset="2"/>
            <a:buChar char=""/>
          </a:pPr>
          <a:r>
            <a:rPr lang="es-ES_tradnl" sz="1400" dirty="0">
              <a:solidFill>
                <a:schemeClr val="tx1"/>
              </a:solidFill>
            </a:rPr>
            <a:t>No informada a los representantes de los trabajadores </a:t>
          </a:r>
        </a:p>
      </dgm:t>
    </dgm:pt>
    <dgm:pt modelId="{AA52E185-5825-8446-B379-A5D6435C40F7}" type="parTrans" cxnId="{2B382F55-57B0-9C45-A250-A4E1A9F11FBD}">
      <dgm:prSet/>
      <dgm:spPr/>
      <dgm:t>
        <a:bodyPr/>
        <a:lstStyle/>
        <a:p>
          <a:endParaRPr lang="es-ES">
            <a:solidFill>
              <a:schemeClr val="tx1"/>
            </a:solidFill>
          </a:endParaRPr>
        </a:p>
      </dgm:t>
    </dgm:pt>
    <dgm:pt modelId="{4E340CCC-98AD-4043-95BC-33CEA10FB7AF}" type="sibTrans" cxnId="{2B382F55-57B0-9C45-A250-A4E1A9F11FBD}">
      <dgm:prSet/>
      <dgm:spPr/>
      <dgm:t>
        <a:bodyPr/>
        <a:lstStyle/>
        <a:p>
          <a:endParaRPr lang="es-ES">
            <a:solidFill>
              <a:schemeClr val="tx1"/>
            </a:solidFill>
          </a:endParaRPr>
        </a:p>
      </dgm:t>
    </dgm:pt>
    <dgm:pt modelId="{46D465EF-DA14-7E4A-85F8-875554F801DE}">
      <dgm:prSet custT="1"/>
      <dgm:spPr/>
      <dgm:t>
        <a:bodyPr/>
        <a:lstStyle/>
        <a:p>
          <a:pPr>
            <a:buSzPts val="1000"/>
            <a:buFont typeface="Symbol" pitchFamily="2" charset="2"/>
            <a:buChar char=""/>
          </a:pPr>
          <a:r>
            <a:rPr lang="es-ES_tradnl" sz="1400" dirty="0">
              <a:solidFill>
                <a:schemeClr val="tx1"/>
              </a:solidFill>
            </a:rPr>
            <a:t>Trabajadores especialmente sensibles </a:t>
          </a:r>
        </a:p>
      </dgm:t>
    </dgm:pt>
    <dgm:pt modelId="{BEFE805E-7B8B-B64C-A544-133F6882ADA2}" type="parTrans" cxnId="{A578BAB0-8E1C-9D4F-9BDC-1126C14AC554}">
      <dgm:prSet/>
      <dgm:spPr/>
      <dgm:t>
        <a:bodyPr/>
        <a:lstStyle/>
        <a:p>
          <a:endParaRPr lang="es-ES">
            <a:solidFill>
              <a:schemeClr val="tx1"/>
            </a:solidFill>
          </a:endParaRPr>
        </a:p>
      </dgm:t>
    </dgm:pt>
    <dgm:pt modelId="{F5717125-97D3-A142-A83C-C2BE3098CB26}" type="sibTrans" cxnId="{A578BAB0-8E1C-9D4F-9BDC-1126C14AC554}">
      <dgm:prSet/>
      <dgm:spPr/>
      <dgm:t>
        <a:bodyPr/>
        <a:lstStyle/>
        <a:p>
          <a:endParaRPr lang="es-ES">
            <a:solidFill>
              <a:schemeClr val="tx1"/>
            </a:solidFill>
          </a:endParaRPr>
        </a:p>
      </dgm:t>
    </dgm:pt>
    <dgm:pt modelId="{E8BABF09-8BE2-D14E-A087-8A1017436634}">
      <dgm:prSet custT="1"/>
      <dgm:spPr/>
      <dgm:t>
        <a:bodyPr/>
        <a:lstStyle/>
        <a:p>
          <a:pPr>
            <a:buSzPts val="1000"/>
            <a:buFont typeface="Symbol" pitchFamily="2" charset="2"/>
            <a:buChar char=""/>
          </a:pPr>
          <a:r>
            <a:rPr lang="es-ES_tradnl" sz="1400" dirty="0">
              <a:solidFill>
                <a:schemeClr val="tx1"/>
              </a:solidFill>
            </a:rPr>
            <a:t>No </a:t>
          </a:r>
          <a:r>
            <a:rPr lang="es-ES_tradnl" sz="1400" dirty="0" err="1">
              <a:solidFill>
                <a:schemeClr val="tx1"/>
              </a:solidFill>
            </a:rPr>
            <a:t>comunicación</a:t>
          </a:r>
          <a:r>
            <a:rPr lang="es-ES_tradnl" sz="1400" dirty="0">
              <a:solidFill>
                <a:schemeClr val="tx1"/>
              </a:solidFill>
            </a:rPr>
            <a:t> de los </a:t>
          </a:r>
          <a:r>
            <a:rPr lang="es-ES_tradnl" sz="1400" dirty="0" err="1">
              <a:solidFill>
                <a:schemeClr val="tx1"/>
              </a:solidFill>
            </a:rPr>
            <a:t>daños</a:t>
          </a:r>
          <a:r>
            <a:rPr lang="es-ES_tradnl" sz="1400" dirty="0">
              <a:solidFill>
                <a:schemeClr val="tx1"/>
              </a:solidFill>
            </a:rPr>
            <a:t>, No </a:t>
          </a:r>
          <a:r>
            <a:rPr lang="es-ES_tradnl" sz="1400" dirty="0" err="1">
              <a:solidFill>
                <a:schemeClr val="tx1"/>
              </a:solidFill>
            </a:rPr>
            <a:t>vacunación</a:t>
          </a:r>
          <a:r>
            <a:rPr lang="es-ES_tradnl" sz="1400" dirty="0">
              <a:solidFill>
                <a:schemeClr val="tx1"/>
              </a:solidFill>
            </a:rPr>
            <a:t> </a:t>
          </a:r>
        </a:p>
      </dgm:t>
    </dgm:pt>
    <dgm:pt modelId="{3C51BF78-7564-7746-BDD8-7296287E1019}" type="parTrans" cxnId="{27773718-046F-EB45-BFEE-CF227EBB4D7B}">
      <dgm:prSet/>
      <dgm:spPr/>
      <dgm:t>
        <a:bodyPr/>
        <a:lstStyle/>
        <a:p>
          <a:endParaRPr lang="es-ES">
            <a:solidFill>
              <a:schemeClr val="tx1"/>
            </a:solidFill>
          </a:endParaRPr>
        </a:p>
      </dgm:t>
    </dgm:pt>
    <dgm:pt modelId="{18837FFA-0799-C848-A027-E6F0F53B8D54}" type="sibTrans" cxnId="{27773718-046F-EB45-BFEE-CF227EBB4D7B}">
      <dgm:prSet/>
      <dgm:spPr/>
      <dgm:t>
        <a:bodyPr/>
        <a:lstStyle/>
        <a:p>
          <a:endParaRPr lang="es-ES">
            <a:solidFill>
              <a:schemeClr val="tx1"/>
            </a:solidFill>
          </a:endParaRPr>
        </a:p>
      </dgm:t>
    </dgm:pt>
    <dgm:pt modelId="{D3D54186-8BCF-6D4D-8539-49FBA8E3BDBD}">
      <dgm:prSet/>
      <dgm:spPr/>
      <dgm:t>
        <a:bodyPr/>
        <a:lstStyle/>
        <a:p>
          <a:pPr>
            <a:buSzPts val="1000"/>
            <a:buFont typeface="Symbol" pitchFamily="2" charset="2"/>
            <a:buChar char=""/>
          </a:pPr>
          <a:r>
            <a:rPr lang="es-ES_tradnl" dirty="0">
              <a:solidFill>
                <a:schemeClr val="tx1"/>
              </a:solidFill>
            </a:rPr>
            <a:t>Medio </a:t>
          </a:r>
          <a:r>
            <a:rPr lang="es-ES_tradnl" dirty="0" err="1">
              <a:solidFill>
                <a:schemeClr val="tx1"/>
              </a:solidFill>
            </a:rPr>
            <a:t>extracción</a:t>
          </a:r>
          <a:r>
            <a:rPr lang="es-ES_tradnl" dirty="0">
              <a:solidFill>
                <a:schemeClr val="tx1"/>
              </a:solidFill>
            </a:rPr>
            <a:t> localizada y/o </a:t>
          </a:r>
          <a:r>
            <a:rPr lang="es-ES_tradnl" dirty="0" err="1">
              <a:solidFill>
                <a:schemeClr val="tx1"/>
              </a:solidFill>
            </a:rPr>
            <a:t>ventilación</a:t>
          </a:r>
          <a:r>
            <a:rPr lang="es-ES_tradnl" dirty="0">
              <a:solidFill>
                <a:schemeClr val="tx1"/>
              </a:solidFill>
            </a:rPr>
            <a:t> general </a:t>
          </a:r>
        </a:p>
      </dgm:t>
    </dgm:pt>
    <dgm:pt modelId="{64EE7551-9584-2A47-81DD-BB86C2E9ADCB}" type="parTrans" cxnId="{C121FE1D-DCAB-7840-BD29-D2C65D90D770}">
      <dgm:prSet/>
      <dgm:spPr/>
      <dgm:t>
        <a:bodyPr/>
        <a:lstStyle/>
        <a:p>
          <a:endParaRPr lang="es-ES">
            <a:solidFill>
              <a:schemeClr val="tx1"/>
            </a:solidFill>
          </a:endParaRPr>
        </a:p>
      </dgm:t>
    </dgm:pt>
    <dgm:pt modelId="{24398FFB-73F6-4A45-A3D9-BB57B3189B7C}" type="sibTrans" cxnId="{C121FE1D-DCAB-7840-BD29-D2C65D90D770}">
      <dgm:prSet/>
      <dgm:spPr/>
      <dgm:t>
        <a:bodyPr/>
        <a:lstStyle/>
        <a:p>
          <a:endParaRPr lang="es-ES">
            <a:solidFill>
              <a:schemeClr val="tx1"/>
            </a:solidFill>
          </a:endParaRPr>
        </a:p>
      </dgm:t>
    </dgm:pt>
    <dgm:pt modelId="{FC6DC167-DC64-EA48-95EC-CEAFF988B672}">
      <dgm:prSet/>
      <dgm:spPr/>
      <dgm:t>
        <a:bodyPr/>
        <a:lstStyle/>
        <a:p>
          <a:pPr>
            <a:buSzPts val="1000"/>
            <a:buFont typeface="Symbol" pitchFamily="2" charset="2"/>
            <a:buChar char=""/>
          </a:pPr>
          <a:r>
            <a:rPr lang="es-ES_tradnl" dirty="0">
              <a:solidFill>
                <a:schemeClr val="tx1"/>
              </a:solidFill>
            </a:rPr>
            <a:t>EPP</a:t>
          </a:r>
        </a:p>
      </dgm:t>
    </dgm:pt>
    <dgm:pt modelId="{8876E989-EBFC-D846-B206-667D553B5120}" type="parTrans" cxnId="{DAAA9762-0EA6-8E4F-9D26-76FCCED774E4}">
      <dgm:prSet/>
      <dgm:spPr/>
      <dgm:t>
        <a:bodyPr/>
        <a:lstStyle/>
        <a:p>
          <a:endParaRPr lang="es-ES">
            <a:solidFill>
              <a:schemeClr val="tx1"/>
            </a:solidFill>
          </a:endParaRPr>
        </a:p>
      </dgm:t>
    </dgm:pt>
    <dgm:pt modelId="{B0EBCB7A-7BBA-A343-B7AB-DA697D9E96A9}" type="sibTrans" cxnId="{DAAA9762-0EA6-8E4F-9D26-76FCCED774E4}">
      <dgm:prSet/>
      <dgm:spPr/>
      <dgm:t>
        <a:bodyPr/>
        <a:lstStyle/>
        <a:p>
          <a:endParaRPr lang="es-ES">
            <a:solidFill>
              <a:schemeClr val="tx1"/>
            </a:solidFill>
          </a:endParaRPr>
        </a:p>
      </dgm:t>
    </dgm:pt>
    <dgm:pt modelId="{72268AC9-1C61-8F48-9FE9-6BA66283F0B6}">
      <dgm:prSet/>
      <dgm:spPr/>
      <dgm:t>
        <a:bodyPr/>
        <a:lstStyle/>
        <a:p>
          <a:pPr>
            <a:buSzPts val="1000"/>
            <a:buFont typeface="Symbol" pitchFamily="2" charset="2"/>
            <a:buChar char=""/>
          </a:pPr>
          <a:r>
            <a:rPr lang="es-ES_tradnl" dirty="0" err="1">
              <a:solidFill>
                <a:schemeClr val="tx1"/>
              </a:solidFill>
            </a:rPr>
            <a:t>Rotación</a:t>
          </a:r>
          <a:r>
            <a:rPr lang="es-ES_tradnl" dirty="0">
              <a:solidFill>
                <a:schemeClr val="tx1"/>
              </a:solidFill>
            </a:rPr>
            <a:t> de puestos </a:t>
          </a:r>
        </a:p>
      </dgm:t>
    </dgm:pt>
    <dgm:pt modelId="{E6009AC4-93E3-E842-91B0-0DCC377CC2F5}" type="parTrans" cxnId="{BE6CF759-27D8-6849-B7F1-115586188826}">
      <dgm:prSet/>
      <dgm:spPr/>
      <dgm:t>
        <a:bodyPr/>
        <a:lstStyle/>
        <a:p>
          <a:endParaRPr lang="es-ES">
            <a:solidFill>
              <a:schemeClr val="tx1"/>
            </a:solidFill>
          </a:endParaRPr>
        </a:p>
      </dgm:t>
    </dgm:pt>
    <dgm:pt modelId="{179A79F3-7A46-B04D-A54F-6C3D4A7D1322}" type="sibTrans" cxnId="{BE6CF759-27D8-6849-B7F1-115586188826}">
      <dgm:prSet/>
      <dgm:spPr/>
      <dgm:t>
        <a:bodyPr/>
        <a:lstStyle/>
        <a:p>
          <a:endParaRPr lang="es-ES">
            <a:solidFill>
              <a:schemeClr val="tx1"/>
            </a:solidFill>
          </a:endParaRPr>
        </a:p>
      </dgm:t>
    </dgm:pt>
    <dgm:pt modelId="{495D24AF-C5D7-B644-9D5F-67B755721ABA}">
      <dgm:prSet/>
      <dgm:spPr/>
      <dgm:t>
        <a:bodyPr/>
        <a:lstStyle/>
        <a:p>
          <a:pPr>
            <a:buSzPts val="1000"/>
            <a:buFont typeface="Symbol" pitchFamily="2" charset="2"/>
            <a:buChar char=""/>
          </a:pPr>
          <a:r>
            <a:rPr lang="es-ES_tradnl" dirty="0" err="1">
              <a:solidFill>
                <a:schemeClr val="tx1"/>
              </a:solidFill>
            </a:rPr>
            <a:t>Señalización</a:t>
          </a:r>
          <a:r>
            <a:rPr lang="es-ES_tradnl" dirty="0">
              <a:solidFill>
                <a:schemeClr val="tx1"/>
              </a:solidFill>
            </a:rPr>
            <a:t> de riesgos </a:t>
          </a:r>
        </a:p>
      </dgm:t>
    </dgm:pt>
    <dgm:pt modelId="{647DE63F-5267-454A-870A-15E90312C123}" type="parTrans" cxnId="{041485A8-8F22-2F43-87AD-41FD14271533}">
      <dgm:prSet/>
      <dgm:spPr/>
      <dgm:t>
        <a:bodyPr/>
        <a:lstStyle/>
        <a:p>
          <a:endParaRPr lang="es-ES">
            <a:solidFill>
              <a:schemeClr val="tx1"/>
            </a:solidFill>
          </a:endParaRPr>
        </a:p>
      </dgm:t>
    </dgm:pt>
    <dgm:pt modelId="{2E5C1618-B4AB-8240-B5B6-D98BBEB5C751}" type="sibTrans" cxnId="{041485A8-8F22-2F43-87AD-41FD14271533}">
      <dgm:prSet/>
      <dgm:spPr/>
      <dgm:t>
        <a:bodyPr/>
        <a:lstStyle/>
        <a:p>
          <a:endParaRPr lang="es-ES">
            <a:solidFill>
              <a:schemeClr val="tx1"/>
            </a:solidFill>
          </a:endParaRPr>
        </a:p>
      </dgm:t>
    </dgm:pt>
    <dgm:pt modelId="{71CFCD3D-6612-E646-AEC5-973CAA807A2D}">
      <dgm:prSet/>
      <dgm:spPr/>
      <dgm:t>
        <a:bodyPr/>
        <a:lstStyle/>
        <a:p>
          <a:pPr>
            <a:buSzPts val="1000"/>
            <a:buFont typeface="Symbol" pitchFamily="2" charset="2"/>
            <a:buChar char=""/>
          </a:pPr>
          <a:r>
            <a:rPr lang="es-ES_tradnl" dirty="0">
              <a:solidFill>
                <a:schemeClr val="tx1"/>
              </a:solidFill>
            </a:rPr>
            <a:t>Procedimientos de trabajo </a:t>
          </a:r>
        </a:p>
      </dgm:t>
    </dgm:pt>
    <dgm:pt modelId="{0E8DD558-D742-CA4F-A2FE-82771F421A80}" type="parTrans" cxnId="{E43909D5-F41D-B94C-BF08-9BDA18A0CE7B}">
      <dgm:prSet/>
      <dgm:spPr/>
      <dgm:t>
        <a:bodyPr/>
        <a:lstStyle/>
        <a:p>
          <a:endParaRPr lang="es-ES">
            <a:solidFill>
              <a:schemeClr val="tx1"/>
            </a:solidFill>
          </a:endParaRPr>
        </a:p>
      </dgm:t>
    </dgm:pt>
    <dgm:pt modelId="{0C5C9D3E-8D4B-2943-A81A-8DF44558CD76}" type="sibTrans" cxnId="{E43909D5-F41D-B94C-BF08-9BDA18A0CE7B}">
      <dgm:prSet/>
      <dgm:spPr/>
      <dgm:t>
        <a:bodyPr/>
        <a:lstStyle/>
        <a:p>
          <a:endParaRPr lang="es-ES">
            <a:solidFill>
              <a:schemeClr val="tx1"/>
            </a:solidFill>
          </a:endParaRPr>
        </a:p>
      </dgm:t>
    </dgm:pt>
    <dgm:pt modelId="{D6B656A9-A5E8-4B4E-9701-CFB2F615CD99}">
      <dgm:prSet/>
      <dgm:spPr/>
      <dgm:t>
        <a:bodyPr/>
        <a:lstStyle/>
        <a:p>
          <a:pPr>
            <a:buSzPts val="1000"/>
            <a:buFont typeface="Symbol" pitchFamily="2" charset="2"/>
            <a:buChar char=""/>
          </a:pPr>
          <a:r>
            <a:rPr lang="es-ES_tradnl" dirty="0" err="1">
              <a:solidFill>
                <a:schemeClr val="tx1"/>
              </a:solidFill>
            </a:rPr>
            <a:t>Gestión</a:t>
          </a:r>
          <a:r>
            <a:rPr lang="es-ES_tradnl" dirty="0">
              <a:solidFill>
                <a:schemeClr val="tx1"/>
              </a:solidFill>
            </a:rPr>
            <a:t> de compras </a:t>
          </a:r>
        </a:p>
      </dgm:t>
    </dgm:pt>
    <dgm:pt modelId="{BF5FA483-431C-514D-865E-F80CF3ED1C94}" type="parTrans" cxnId="{CB3C9B76-0650-3B43-B8F9-9CBDB137F607}">
      <dgm:prSet/>
      <dgm:spPr/>
      <dgm:t>
        <a:bodyPr/>
        <a:lstStyle/>
        <a:p>
          <a:endParaRPr lang="es-ES">
            <a:solidFill>
              <a:schemeClr val="tx1"/>
            </a:solidFill>
          </a:endParaRPr>
        </a:p>
      </dgm:t>
    </dgm:pt>
    <dgm:pt modelId="{C50B1FB3-13C7-3544-9BDA-E1E7AF39EB6A}" type="sibTrans" cxnId="{CB3C9B76-0650-3B43-B8F9-9CBDB137F607}">
      <dgm:prSet/>
      <dgm:spPr/>
      <dgm:t>
        <a:bodyPr/>
        <a:lstStyle/>
        <a:p>
          <a:endParaRPr lang="es-ES">
            <a:solidFill>
              <a:schemeClr val="tx1"/>
            </a:solidFill>
          </a:endParaRPr>
        </a:p>
      </dgm:t>
    </dgm:pt>
    <dgm:pt modelId="{10607F3B-C78F-8740-8D36-092FB42C749B}">
      <dgm:prSet/>
      <dgm:spPr/>
      <dgm:t>
        <a:bodyPr/>
        <a:lstStyle/>
        <a:p>
          <a:pPr>
            <a:buSzPts val="1000"/>
            <a:buFont typeface="Symbol" pitchFamily="2" charset="2"/>
            <a:buChar char=""/>
          </a:pPr>
          <a:r>
            <a:rPr lang="es-ES_tradnl" dirty="0">
              <a:solidFill>
                <a:schemeClr val="tx1"/>
              </a:solidFill>
            </a:rPr>
            <a:t>Cambio de puestos de trabajo </a:t>
          </a:r>
        </a:p>
      </dgm:t>
    </dgm:pt>
    <dgm:pt modelId="{49EA367E-0710-B643-8E0D-DFA41B00AAF8}" type="parTrans" cxnId="{A4DF1CFA-633F-EA47-AB8A-A409C4AC6EF2}">
      <dgm:prSet/>
      <dgm:spPr/>
      <dgm:t>
        <a:bodyPr/>
        <a:lstStyle/>
        <a:p>
          <a:endParaRPr lang="es-ES">
            <a:solidFill>
              <a:schemeClr val="tx1"/>
            </a:solidFill>
          </a:endParaRPr>
        </a:p>
      </dgm:t>
    </dgm:pt>
    <dgm:pt modelId="{E0546742-C661-7B41-9CF5-37858ADFD59B}" type="sibTrans" cxnId="{A4DF1CFA-633F-EA47-AB8A-A409C4AC6EF2}">
      <dgm:prSet/>
      <dgm:spPr/>
      <dgm:t>
        <a:bodyPr/>
        <a:lstStyle/>
        <a:p>
          <a:endParaRPr lang="es-ES">
            <a:solidFill>
              <a:schemeClr val="tx1"/>
            </a:solidFill>
          </a:endParaRPr>
        </a:p>
      </dgm:t>
    </dgm:pt>
    <dgm:pt modelId="{9A83CBBF-9304-A047-9BB8-E6A7F7753A6C}">
      <dgm:prSet/>
      <dgm:spPr/>
      <dgm:t>
        <a:bodyPr/>
        <a:lstStyle/>
        <a:p>
          <a:r>
            <a:rPr lang="es-ES_tradnl" dirty="0" err="1">
              <a:solidFill>
                <a:schemeClr val="tx1"/>
              </a:solidFill>
            </a:rPr>
            <a:t>Formación</a:t>
          </a:r>
          <a:endParaRPr lang="es-CO" dirty="0">
            <a:solidFill>
              <a:schemeClr val="tx1"/>
            </a:solidFill>
          </a:endParaRPr>
        </a:p>
      </dgm:t>
    </dgm:pt>
    <dgm:pt modelId="{4F12007A-3FB6-1C40-8BD3-305CED93C86E}" type="parTrans" cxnId="{B14D008B-3D80-534A-8D6C-412545B52AF1}">
      <dgm:prSet/>
      <dgm:spPr/>
      <dgm:t>
        <a:bodyPr/>
        <a:lstStyle/>
        <a:p>
          <a:endParaRPr lang="es-ES">
            <a:solidFill>
              <a:schemeClr val="tx1"/>
            </a:solidFill>
          </a:endParaRPr>
        </a:p>
      </dgm:t>
    </dgm:pt>
    <dgm:pt modelId="{DCB84EE7-50CA-CB47-B3B7-DEAD01506A63}" type="sibTrans" cxnId="{B14D008B-3D80-534A-8D6C-412545B52AF1}">
      <dgm:prSet/>
      <dgm:spPr/>
      <dgm:t>
        <a:bodyPr/>
        <a:lstStyle/>
        <a:p>
          <a:endParaRPr lang="es-ES">
            <a:solidFill>
              <a:schemeClr val="tx1"/>
            </a:solidFill>
          </a:endParaRPr>
        </a:p>
      </dgm:t>
    </dgm:pt>
    <dgm:pt modelId="{9AE39CC0-4B72-4042-BE9C-89E8F9C96D9C}" type="pres">
      <dgm:prSet presAssocID="{FEBCECC5-E8CD-E246-9882-6522304184D6}" presName="theList" presStyleCnt="0">
        <dgm:presLayoutVars>
          <dgm:dir/>
          <dgm:animLvl val="lvl"/>
          <dgm:resizeHandles val="exact"/>
        </dgm:presLayoutVars>
      </dgm:prSet>
      <dgm:spPr/>
    </dgm:pt>
    <dgm:pt modelId="{D65D6223-AC61-A643-9503-D429098543ED}" type="pres">
      <dgm:prSet presAssocID="{50D020D9-31CF-C145-94C3-67090B278BC3}" presName="compNode" presStyleCnt="0"/>
      <dgm:spPr/>
    </dgm:pt>
    <dgm:pt modelId="{AC4B09BD-FEFC-D44A-B422-C6B417AFAE05}" type="pres">
      <dgm:prSet presAssocID="{50D020D9-31CF-C145-94C3-67090B278BC3}" presName="aNode" presStyleLbl="bgShp" presStyleIdx="0" presStyleCnt="4"/>
      <dgm:spPr/>
    </dgm:pt>
    <dgm:pt modelId="{4AE11F2C-DB9C-0643-9ABB-17192B2D8D90}" type="pres">
      <dgm:prSet presAssocID="{50D020D9-31CF-C145-94C3-67090B278BC3}" presName="textNode" presStyleLbl="bgShp" presStyleIdx="0" presStyleCnt="4"/>
      <dgm:spPr/>
    </dgm:pt>
    <dgm:pt modelId="{7BC1FC31-0BCF-784E-8E97-00519F914E5A}" type="pres">
      <dgm:prSet presAssocID="{50D020D9-31CF-C145-94C3-67090B278BC3}" presName="compChildNode" presStyleCnt="0"/>
      <dgm:spPr/>
    </dgm:pt>
    <dgm:pt modelId="{960B4741-6418-D840-A42A-E6513AA2076A}" type="pres">
      <dgm:prSet presAssocID="{50D020D9-31CF-C145-94C3-67090B278BC3}" presName="theInnerList" presStyleCnt="0"/>
      <dgm:spPr/>
    </dgm:pt>
    <dgm:pt modelId="{F570560D-B49E-D546-8A4C-74F4CD514320}" type="pres">
      <dgm:prSet presAssocID="{8BB299D7-E7B1-8645-B1F1-C4AE39C3099F}" presName="childNode" presStyleLbl="node1" presStyleIdx="0" presStyleCnt="17">
        <dgm:presLayoutVars>
          <dgm:bulletEnabled val="1"/>
        </dgm:presLayoutVars>
      </dgm:prSet>
      <dgm:spPr/>
    </dgm:pt>
    <dgm:pt modelId="{FD12BC7E-693B-D443-BE0D-2C924F9401E1}" type="pres">
      <dgm:prSet presAssocID="{8BB299D7-E7B1-8645-B1F1-C4AE39C3099F}" presName="aSpace2" presStyleCnt="0"/>
      <dgm:spPr/>
    </dgm:pt>
    <dgm:pt modelId="{74D37793-A219-1340-86DA-1B7A3A8B172D}" type="pres">
      <dgm:prSet presAssocID="{A3186B99-8220-2146-9B5F-8530FB26EDAA}" presName="childNode" presStyleLbl="node1" presStyleIdx="1" presStyleCnt="17">
        <dgm:presLayoutVars>
          <dgm:bulletEnabled val="1"/>
        </dgm:presLayoutVars>
      </dgm:prSet>
      <dgm:spPr/>
    </dgm:pt>
    <dgm:pt modelId="{F8CBE16C-5F15-2248-96DC-5972D6C1B298}" type="pres">
      <dgm:prSet presAssocID="{A3186B99-8220-2146-9B5F-8530FB26EDAA}" presName="aSpace2" presStyleCnt="0"/>
      <dgm:spPr/>
    </dgm:pt>
    <dgm:pt modelId="{D5115EAB-B15E-744D-872D-BCE8032B69F4}" type="pres">
      <dgm:prSet presAssocID="{44FF8D0F-A214-DC41-882A-66F5921ADE6B}" presName="childNode" presStyleLbl="node1" presStyleIdx="2" presStyleCnt="17">
        <dgm:presLayoutVars>
          <dgm:bulletEnabled val="1"/>
        </dgm:presLayoutVars>
      </dgm:prSet>
      <dgm:spPr/>
    </dgm:pt>
    <dgm:pt modelId="{07C964C2-7FB1-BA4D-A410-1F5B48AFF5FB}" type="pres">
      <dgm:prSet presAssocID="{50D020D9-31CF-C145-94C3-67090B278BC3}" presName="aSpace" presStyleCnt="0"/>
      <dgm:spPr/>
    </dgm:pt>
    <dgm:pt modelId="{E5666461-08F5-644D-AC3A-9BC60BB52F80}" type="pres">
      <dgm:prSet presAssocID="{42E9668C-F575-6F44-BB8A-26E4D492EE1F}" presName="compNode" presStyleCnt="0"/>
      <dgm:spPr/>
    </dgm:pt>
    <dgm:pt modelId="{B51049C9-79A4-6047-A9C5-E0661BB3BF5A}" type="pres">
      <dgm:prSet presAssocID="{42E9668C-F575-6F44-BB8A-26E4D492EE1F}" presName="aNode" presStyleLbl="bgShp" presStyleIdx="1" presStyleCnt="4"/>
      <dgm:spPr/>
    </dgm:pt>
    <dgm:pt modelId="{F3178AA2-C243-E342-A415-3ADF766950DF}" type="pres">
      <dgm:prSet presAssocID="{42E9668C-F575-6F44-BB8A-26E4D492EE1F}" presName="textNode" presStyleLbl="bgShp" presStyleIdx="1" presStyleCnt="4"/>
      <dgm:spPr/>
    </dgm:pt>
    <dgm:pt modelId="{F935044F-1753-D24D-B2DC-C5C0FF425E17}" type="pres">
      <dgm:prSet presAssocID="{42E9668C-F575-6F44-BB8A-26E4D492EE1F}" presName="compChildNode" presStyleCnt="0"/>
      <dgm:spPr/>
    </dgm:pt>
    <dgm:pt modelId="{C6047E46-ED20-9140-B37B-62E07C5246CF}" type="pres">
      <dgm:prSet presAssocID="{42E9668C-F575-6F44-BB8A-26E4D492EE1F}" presName="theInnerList" presStyleCnt="0"/>
      <dgm:spPr/>
    </dgm:pt>
    <dgm:pt modelId="{B39EB53E-B34E-CD43-B740-E4B0B251F1E0}" type="pres">
      <dgm:prSet presAssocID="{9B4263A3-17D7-3B4F-A33B-C3A3D68B66E8}" presName="childNode" presStyleLbl="node1" presStyleIdx="3" presStyleCnt="17">
        <dgm:presLayoutVars>
          <dgm:bulletEnabled val="1"/>
        </dgm:presLayoutVars>
      </dgm:prSet>
      <dgm:spPr/>
    </dgm:pt>
    <dgm:pt modelId="{60E4782C-7F57-B14A-8D17-2CD525666407}" type="pres">
      <dgm:prSet presAssocID="{9B4263A3-17D7-3B4F-A33B-C3A3D68B66E8}" presName="aSpace2" presStyleCnt="0"/>
      <dgm:spPr/>
    </dgm:pt>
    <dgm:pt modelId="{24E7925F-179D-D94A-8B3B-4B92059AC85F}" type="pres">
      <dgm:prSet presAssocID="{842A8E28-CCB7-2A40-AE7B-F337AEEB40B2}" presName="childNode" presStyleLbl="node1" presStyleIdx="4" presStyleCnt="17">
        <dgm:presLayoutVars>
          <dgm:bulletEnabled val="1"/>
        </dgm:presLayoutVars>
      </dgm:prSet>
      <dgm:spPr/>
    </dgm:pt>
    <dgm:pt modelId="{BFBC021C-1622-DF41-B8CD-4475D456E310}" type="pres">
      <dgm:prSet presAssocID="{842A8E28-CCB7-2A40-AE7B-F337AEEB40B2}" presName="aSpace2" presStyleCnt="0"/>
      <dgm:spPr/>
    </dgm:pt>
    <dgm:pt modelId="{96CF2C40-CA3B-F041-BEBA-311964A1AD01}" type="pres">
      <dgm:prSet presAssocID="{3C9AA627-26ED-274B-91E9-30895B7BC683}" presName="childNode" presStyleLbl="node1" presStyleIdx="5" presStyleCnt="17">
        <dgm:presLayoutVars>
          <dgm:bulletEnabled val="1"/>
        </dgm:presLayoutVars>
      </dgm:prSet>
      <dgm:spPr/>
    </dgm:pt>
    <dgm:pt modelId="{568939DF-0F91-4149-B77C-11BBA776BABA}" type="pres">
      <dgm:prSet presAssocID="{3C9AA627-26ED-274B-91E9-30895B7BC683}" presName="aSpace2" presStyleCnt="0"/>
      <dgm:spPr/>
    </dgm:pt>
    <dgm:pt modelId="{DF2748A1-DE75-5143-869D-78E5963F95C6}" type="pres">
      <dgm:prSet presAssocID="{46D465EF-DA14-7E4A-85F8-875554F801DE}" presName="childNode" presStyleLbl="node1" presStyleIdx="6" presStyleCnt="17">
        <dgm:presLayoutVars>
          <dgm:bulletEnabled val="1"/>
        </dgm:presLayoutVars>
      </dgm:prSet>
      <dgm:spPr/>
    </dgm:pt>
    <dgm:pt modelId="{549A7BF4-F28C-4249-999D-DB2002F50C56}" type="pres">
      <dgm:prSet presAssocID="{46D465EF-DA14-7E4A-85F8-875554F801DE}" presName="aSpace2" presStyleCnt="0"/>
      <dgm:spPr/>
    </dgm:pt>
    <dgm:pt modelId="{1DF83BD0-BBFB-B045-9021-CAAD854B43C5}" type="pres">
      <dgm:prSet presAssocID="{E8BABF09-8BE2-D14E-A087-8A1017436634}" presName="childNode" presStyleLbl="node1" presStyleIdx="7" presStyleCnt="17">
        <dgm:presLayoutVars>
          <dgm:bulletEnabled val="1"/>
        </dgm:presLayoutVars>
      </dgm:prSet>
      <dgm:spPr/>
    </dgm:pt>
    <dgm:pt modelId="{CFAF7323-F692-834A-BB85-752E3C275E96}" type="pres">
      <dgm:prSet presAssocID="{42E9668C-F575-6F44-BB8A-26E4D492EE1F}" presName="aSpace" presStyleCnt="0"/>
      <dgm:spPr/>
    </dgm:pt>
    <dgm:pt modelId="{4519E035-6C7E-0F45-92F2-12DD8429A19D}" type="pres">
      <dgm:prSet presAssocID="{FB8BC06A-AB24-984C-AAF8-BDB290218C2A}" presName="compNode" presStyleCnt="0"/>
      <dgm:spPr/>
    </dgm:pt>
    <dgm:pt modelId="{9C60977B-70DA-484D-8E03-069D7A04A71E}" type="pres">
      <dgm:prSet presAssocID="{FB8BC06A-AB24-984C-AAF8-BDB290218C2A}" presName="aNode" presStyleLbl="bgShp" presStyleIdx="2" presStyleCnt="4"/>
      <dgm:spPr/>
    </dgm:pt>
    <dgm:pt modelId="{8BB90499-DF92-A541-952B-CC29766A9CBB}" type="pres">
      <dgm:prSet presAssocID="{FB8BC06A-AB24-984C-AAF8-BDB290218C2A}" presName="textNode" presStyleLbl="bgShp" presStyleIdx="2" presStyleCnt="4"/>
      <dgm:spPr/>
    </dgm:pt>
    <dgm:pt modelId="{F4AC3109-A562-174D-B430-53CB53F61D61}" type="pres">
      <dgm:prSet presAssocID="{FB8BC06A-AB24-984C-AAF8-BDB290218C2A}" presName="compChildNode" presStyleCnt="0"/>
      <dgm:spPr/>
    </dgm:pt>
    <dgm:pt modelId="{0873A394-B119-2C40-AEC7-5C417DE38860}" type="pres">
      <dgm:prSet presAssocID="{FB8BC06A-AB24-984C-AAF8-BDB290218C2A}" presName="theInnerList" presStyleCnt="0"/>
      <dgm:spPr/>
    </dgm:pt>
    <dgm:pt modelId="{07796A8A-B7A6-694C-B665-CF105EA2F29E}" type="pres">
      <dgm:prSet presAssocID="{C449542D-16E9-2541-A941-E0101122F44B}" presName="childNode" presStyleLbl="node1" presStyleIdx="8" presStyleCnt="17">
        <dgm:presLayoutVars>
          <dgm:bulletEnabled val="1"/>
        </dgm:presLayoutVars>
      </dgm:prSet>
      <dgm:spPr/>
    </dgm:pt>
    <dgm:pt modelId="{A1DD47DD-009E-B74C-86A5-B588C11FBC55}" type="pres">
      <dgm:prSet presAssocID="{C449542D-16E9-2541-A941-E0101122F44B}" presName="aSpace2" presStyleCnt="0"/>
      <dgm:spPr/>
    </dgm:pt>
    <dgm:pt modelId="{22D21E07-8797-5B4D-AAFF-72EA9B7C76F4}" type="pres">
      <dgm:prSet presAssocID="{D3D54186-8BCF-6D4D-8539-49FBA8E3BDBD}" presName="childNode" presStyleLbl="node1" presStyleIdx="9" presStyleCnt="17">
        <dgm:presLayoutVars>
          <dgm:bulletEnabled val="1"/>
        </dgm:presLayoutVars>
      </dgm:prSet>
      <dgm:spPr/>
    </dgm:pt>
    <dgm:pt modelId="{B117EF2C-256C-924E-A14D-D57F239E7F85}" type="pres">
      <dgm:prSet presAssocID="{D3D54186-8BCF-6D4D-8539-49FBA8E3BDBD}" presName="aSpace2" presStyleCnt="0"/>
      <dgm:spPr/>
    </dgm:pt>
    <dgm:pt modelId="{50D773E9-D3A6-4143-B797-D67BE0881247}" type="pres">
      <dgm:prSet presAssocID="{FC6DC167-DC64-EA48-95EC-CEAFF988B672}" presName="childNode" presStyleLbl="node1" presStyleIdx="10" presStyleCnt="17">
        <dgm:presLayoutVars>
          <dgm:bulletEnabled val="1"/>
        </dgm:presLayoutVars>
      </dgm:prSet>
      <dgm:spPr/>
    </dgm:pt>
    <dgm:pt modelId="{4ECE4207-C0BE-C44F-8E18-D1BE1788BF0F}" type="pres">
      <dgm:prSet presAssocID="{FB8BC06A-AB24-984C-AAF8-BDB290218C2A}" presName="aSpace" presStyleCnt="0"/>
      <dgm:spPr/>
    </dgm:pt>
    <dgm:pt modelId="{4A60631C-5FCA-E841-AA2F-C0053810962C}" type="pres">
      <dgm:prSet presAssocID="{A1BCFFAD-9F4F-C44A-BF39-3B22C6C0397A}" presName="compNode" presStyleCnt="0"/>
      <dgm:spPr/>
    </dgm:pt>
    <dgm:pt modelId="{707B09E1-E4F2-9E41-8F5B-3166135A0682}" type="pres">
      <dgm:prSet presAssocID="{A1BCFFAD-9F4F-C44A-BF39-3B22C6C0397A}" presName="aNode" presStyleLbl="bgShp" presStyleIdx="3" presStyleCnt="4"/>
      <dgm:spPr/>
    </dgm:pt>
    <dgm:pt modelId="{A6F843C6-8086-D442-ADE7-E2088E2597FB}" type="pres">
      <dgm:prSet presAssocID="{A1BCFFAD-9F4F-C44A-BF39-3B22C6C0397A}" presName="textNode" presStyleLbl="bgShp" presStyleIdx="3" presStyleCnt="4"/>
      <dgm:spPr/>
    </dgm:pt>
    <dgm:pt modelId="{E098D71B-CDE7-4048-840F-4D9F9B161779}" type="pres">
      <dgm:prSet presAssocID="{A1BCFFAD-9F4F-C44A-BF39-3B22C6C0397A}" presName="compChildNode" presStyleCnt="0"/>
      <dgm:spPr/>
    </dgm:pt>
    <dgm:pt modelId="{CF89ADDE-82C6-CE4C-9AA1-1C26A59BB8F7}" type="pres">
      <dgm:prSet presAssocID="{A1BCFFAD-9F4F-C44A-BF39-3B22C6C0397A}" presName="theInnerList" presStyleCnt="0"/>
      <dgm:spPr/>
    </dgm:pt>
    <dgm:pt modelId="{E5EA0F3A-9C73-5C49-AC91-9E0F8D87685D}" type="pres">
      <dgm:prSet presAssocID="{72268AC9-1C61-8F48-9FE9-6BA66283F0B6}" presName="childNode" presStyleLbl="node1" presStyleIdx="11" presStyleCnt="17">
        <dgm:presLayoutVars>
          <dgm:bulletEnabled val="1"/>
        </dgm:presLayoutVars>
      </dgm:prSet>
      <dgm:spPr/>
    </dgm:pt>
    <dgm:pt modelId="{8C4D6AEA-F983-3C4A-B629-106086212BDD}" type="pres">
      <dgm:prSet presAssocID="{72268AC9-1C61-8F48-9FE9-6BA66283F0B6}" presName="aSpace2" presStyleCnt="0"/>
      <dgm:spPr/>
    </dgm:pt>
    <dgm:pt modelId="{5668E84D-83BA-EC47-97B8-72374B218E61}" type="pres">
      <dgm:prSet presAssocID="{495D24AF-C5D7-B644-9D5F-67B755721ABA}" presName="childNode" presStyleLbl="node1" presStyleIdx="12" presStyleCnt="17">
        <dgm:presLayoutVars>
          <dgm:bulletEnabled val="1"/>
        </dgm:presLayoutVars>
      </dgm:prSet>
      <dgm:spPr/>
    </dgm:pt>
    <dgm:pt modelId="{F29E7CE1-B889-F949-BBCA-D530A3C8E754}" type="pres">
      <dgm:prSet presAssocID="{495D24AF-C5D7-B644-9D5F-67B755721ABA}" presName="aSpace2" presStyleCnt="0"/>
      <dgm:spPr/>
    </dgm:pt>
    <dgm:pt modelId="{35457E29-846A-5B4A-9805-C7BFA957D6F3}" type="pres">
      <dgm:prSet presAssocID="{71CFCD3D-6612-E646-AEC5-973CAA807A2D}" presName="childNode" presStyleLbl="node1" presStyleIdx="13" presStyleCnt="17">
        <dgm:presLayoutVars>
          <dgm:bulletEnabled val="1"/>
        </dgm:presLayoutVars>
      </dgm:prSet>
      <dgm:spPr/>
    </dgm:pt>
    <dgm:pt modelId="{75D4AA94-4098-DD4A-80C0-4F0E6B117903}" type="pres">
      <dgm:prSet presAssocID="{71CFCD3D-6612-E646-AEC5-973CAA807A2D}" presName="aSpace2" presStyleCnt="0"/>
      <dgm:spPr/>
    </dgm:pt>
    <dgm:pt modelId="{F391D311-EAC7-F64A-A596-34A2206FD790}" type="pres">
      <dgm:prSet presAssocID="{D6B656A9-A5E8-4B4E-9701-CFB2F615CD99}" presName="childNode" presStyleLbl="node1" presStyleIdx="14" presStyleCnt="17">
        <dgm:presLayoutVars>
          <dgm:bulletEnabled val="1"/>
        </dgm:presLayoutVars>
      </dgm:prSet>
      <dgm:spPr/>
    </dgm:pt>
    <dgm:pt modelId="{64E13BD8-8E4B-834B-BC95-B7C269CD654C}" type="pres">
      <dgm:prSet presAssocID="{D6B656A9-A5E8-4B4E-9701-CFB2F615CD99}" presName="aSpace2" presStyleCnt="0"/>
      <dgm:spPr/>
    </dgm:pt>
    <dgm:pt modelId="{E3BCDB4C-9915-8845-89FF-80C387BD5713}" type="pres">
      <dgm:prSet presAssocID="{10607F3B-C78F-8740-8D36-092FB42C749B}" presName="childNode" presStyleLbl="node1" presStyleIdx="15" presStyleCnt="17">
        <dgm:presLayoutVars>
          <dgm:bulletEnabled val="1"/>
        </dgm:presLayoutVars>
      </dgm:prSet>
      <dgm:spPr/>
    </dgm:pt>
    <dgm:pt modelId="{D6CA8E8A-30EA-C643-888C-162F439CBD6E}" type="pres">
      <dgm:prSet presAssocID="{10607F3B-C78F-8740-8D36-092FB42C749B}" presName="aSpace2" presStyleCnt="0"/>
      <dgm:spPr/>
    </dgm:pt>
    <dgm:pt modelId="{E1232C73-A488-F543-BEE3-D1DA37248DBE}" type="pres">
      <dgm:prSet presAssocID="{9A83CBBF-9304-A047-9BB8-E6A7F7753A6C}" presName="childNode" presStyleLbl="node1" presStyleIdx="16" presStyleCnt="17">
        <dgm:presLayoutVars>
          <dgm:bulletEnabled val="1"/>
        </dgm:presLayoutVars>
      </dgm:prSet>
      <dgm:spPr/>
    </dgm:pt>
  </dgm:ptLst>
  <dgm:cxnLst>
    <dgm:cxn modelId="{A9EE3105-D433-1C4E-973A-97F1A23DA7D6}" type="presOf" srcId="{9B4263A3-17D7-3B4F-A33B-C3A3D68B66E8}" destId="{B39EB53E-B34E-CD43-B740-E4B0B251F1E0}" srcOrd="0" destOrd="0" presId="urn:microsoft.com/office/officeart/2005/8/layout/lProcess2"/>
    <dgm:cxn modelId="{06A9D811-1D38-6D4B-8732-21576C996F09}" type="presOf" srcId="{50D020D9-31CF-C145-94C3-67090B278BC3}" destId="{AC4B09BD-FEFC-D44A-B422-C6B417AFAE05}" srcOrd="0" destOrd="0" presId="urn:microsoft.com/office/officeart/2005/8/layout/lProcess2"/>
    <dgm:cxn modelId="{27773718-046F-EB45-BFEE-CF227EBB4D7B}" srcId="{42E9668C-F575-6F44-BB8A-26E4D492EE1F}" destId="{E8BABF09-8BE2-D14E-A087-8A1017436634}" srcOrd="4" destOrd="0" parTransId="{3C51BF78-7564-7746-BDD8-7296287E1019}" sibTransId="{18837FFA-0799-C848-A027-E6F0F53B8D54}"/>
    <dgm:cxn modelId="{C121FE1D-DCAB-7840-BD29-D2C65D90D770}" srcId="{FB8BC06A-AB24-984C-AAF8-BDB290218C2A}" destId="{D3D54186-8BCF-6D4D-8539-49FBA8E3BDBD}" srcOrd="1" destOrd="0" parTransId="{64EE7551-9584-2A47-81DD-BB86C2E9ADCB}" sibTransId="{24398FFB-73F6-4A45-A3D9-BB57B3189B7C}"/>
    <dgm:cxn modelId="{FC34AE23-F43D-CA45-BFA3-F4F2D6C42F28}" type="presOf" srcId="{C449542D-16E9-2541-A941-E0101122F44B}" destId="{07796A8A-B7A6-694C-B665-CF105EA2F29E}" srcOrd="0" destOrd="0" presId="urn:microsoft.com/office/officeart/2005/8/layout/lProcess2"/>
    <dgm:cxn modelId="{5BD5033B-3401-A24B-B002-1270E29825C5}" type="presOf" srcId="{A1BCFFAD-9F4F-C44A-BF39-3B22C6C0397A}" destId="{707B09E1-E4F2-9E41-8F5B-3166135A0682}" srcOrd="0" destOrd="0" presId="urn:microsoft.com/office/officeart/2005/8/layout/lProcess2"/>
    <dgm:cxn modelId="{25D2683C-DB99-3043-AE3D-312567AA250D}" type="presOf" srcId="{FEBCECC5-E8CD-E246-9882-6522304184D6}" destId="{9AE39CC0-4B72-4042-BE9C-89E8F9C96D9C}" srcOrd="0" destOrd="0" presId="urn:microsoft.com/office/officeart/2005/8/layout/lProcess2"/>
    <dgm:cxn modelId="{74802045-E812-8B45-A1E2-B0D005A480F7}" type="presOf" srcId="{842A8E28-CCB7-2A40-AE7B-F337AEEB40B2}" destId="{24E7925F-179D-D94A-8B3B-4B92059AC85F}" srcOrd="0" destOrd="0" presId="urn:microsoft.com/office/officeart/2005/8/layout/lProcess2"/>
    <dgm:cxn modelId="{CE42D946-ACBB-BE42-9BCF-81A1483561E7}" type="presOf" srcId="{42E9668C-F575-6F44-BB8A-26E4D492EE1F}" destId="{F3178AA2-C243-E342-A415-3ADF766950DF}" srcOrd="1" destOrd="0" presId="urn:microsoft.com/office/officeart/2005/8/layout/lProcess2"/>
    <dgm:cxn modelId="{2B382F55-57B0-9C45-A250-A4E1A9F11FBD}" srcId="{42E9668C-F575-6F44-BB8A-26E4D492EE1F}" destId="{3C9AA627-26ED-274B-91E9-30895B7BC683}" srcOrd="2" destOrd="0" parTransId="{AA52E185-5825-8446-B379-A5D6435C40F7}" sibTransId="{4E340CCC-98AD-4043-95BC-33CEA10FB7AF}"/>
    <dgm:cxn modelId="{99F36255-D3D6-C84D-AAA4-22277CE6C840}" srcId="{FB8BC06A-AB24-984C-AAF8-BDB290218C2A}" destId="{C449542D-16E9-2541-A941-E0101122F44B}" srcOrd="0" destOrd="0" parTransId="{B4E911BD-3D5E-5646-8A50-2BAB4E2E639B}" sibTransId="{35DAB7B5-493B-7143-8BED-D3C9128718E8}"/>
    <dgm:cxn modelId="{43249F55-27DA-1840-A924-348D28790A1C}" srcId="{FEBCECC5-E8CD-E246-9882-6522304184D6}" destId="{42E9668C-F575-6F44-BB8A-26E4D492EE1F}" srcOrd="1" destOrd="0" parTransId="{D700406A-82D9-4F4F-81CD-2A4F5A8FC015}" sibTransId="{6C6BC365-1D9E-A540-AE64-6728C5C2F7F1}"/>
    <dgm:cxn modelId="{C4FCF857-7FCD-804E-AC56-101A35C7D7C4}" type="presOf" srcId="{46D465EF-DA14-7E4A-85F8-875554F801DE}" destId="{DF2748A1-DE75-5143-869D-78E5963F95C6}" srcOrd="0" destOrd="0" presId="urn:microsoft.com/office/officeart/2005/8/layout/lProcess2"/>
    <dgm:cxn modelId="{2CDD7E59-ED99-6842-ABBC-DF568FFF2C43}" srcId="{50D020D9-31CF-C145-94C3-67090B278BC3}" destId="{8BB299D7-E7B1-8645-B1F1-C4AE39C3099F}" srcOrd="0" destOrd="0" parTransId="{B6E9C881-590E-644E-810D-C64EEAF4FF33}" sibTransId="{5FF96965-30C4-5444-BBDC-B245C843FDE3}"/>
    <dgm:cxn modelId="{BE6CF759-27D8-6849-B7F1-115586188826}" srcId="{A1BCFFAD-9F4F-C44A-BF39-3B22C6C0397A}" destId="{72268AC9-1C61-8F48-9FE9-6BA66283F0B6}" srcOrd="0" destOrd="0" parTransId="{E6009AC4-93E3-E842-91B0-0DCC377CC2F5}" sibTransId="{179A79F3-7A46-B04D-A54F-6C3D4A7D1322}"/>
    <dgm:cxn modelId="{733C825C-5A28-F045-9B0B-3DF0C86AF33D}" type="presOf" srcId="{FB8BC06A-AB24-984C-AAF8-BDB290218C2A}" destId="{9C60977B-70DA-484D-8E03-069D7A04A71E}" srcOrd="0" destOrd="0" presId="urn:microsoft.com/office/officeart/2005/8/layout/lProcess2"/>
    <dgm:cxn modelId="{0134B45D-5161-5447-AC97-6AC1A941AFD5}" type="presOf" srcId="{495D24AF-C5D7-B644-9D5F-67B755721ABA}" destId="{5668E84D-83BA-EC47-97B8-72374B218E61}" srcOrd="0" destOrd="0" presId="urn:microsoft.com/office/officeart/2005/8/layout/lProcess2"/>
    <dgm:cxn modelId="{DAAA9762-0EA6-8E4F-9D26-76FCCED774E4}" srcId="{FB8BC06A-AB24-984C-AAF8-BDB290218C2A}" destId="{FC6DC167-DC64-EA48-95EC-CEAFF988B672}" srcOrd="2" destOrd="0" parTransId="{8876E989-EBFC-D846-B206-667D553B5120}" sibTransId="{B0EBCB7A-7BBA-A343-B7AB-DA697D9E96A9}"/>
    <dgm:cxn modelId="{7B2D1363-99C9-784F-89F8-AF01A10A189B}" srcId="{42E9668C-F575-6F44-BB8A-26E4D492EE1F}" destId="{9B4263A3-17D7-3B4F-A33B-C3A3D68B66E8}" srcOrd="0" destOrd="0" parTransId="{239A4775-55E7-1444-91D5-59D9A5DF6C0F}" sibTransId="{CD9B70C8-1918-824E-9777-6F8B932E38FB}"/>
    <dgm:cxn modelId="{35BB9F65-3905-0049-A5AA-B944E19BC37C}" type="presOf" srcId="{10607F3B-C78F-8740-8D36-092FB42C749B}" destId="{E3BCDB4C-9915-8845-89FF-80C387BD5713}" srcOrd="0" destOrd="0" presId="urn:microsoft.com/office/officeart/2005/8/layout/lProcess2"/>
    <dgm:cxn modelId="{084ACB67-8055-3043-9842-66B2AB0C4369}" type="presOf" srcId="{A3186B99-8220-2146-9B5F-8530FB26EDAA}" destId="{74D37793-A219-1340-86DA-1B7A3A8B172D}" srcOrd="0" destOrd="0" presId="urn:microsoft.com/office/officeart/2005/8/layout/lProcess2"/>
    <dgm:cxn modelId="{26E08A6A-21D1-6840-AD00-BBE1071429EE}" srcId="{FEBCECC5-E8CD-E246-9882-6522304184D6}" destId="{FB8BC06A-AB24-984C-AAF8-BDB290218C2A}" srcOrd="2" destOrd="0" parTransId="{513B590D-91DC-8649-81B8-071EFE58E428}" sibTransId="{2761CBE2-B2F6-AA47-9FE4-7C6006942100}"/>
    <dgm:cxn modelId="{D848B16C-4191-0943-A393-19E6FA792079}" type="presOf" srcId="{D3D54186-8BCF-6D4D-8539-49FBA8E3BDBD}" destId="{22D21E07-8797-5B4D-AAFF-72EA9B7C76F4}" srcOrd="0" destOrd="0" presId="urn:microsoft.com/office/officeart/2005/8/layout/lProcess2"/>
    <dgm:cxn modelId="{6C105C70-687D-1947-BB03-9106465BA58A}" type="presOf" srcId="{FB8BC06A-AB24-984C-AAF8-BDB290218C2A}" destId="{8BB90499-DF92-A541-952B-CC29766A9CBB}" srcOrd="1" destOrd="0" presId="urn:microsoft.com/office/officeart/2005/8/layout/lProcess2"/>
    <dgm:cxn modelId="{CB3C9B76-0650-3B43-B8F9-9CBDB137F607}" srcId="{A1BCFFAD-9F4F-C44A-BF39-3B22C6C0397A}" destId="{D6B656A9-A5E8-4B4E-9701-CFB2F615CD99}" srcOrd="3" destOrd="0" parTransId="{BF5FA483-431C-514D-865E-F80CF3ED1C94}" sibTransId="{C50B1FB3-13C7-3544-9BDA-E1E7AF39EB6A}"/>
    <dgm:cxn modelId="{4C846979-EAFD-CF49-9ACC-60C334BDE1A6}" type="presOf" srcId="{E8BABF09-8BE2-D14E-A087-8A1017436634}" destId="{1DF83BD0-BBFB-B045-9021-CAAD854B43C5}" srcOrd="0" destOrd="0" presId="urn:microsoft.com/office/officeart/2005/8/layout/lProcess2"/>
    <dgm:cxn modelId="{7CD4F98A-4BD6-4B41-9F34-417E4270EF57}" srcId="{50D020D9-31CF-C145-94C3-67090B278BC3}" destId="{44FF8D0F-A214-DC41-882A-66F5921ADE6B}" srcOrd="2" destOrd="0" parTransId="{2F1EB552-A383-2F4F-AA12-17CFCDE9C69E}" sibTransId="{8BC7DA39-E962-2349-8E21-336E124AFB08}"/>
    <dgm:cxn modelId="{B14D008B-3D80-534A-8D6C-412545B52AF1}" srcId="{A1BCFFAD-9F4F-C44A-BF39-3B22C6C0397A}" destId="{9A83CBBF-9304-A047-9BB8-E6A7F7753A6C}" srcOrd="5" destOrd="0" parTransId="{4F12007A-3FB6-1C40-8BD3-305CED93C86E}" sibTransId="{DCB84EE7-50CA-CB47-B3B7-DEAD01506A63}"/>
    <dgm:cxn modelId="{5D3BB8A1-C72E-BC48-939C-F313F48555AE}" type="presOf" srcId="{72268AC9-1C61-8F48-9FE9-6BA66283F0B6}" destId="{E5EA0F3A-9C73-5C49-AC91-9E0F8D87685D}" srcOrd="0" destOrd="0" presId="urn:microsoft.com/office/officeart/2005/8/layout/lProcess2"/>
    <dgm:cxn modelId="{98CC32A4-724C-8444-9DA8-FAD79361DDEE}" type="presOf" srcId="{44FF8D0F-A214-DC41-882A-66F5921ADE6B}" destId="{D5115EAB-B15E-744D-872D-BCE8032B69F4}" srcOrd="0" destOrd="0" presId="urn:microsoft.com/office/officeart/2005/8/layout/lProcess2"/>
    <dgm:cxn modelId="{041485A8-8F22-2F43-87AD-41FD14271533}" srcId="{A1BCFFAD-9F4F-C44A-BF39-3B22C6C0397A}" destId="{495D24AF-C5D7-B644-9D5F-67B755721ABA}" srcOrd="1" destOrd="0" parTransId="{647DE63F-5267-454A-870A-15E90312C123}" sibTransId="{2E5C1618-B4AB-8240-B5B6-D98BBEB5C751}"/>
    <dgm:cxn modelId="{670276AB-9B46-D147-A677-507518595514}" type="presOf" srcId="{9A83CBBF-9304-A047-9BB8-E6A7F7753A6C}" destId="{E1232C73-A488-F543-BEE3-D1DA37248DBE}" srcOrd="0" destOrd="0" presId="urn:microsoft.com/office/officeart/2005/8/layout/lProcess2"/>
    <dgm:cxn modelId="{48C126AC-3960-E84B-B932-CEDB68DB2027}" type="presOf" srcId="{8BB299D7-E7B1-8645-B1F1-C4AE39C3099F}" destId="{F570560D-B49E-D546-8A4C-74F4CD514320}" srcOrd="0" destOrd="0" presId="urn:microsoft.com/office/officeart/2005/8/layout/lProcess2"/>
    <dgm:cxn modelId="{506C98AE-552A-2243-A6BC-435BF6A2F0D0}" type="presOf" srcId="{42E9668C-F575-6F44-BB8A-26E4D492EE1F}" destId="{B51049C9-79A4-6047-A9C5-E0661BB3BF5A}" srcOrd="0" destOrd="0" presId="urn:microsoft.com/office/officeart/2005/8/layout/lProcess2"/>
    <dgm:cxn modelId="{A578BAB0-8E1C-9D4F-9BDC-1126C14AC554}" srcId="{42E9668C-F575-6F44-BB8A-26E4D492EE1F}" destId="{46D465EF-DA14-7E4A-85F8-875554F801DE}" srcOrd="3" destOrd="0" parTransId="{BEFE805E-7B8B-B64C-A544-133F6882ADA2}" sibTransId="{F5717125-97D3-A142-A83C-C2BE3098CB26}"/>
    <dgm:cxn modelId="{C3DF35C6-FEDE-CB4A-A297-6D40693C003A}" type="presOf" srcId="{FC6DC167-DC64-EA48-95EC-CEAFF988B672}" destId="{50D773E9-D3A6-4143-B797-D67BE0881247}" srcOrd="0" destOrd="0" presId="urn:microsoft.com/office/officeart/2005/8/layout/lProcess2"/>
    <dgm:cxn modelId="{3E7AAFD4-6E74-334A-8B57-DF66F8D83279}" type="presOf" srcId="{D6B656A9-A5E8-4B4E-9701-CFB2F615CD99}" destId="{F391D311-EAC7-F64A-A596-34A2206FD790}" srcOrd="0" destOrd="0" presId="urn:microsoft.com/office/officeart/2005/8/layout/lProcess2"/>
    <dgm:cxn modelId="{E43909D5-F41D-B94C-BF08-9BDA18A0CE7B}" srcId="{A1BCFFAD-9F4F-C44A-BF39-3B22C6C0397A}" destId="{71CFCD3D-6612-E646-AEC5-973CAA807A2D}" srcOrd="2" destOrd="0" parTransId="{0E8DD558-D742-CA4F-A2FE-82771F421A80}" sibTransId="{0C5C9D3E-8D4B-2943-A81A-8DF44558CD76}"/>
    <dgm:cxn modelId="{11BEBAD9-B88E-FC4F-BB6B-5EE267A41E41}" type="presOf" srcId="{50D020D9-31CF-C145-94C3-67090B278BC3}" destId="{4AE11F2C-DB9C-0643-9ABB-17192B2D8D90}" srcOrd="1" destOrd="0" presId="urn:microsoft.com/office/officeart/2005/8/layout/lProcess2"/>
    <dgm:cxn modelId="{D508E4D9-391B-7243-B836-1203672FF3DB}" srcId="{42E9668C-F575-6F44-BB8A-26E4D492EE1F}" destId="{842A8E28-CCB7-2A40-AE7B-F337AEEB40B2}" srcOrd="1" destOrd="0" parTransId="{BE898E89-08CE-F64A-AE42-864C3F2AA575}" sibTransId="{B193C78E-C8F5-A84D-884E-007CF8A07229}"/>
    <dgm:cxn modelId="{112323DB-A42A-1048-8072-DA20F9E5B057}" srcId="{FEBCECC5-E8CD-E246-9882-6522304184D6}" destId="{50D020D9-31CF-C145-94C3-67090B278BC3}" srcOrd="0" destOrd="0" parTransId="{C3175027-3F7F-C94A-98DE-C76F5C683F60}" sibTransId="{BC4BF20B-73D8-E74C-AECF-84F3C65C225D}"/>
    <dgm:cxn modelId="{9C6AB1DD-1977-4346-BC13-353E84CD28B4}" type="presOf" srcId="{3C9AA627-26ED-274B-91E9-30895B7BC683}" destId="{96CF2C40-CA3B-F041-BEBA-311964A1AD01}" srcOrd="0" destOrd="0" presId="urn:microsoft.com/office/officeart/2005/8/layout/lProcess2"/>
    <dgm:cxn modelId="{0B5DBCDF-422A-1543-AEBC-A6AB69261C09}" type="presOf" srcId="{A1BCFFAD-9F4F-C44A-BF39-3B22C6C0397A}" destId="{A6F843C6-8086-D442-ADE7-E2088E2597FB}" srcOrd="1" destOrd="0" presId="urn:microsoft.com/office/officeart/2005/8/layout/lProcess2"/>
    <dgm:cxn modelId="{9BEBFEE5-EA38-1440-99AF-4D01BA7499AD}" type="presOf" srcId="{71CFCD3D-6612-E646-AEC5-973CAA807A2D}" destId="{35457E29-846A-5B4A-9805-C7BFA957D6F3}" srcOrd="0" destOrd="0" presId="urn:microsoft.com/office/officeart/2005/8/layout/lProcess2"/>
    <dgm:cxn modelId="{306A21F4-EDEC-2E4D-860F-6EAFDB0B6AAB}" srcId="{FEBCECC5-E8CD-E246-9882-6522304184D6}" destId="{A1BCFFAD-9F4F-C44A-BF39-3B22C6C0397A}" srcOrd="3" destOrd="0" parTransId="{D69C96E6-33B0-A049-ADC1-20FB1F7177D2}" sibTransId="{B1F15DC2-1A20-014A-B6AB-731F2279F9B0}"/>
    <dgm:cxn modelId="{A4DF1CFA-633F-EA47-AB8A-A409C4AC6EF2}" srcId="{A1BCFFAD-9F4F-C44A-BF39-3B22C6C0397A}" destId="{10607F3B-C78F-8740-8D36-092FB42C749B}" srcOrd="4" destOrd="0" parTransId="{49EA367E-0710-B643-8E0D-DFA41B00AAF8}" sibTransId="{E0546742-C661-7B41-9CF5-37858ADFD59B}"/>
    <dgm:cxn modelId="{ACF7CDFE-411E-CE42-91FB-5FDD683E8BAB}" srcId="{50D020D9-31CF-C145-94C3-67090B278BC3}" destId="{A3186B99-8220-2146-9B5F-8530FB26EDAA}" srcOrd="1" destOrd="0" parTransId="{8E454E31-CC61-9145-A10F-304352ACA302}" sibTransId="{B96A3047-89BA-364F-A997-D67B944F9063}"/>
    <dgm:cxn modelId="{7D2B6682-CFE0-CF4F-A702-26EA3CE1EB70}" type="presParOf" srcId="{9AE39CC0-4B72-4042-BE9C-89E8F9C96D9C}" destId="{D65D6223-AC61-A643-9503-D429098543ED}" srcOrd="0" destOrd="0" presId="urn:microsoft.com/office/officeart/2005/8/layout/lProcess2"/>
    <dgm:cxn modelId="{A7D9A984-A412-5547-B891-1285B5254647}" type="presParOf" srcId="{D65D6223-AC61-A643-9503-D429098543ED}" destId="{AC4B09BD-FEFC-D44A-B422-C6B417AFAE05}" srcOrd="0" destOrd="0" presId="urn:microsoft.com/office/officeart/2005/8/layout/lProcess2"/>
    <dgm:cxn modelId="{7EFD9C6A-7E9E-4046-A2E6-FADF3BD5C12C}" type="presParOf" srcId="{D65D6223-AC61-A643-9503-D429098543ED}" destId="{4AE11F2C-DB9C-0643-9ABB-17192B2D8D90}" srcOrd="1" destOrd="0" presId="urn:microsoft.com/office/officeart/2005/8/layout/lProcess2"/>
    <dgm:cxn modelId="{00370E51-8770-BC46-AEC5-04506EF860F9}" type="presParOf" srcId="{D65D6223-AC61-A643-9503-D429098543ED}" destId="{7BC1FC31-0BCF-784E-8E97-00519F914E5A}" srcOrd="2" destOrd="0" presId="urn:microsoft.com/office/officeart/2005/8/layout/lProcess2"/>
    <dgm:cxn modelId="{C22DA93A-A840-8544-BFB6-CDF0CD99255B}" type="presParOf" srcId="{7BC1FC31-0BCF-784E-8E97-00519F914E5A}" destId="{960B4741-6418-D840-A42A-E6513AA2076A}" srcOrd="0" destOrd="0" presId="urn:microsoft.com/office/officeart/2005/8/layout/lProcess2"/>
    <dgm:cxn modelId="{242E0E41-52D1-5745-A2E3-994A4D6C0540}" type="presParOf" srcId="{960B4741-6418-D840-A42A-E6513AA2076A}" destId="{F570560D-B49E-D546-8A4C-74F4CD514320}" srcOrd="0" destOrd="0" presId="urn:microsoft.com/office/officeart/2005/8/layout/lProcess2"/>
    <dgm:cxn modelId="{1B07A6EA-C9E6-2A42-AD42-79536FB442D6}" type="presParOf" srcId="{960B4741-6418-D840-A42A-E6513AA2076A}" destId="{FD12BC7E-693B-D443-BE0D-2C924F9401E1}" srcOrd="1" destOrd="0" presId="urn:microsoft.com/office/officeart/2005/8/layout/lProcess2"/>
    <dgm:cxn modelId="{98B4AB5C-533B-8745-B0A2-B7B6DB6ECA19}" type="presParOf" srcId="{960B4741-6418-D840-A42A-E6513AA2076A}" destId="{74D37793-A219-1340-86DA-1B7A3A8B172D}" srcOrd="2" destOrd="0" presId="urn:microsoft.com/office/officeart/2005/8/layout/lProcess2"/>
    <dgm:cxn modelId="{25D70CFA-37AE-6D4B-9C4B-7ABD3E091E5F}" type="presParOf" srcId="{960B4741-6418-D840-A42A-E6513AA2076A}" destId="{F8CBE16C-5F15-2248-96DC-5972D6C1B298}" srcOrd="3" destOrd="0" presId="urn:microsoft.com/office/officeart/2005/8/layout/lProcess2"/>
    <dgm:cxn modelId="{ED3E2C5A-6AE5-7040-B30B-116660583834}" type="presParOf" srcId="{960B4741-6418-D840-A42A-E6513AA2076A}" destId="{D5115EAB-B15E-744D-872D-BCE8032B69F4}" srcOrd="4" destOrd="0" presId="urn:microsoft.com/office/officeart/2005/8/layout/lProcess2"/>
    <dgm:cxn modelId="{856CE360-C840-9346-AB4C-F6161807AB3A}" type="presParOf" srcId="{9AE39CC0-4B72-4042-BE9C-89E8F9C96D9C}" destId="{07C964C2-7FB1-BA4D-A410-1F5B48AFF5FB}" srcOrd="1" destOrd="0" presId="urn:microsoft.com/office/officeart/2005/8/layout/lProcess2"/>
    <dgm:cxn modelId="{D7D0A5CB-B016-C248-84BB-53E2C0EE8621}" type="presParOf" srcId="{9AE39CC0-4B72-4042-BE9C-89E8F9C96D9C}" destId="{E5666461-08F5-644D-AC3A-9BC60BB52F80}" srcOrd="2" destOrd="0" presId="urn:microsoft.com/office/officeart/2005/8/layout/lProcess2"/>
    <dgm:cxn modelId="{739CDEEC-B70C-F74E-B5D1-201F675D41C0}" type="presParOf" srcId="{E5666461-08F5-644D-AC3A-9BC60BB52F80}" destId="{B51049C9-79A4-6047-A9C5-E0661BB3BF5A}" srcOrd="0" destOrd="0" presId="urn:microsoft.com/office/officeart/2005/8/layout/lProcess2"/>
    <dgm:cxn modelId="{33206B77-E38D-2943-BEFE-E424C65330CD}" type="presParOf" srcId="{E5666461-08F5-644D-AC3A-9BC60BB52F80}" destId="{F3178AA2-C243-E342-A415-3ADF766950DF}" srcOrd="1" destOrd="0" presId="urn:microsoft.com/office/officeart/2005/8/layout/lProcess2"/>
    <dgm:cxn modelId="{0371CA01-9F62-7E40-A259-B42A17715F03}" type="presParOf" srcId="{E5666461-08F5-644D-AC3A-9BC60BB52F80}" destId="{F935044F-1753-D24D-B2DC-C5C0FF425E17}" srcOrd="2" destOrd="0" presId="urn:microsoft.com/office/officeart/2005/8/layout/lProcess2"/>
    <dgm:cxn modelId="{8E560408-E8CA-DD41-9385-FF7D996021E6}" type="presParOf" srcId="{F935044F-1753-D24D-B2DC-C5C0FF425E17}" destId="{C6047E46-ED20-9140-B37B-62E07C5246CF}" srcOrd="0" destOrd="0" presId="urn:microsoft.com/office/officeart/2005/8/layout/lProcess2"/>
    <dgm:cxn modelId="{9E986608-6D86-DD49-9CCA-FEF21669150D}" type="presParOf" srcId="{C6047E46-ED20-9140-B37B-62E07C5246CF}" destId="{B39EB53E-B34E-CD43-B740-E4B0B251F1E0}" srcOrd="0" destOrd="0" presId="urn:microsoft.com/office/officeart/2005/8/layout/lProcess2"/>
    <dgm:cxn modelId="{8D367DB2-CAFC-7943-8D2F-5BD775457B49}" type="presParOf" srcId="{C6047E46-ED20-9140-B37B-62E07C5246CF}" destId="{60E4782C-7F57-B14A-8D17-2CD525666407}" srcOrd="1" destOrd="0" presId="urn:microsoft.com/office/officeart/2005/8/layout/lProcess2"/>
    <dgm:cxn modelId="{C9032526-61EA-2F4C-A723-D4C2DC20097D}" type="presParOf" srcId="{C6047E46-ED20-9140-B37B-62E07C5246CF}" destId="{24E7925F-179D-D94A-8B3B-4B92059AC85F}" srcOrd="2" destOrd="0" presId="urn:microsoft.com/office/officeart/2005/8/layout/lProcess2"/>
    <dgm:cxn modelId="{7E964F4D-138A-8E45-92D4-7E483AFD9806}" type="presParOf" srcId="{C6047E46-ED20-9140-B37B-62E07C5246CF}" destId="{BFBC021C-1622-DF41-B8CD-4475D456E310}" srcOrd="3" destOrd="0" presId="urn:microsoft.com/office/officeart/2005/8/layout/lProcess2"/>
    <dgm:cxn modelId="{EE89A48F-8769-6649-8F51-412A30051B61}" type="presParOf" srcId="{C6047E46-ED20-9140-B37B-62E07C5246CF}" destId="{96CF2C40-CA3B-F041-BEBA-311964A1AD01}" srcOrd="4" destOrd="0" presId="urn:microsoft.com/office/officeart/2005/8/layout/lProcess2"/>
    <dgm:cxn modelId="{EC674AB4-292D-2146-AABC-7521CB31B370}" type="presParOf" srcId="{C6047E46-ED20-9140-B37B-62E07C5246CF}" destId="{568939DF-0F91-4149-B77C-11BBA776BABA}" srcOrd="5" destOrd="0" presId="urn:microsoft.com/office/officeart/2005/8/layout/lProcess2"/>
    <dgm:cxn modelId="{7B9493E3-C76A-B54C-8B4D-ACAEEFBBC68B}" type="presParOf" srcId="{C6047E46-ED20-9140-B37B-62E07C5246CF}" destId="{DF2748A1-DE75-5143-869D-78E5963F95C6}" srcOrd="6" destOrd="0" presId="urn:microsoft.com/office/officeart/2005/8/layout/lProcess2"/>
    <dgm:cxn modelId="{63678074-B9FB-894C-990A-DF1B9BCCCE78}" type="presParOf" srcId="{C6047E46-ED20-9140-B37B-62E07C5246CF}" destId="{549A7BF4-F28C-4249-999D-DB2002F50C56}" srcOrd="7" destOrd="0" presId="urn:microsoft.com/office/officeart/2005/8/layout/lProcess2"/>
    <dgm:cxn modelId="{603D3FA9-8C42-124A-8EFF-B41A70FF680B}" type="presParOf" srcId="{C6047E46-ED20-9140-B37B-62E07C5246CF}" destId="{1DF83BD0-BBFB-B045-9021-CAAD854B43C5}" srcOrd="8" destOrd="0" presId="urn:microsoft.com/office/officeart/2005/8/layout/lProcess2"/>
    <dgm:cxn modelId="{37DD3B42-0603-954D-848C-E5DC543D81FA}" type="presParOf" srcId="{9AE39CC0-4B72-4042-BE9C-89E8F9C96D9C}" destId="{CFAF7323-F692-834A-BB85-752E3C275E96}" srcOrd="3" destOrd="0" presId="urn:microsoft.com/office/officeart/2005/8/layout/lProcess2"/>
    <dgm:cxn modelId="{A48AD146-AFF3-FC44-90C0-9B3ADE36F0DE}" type="presParOf" srcId="{9AE39CC0-4B72-4042-BE9C-89E8F9C96D9C}" destId="{4519E035-6C7E-0F45-92F2-12DD8429A19D}" srcOrd="4" destOrd="0" presId="urn:microsoft.com/office/officeart/2005/8/layout/lProcess2"/>
    <dgm:cxn modelId="{885A12B5-79B3-8A4F-8ADA-E470B8599A4C}" type="presParOf" srcId="{4519E035-6C7E-0F45-92F2-12DD8429A19D}" destId="{9C60977B-70DA-484D-8E03-069D7A04A71E}" srcOrd="0" destOrd="0" presId="urn:microsoft.com/office/officeart/2005/8/layout/lProcess2"/>
    <dgm:cxn modelId="{8E185EF2-CF92-F746-9D49-FF4A8E95A372}" type="presParOf" srcId="{4519E035-6C7E-0F45-92F2-12DD8429A19D}" destId="{8BB90499-DF92-A541-952B-CC29766A9CBB}" srcOrd="1" destOrd="0" presId="urn:microsoft.com/office/officeart/2005/8/layout/lProcess2"/>
    <dgm:cxn modelId="{6F04924B-4ED2-0447-BC6D-82A9499762AC}" type="presParOf" srcId="{4519E035-6C7E-0F45-92F2-12DD8429A19D}" destId="{F4AC3109-A562-174D-B430-53CB53F61D61}" srcOrd="2" destOrd="0" presId="urn:microsoft.com/office/officeart/2005/8/layout/lProcess2"/>
    <dgm:cxn modelId="{25AE0093-FA38-6A4B-9503-90977A0DA687}" type="presParOf" srcId="{F4AC3109-A562-174D-B430-53CB53F61D61}" destId="{0873A394-B119-2C40-AEC7-5C417DE38860}" srcOrd="0" destOrd="0" presId="urn:microsoft.com/office/officeart/2005/8/layout/lProcess2"/>
    <dgm:cxn modelId="{9D754400-2350-2849-8B4E-ED81876A83E2}" type="presParOf" srcId="{0873A394-B119-2C40-AEC7-5C417DE38860}" destId="{07796A8A-B7A6-694C-B665-CF105EA2F29E}" srcOrd="0" destOrd="0" presId="urn:microsoft.com/office/officeart/2005/8/layout/lProcess2"/>
    <dgm:cxn modelId="{D847CBB9-6D9B-E44C-9496-298AD8579773}" type="presParOf" srcId="{0873A394-B119-2C40-AEC7-5C417DE38860}" destId="{A1DD47DD-009E-B74C-86A5-B588C11FBC55}" srcOrd="1" destOrd="0" presId="urn:microsoft.com/office/officeart/2005/8/layout/lProcess2"/>
    <dgm:cxn modelId="{BA0CE552-8563-6A42-897F-C0ED7AFF0A26}" type="presParOf" srcId="{0873A394-B119-2C40-AEC7-5C417DE38860}" destId="{22D21E07-8797-5B4D-AAFF-72EA9B7C76F4}" srcOrd="2" destOrd="0" presId="urn:microsoft.com/office/officeart/2005/8/layout/lProcess2"/>
    <dgm:cxn modelId="{D8621012-56F5-7A4A-AE27-8FAF290EA55C}" type="presParOf" srcId="{0873A394-B119-2C40-AEC7-5C417DE38860}" destId="{B117EF2C-256C-924E-A14D-D57F239E7F85}" srcOrd="3" destOrd="0" presId="urn:microsoft.com/office/officeart/2005/8/layout/lProcess2"/>
    <dgm:cxn modelId="{6B5CABCC-D0C1-A040-9E98-462DDAC6EA2E}" type="presParOf" srcId="{0873A394-B119-2C40-AEC7-5C417DE38860}" destId="{50D773E9-D3A6-4143-B797-D67BE0881247}" srcOrd="4" destOrd="0" presId="urn:microsoft.com/office/officeart/2005/8/layout/lProcess2"/>
    <dgm:cxn modelId="{45A88220-A6EC-AE42-AD9A-92E0F1DA453D}" type="presParOf" srcId="{9AE39CC0-4B72-4042-BE9C-89E8F9C96D9C}" destId="{4ECE4207-C0BE-C44F-8E18-D1BE1788BF0F}" srcOrd="5" destOrd="0" presId="urn:microsoft.com/office/officeart/2005/8/layout/lProcess2"/>
    <dgm:cxn modelId="{C2E40D1E-0EC5-6448-B3F8-1EBD42AAB9DD}" type="presParOf" srcId="{9AE39CC0-4B72-4042-BE9C-89E8F9C96D9C}" destId="{4A60631C-5FCA-E841-AA2F-C0053810962C}" srcOrd="6" destOrd="0" presId="urn:microsoft.com/office/officeart/2005/8/layout/lProcess2"/>
    <dgm:cxn modelId="{5F7C7A28-F665-BF41-8865-5CD1B2836E4C}" type="presParOf" srcId="{4A60631C-5FCA-E841-AA2F-C0053810962C}" destId="{707B09E1-E4F2-9E41-8F5B-3166135A0682}" srcOrd="0" destOrd="0" presId="urn:microsoft.com/office/officeart/2005/8/layout/lProcess2"/>
    <dgm:cxn modelId="{823E38EB-731C-F048-ADE7-6741516EE479}" type="presParOf" srcId="{4A60631C-5FCA-E841-AA2F-C0053810962C}" destId="{A6F843C6-8086-D442-ADE7-E2088E2597FB}" srcOrd="1" destOrd="0" presId="urn:microsoft.com/office/officeart/2005/8/layout/lProcess2"/>
    <dgm:cxn modelId="{8A975847-152B-DE4F-B2DC-DA13688B0966}" type="presParOf" srcId="{4A60631C-5FCA-E841-AA2F-C0053810962C}" destId="{E098D71B-CDE7-4048-840F-4D9F9B161779}" srcOrd="2" destOrd="0" presId="urn:microsoft.com/office/officeart/2005/8/layout/lProcess2"/>
    <dgm:cxn modelId="{54A62AC1-6170-9A4C-90D6-143756775BC5}" type="presParOf" srcId="{E098D71B-CDE7-4048-840F-4D9F9B161779}" destId="{CF89ADDE-82C6-CE4C-9AA1-1C26A59BB8F7}" srcOrd="0" destOrd="0" presId="urn:microsoft.com/office/officeart/2005/8/layout/lProcess2"/>
    <dgm:cxn modelId="{AFC8C88C-040B-5349-A9B2-6D180B793CE8}" type="presParOf" srcId="{CF89ADDE-82C6-CE4C-9AA1-1C26A59BB8F7}" destId="{E5EA0F3A-9C73-5C49-AC91-9E0F8D87685D}" srcOrd="0" destOrd="0" presId="urn:microsoft.com/office/officeart/2005/8/layout/lProcess2"/>
    <dgm:cxn modelId="{3B3684AE-9731-A041-8C8E-00A2ECF2EEF7}" type="presParOf" srcId="{CF89ADDE-82C6-CE4C-9AA1-1C26A59BB8F7}" destId="{8C4D6AEA-F983-3C4A-B629-106086212BDD}" srcOrd="1" destOrd="0" presId="urn:microsoft.com/office/officeart/2005/8/layout/lProcess2"/>
    <dgm:cxn modelId="{C6A445CB-42D9-024F-BAFA-B7F73241FE7E}" type="presParOf" srcId="{CF89ADDE-82C6-CE4C-9AA1-1C26A59BB8F7}" destId="{5668E84D-83BA-EC47-97B8-72374B218E61}" srcOrd="2" destOrd="0" presId="urn:microsoft.com/office/officeart/2005/8/layout/lProcess2"/>
    <dgm:cxn modelId="{16D26B4A-F9E0-2940-AE7B-09C06A770900}" type="presParOf" srcId="{CF89ADDE-82C6-CE4C-9AA1-1C26A59BB8F7}" destId="{F29E7CE1-B889-F949-BBCA-D530A3C8E754}" srcOrd="3" destOrd="0" presId="urn:microsoft.com/office/officeart/2005/8/layout/lProcess2"/>
    <dgm:cxn modelId="{E863B971-5EE3-9E48-9B86-B4DE2D7ADD97}" type="presParOf" srcId="{CF89ADDE-82C6-CE4C-9AA1-1C26A59BB8F7}" destId="{35457E29-846A-5B4A-9805-C7BFA957D6F3}" srcOrd="4" destOrd="0" presId="urn:microsoft.com/office/officeart/2005/8/layout/lProcess2"/>
    <dgm:cxn modelId="{3F817CAD-73DC-0348-A69B-EC71CA09368D}" type="presParOf" srcId="{CF89ADDE-82C6-CE4C-9AA1-1C26A59BB8F7}" destId="{75D4AA94-4098-DD4A-80C0-4F0E6B117903}" srcOrd="5" destOrd="0" presId="urn:microsoft.com/office/officeart/2005/8/layout/lProcess2"/>
    <dgm:cxn modelId="{67773F9B-76C7-1649-9D4D-269DDC139DCF}" type="presParOf" srcId="{CF89ADDE-82C6-CE4C-9AA1-1C26A59BB8F7}" destId="{F391D311-EAC7-F64A-A596-34A2206FD790}" srcOrd="6" destOrd="0" presId="urn:microsoft.com/office/officeart/2005/8/layout/lProcess2"/>
    <dgm:cxn modelId="{2B7F5068-1F91-D041-A5CF-7C2E5470DBEC}" type="presParOf" srcId="{CF89ADDE-82C6-CE4C-9AA1-1C26A59BB8F7}" destId="{64E13BD8-8E4B-834B-BC95-B7C269CD654C}" srcOrd="7" destOrd="0" presId="urn:microsoft.com/office/officeart/2005/8/layout/lProcess2"/>
    <dgm:cxn modelId="{40C8FEF2-7E6E-124B-B7A6-08939F201190}" type="presParOf" srcId="{CF89ADDE-82C6-CE4C-9AA1-1C26A59BB8F7}" destId="{E3BCDB4C-9915-8845-89FF-80C387BD5713}" srcOrd="8" destOrd="0" presId="urn:microsoft.com/office/officeart/2005/8/layout/lProcess2"/>
    <dgm:cxn modelId="{DCB5E3CF-FBC3-6D4E-84C3-92A7A3E3CBEC}" type="presParOf" srcId="{CF89ADDE-82C6-CE4C-9AA1-1C26A59BB8F7}" destId="{D6CA8E8A-30EA-C643-888C-162F439CBD6E}" srcOrd="9" destOrd="0" presId="urn:microsoft.com/office/officeart/2005/8/layout/lProcess2"/>
    <dgm:cxn modelId="{CDBB5003-A036-6841-AA56-8553CDF1DAA1}" type="presParOf" srcId="{CF89ADDE-82C6-CE4C-9AA1-1C26A59BB8F7}" destId="{E1232C73-A488-F543-BEE3-D1DA37248DBE}" srcOrd="1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0FA17C85-D405-684C-B059-93A53B16282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s-ES"/>
        </a:p>
      </dgm:t>
    </dgm:pt>
    <dgm:pt modelId="{F1554A7C-AFD0-0C45-807D-9855D5F9B93F}">
      <dgm:prSet custT="1"/>
      <dgm:spPr/>
      <dgm:t>
        <a:bodyPr/>
        <a:lstStyle/>
        <a:p>
          <a:r>
            <a:rPr lang="en-US" sz="2000"/>
            <a:t>Parte de identificar los peligros y los factores de riesgo </a:t>
          </a:r>
          <a:endParaRPr lang="es-CO" sz="2000"/>
        </a:p>
      </dgm:t>
    </dgm:pt>
    <dgm:pt modelId="{BDC650BC-B311-1F4D-A3E4-A8ECC7057A5E}" type="parTrans" cxnId="{57868425-CB90-2848-9D9C-CCA40D57F266}">
      <dgm:prSet/>
      <dgm:spPr/>
      <dgm:t>
        <a:bodyPr/>
        <a:lstStyle/>
        <a:p>
          <a:endParaRPr lang="es-ES" sz="2000"/>
        </a:p>
      </dgm:t>
    </dgm:pt>
    <dgm:pt modelId="{8093E91F-1B84-2F4C-B564-1832172DA7E1}" type="sibTrans" cxnId="{57868425-CB90-2848-9D9C-CCA40D57F266}">
      <dgm:prSet/>
      <dgm:spPr/>
      <dgm:t>
        <a:bodyPr/>
        <a:lstStyle/>
        <a:p>
          <a:endParaRPr lang="es-ES" sz="2000"/>
        </a:p>
      </dgm:t>
    </dgm:pt>
    <dgm:pt modelId="{FE6DA490-4BDF-3F4C-859E-A2F3C47FC71B}" type="pres">
      <dgm:prSet presAssocID="{0FA17C85-D405-684C-B059-93A53B16282C}" presName="linear" presStyleCnt="0">
        <dgm:presLayoutVars>
          <dgm:animLvl val="lvl"/>
          <dgm:resizeHandles val="exact"/>
        </dgm:presLayoutVars>
      </dgm:prSet>
      <dgm:spPr/>
    </dgm:pt>
    <dgm:pt modelId="{D791F28B-7923-8E42-94F6-09A4BD7138BF}" type="pres">
      <dgm:prSet presAssocID="{F1554A7C-AFD0-0C45-807D-9855D5F9B93F}" presName="parentText" presStyleLbl="node1" presStyleIdx="0" presStyleCnt="1">
        <dgm:presLayoutVars>
          <dgm:chMax val="0"/>
          <dgm:bulletEnabled val="1"/>
        </dgm:presLayoutVars>
      </dgm:prSet>
      <dgm:spPr/>
    </dgm:pt>
  </dgm:ptLst>
  <dgm:cxnLst>
    <dgm:cxn modelId="{57868425-CB90-2848-9D9C-CCA40D57F266}" srcId="{0FA17C85-D405-684C-B059-93A53B16282C}" destId="{F1554A7C-AFD0-0C45-807D-9855D5F9B93F}" srcOrd="0" destOrd="0" parTransId="{BDC650BC-B311-1F4D-A3E4-A8ECC7057A5E}" sibTransId="{8093E91F-1B84-2F4C-B564-1832172DA7E1}"/>
    <dgm:cxn modelId="{49AC5EA1-2911-7C44-A5F0-85B80B719E76}" type="presOf" srcId="{F1554A7C-AFD0-0C45-807D-9855D5F9B93F}" destId="{D791F28B-7923-8E42-94F6-09A4BD7138BF}" srcOrd="0" destOrd="0" presId="urn:microsoft.com/office/officeart/2005/8/layout/vList2"/>
    <dgm:cxn modelId="{EF4001DE-E073-9445-883D-733D391A276B}" type="presOf" srcId="{0FA17C85-D405-684C-B059-93A53B16282C}" destId="{FE6DA490-4BDF-3F4C-859E-A2F3C47FC71B}" srcOrd="0" destOrd="0" presId="urn:microsoft.com/office/officeart/2005/8/layout/vList2"/>
    <dgm:cxn modelId="{B8496626-34CE-BF49-AA90-D9A30CDAF7EC}" type="presParOf" srcId="{FE6DA490-4BDF-3F4C-859E-A2F3C47FC71B}" destId="{D791F28B-7923-8E42-94F6-09A4BD7138B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F7267605-B314-3A49-8C23-613E77F6F29B}" type="doc">
      <dgm:prSet loTypeId="urn:microsoft.com/office/officeart/2005/8/layout/vList3" loCatId="" qsTypeId="urn:microsoft.com/office/officeart/2005/8/quickstyle/simple1" qsCatId="simple" csTypeId="urn:microsoft.com/office/officeart/2005/8/colors/colorful5" csCatId="colorful" phldr="1"/>
      <dgm:spPr/>
    </dgm:pt>
    <dgm:pt modelId="{135A0835-3329-5C4E-9B60-C80634EDE8ED}">
      <dgm:prSet phldrT="[Texto]"/>
      <dgm:spPr/>
      <dgm:t>
        <a:bodyPr/>
        <a:lstStyle/>
        <a:p>
          <a:r>
            <a:rPr lang="es-ES" dirty="0">
              <a:solidFill>
                <a:schemeClr val="tx1"/>
              </a:solidFill>
            </a:rPr>
            <a:t>Enfermedad laboral</a:t>
          </a:r>
        </a:p>
      </dgm:t>
    </dgm:pt>
    <dgm:pt modelId="{52791D49-0D94-EA43-BCB5-7F8C61E6A46E}" type="parTrans" cxnId="{842434FC-0E40-2247-B869-0FB77348B707}">
      <dgm:prSet/>
      <dgm:spPr/>
      <dgm:t>
        <a:bodyPr/>
        <a:lstStyle/>
        <a:p>
          <a:endParaRPr lang="es-ES">
            <a:solidFill>
              <a:schemeClr val="tx1"/>
            </a:solidFill>
          </a:endParaRPr>
        </a:p>
      </dgm:t>
    </dgm:pt>
    <dgm:pt modelId="{EB8608DF-DF72-5D40-8946-DD352328BC1B}" type="sibTrans" cxnId="{842434FC-0E40-2247-B869-0FB77348B707}">
      <dgm:prSet/>
      <dgm:spPr/>
      <dgm:t>
        <a:bodyPr/>
        <a:lstStyle/>
        <a:p>
          <a:endParaRPr lang="es-ES">
            <a:solidFill>
              <a:schemeClr val="tx1"/>
            </a:solidFill>
          </a:endParaRPr>
        </a:p>
      </dgm:t>
    </dgm:pt>
    <dgm:pt modelId="{AC54A0D7-1848-3246-A8F3-68C24A2FA1F4}">
      <dgm:prSet phldrT="[Texto]"/>
      <dgm:spPr/>
      <dgm:t>
        <a:bodyPr/>
        <a:lstStyle/>
        <a:p>
          <a:r>
            <a:rPr lang="es-ES" dirty="0">
              <a:solidFill>
                <a:schemeClr val="tx1"/>
              </a:solidFill>
            </a:rPr>
            <a:t>Enfermedades Laboral Directa</a:t>
          </a:r>
        </a:p>
      </dgm:t>
    </dgm:pt>
    <dgm:pt modelId="{FAC46C45-7247-8B43-BB17-6BC9646D399F}" type="sibTrans" cxnId="{BCC967B6-55B3-7E4A-ADD3-94A61D0174C3}">
      <dgm:prSet/>
      <dgm:spPr/>
      <dgm:t>
        <a:bodyPr/>
        <a:lstStyle/>
        <a:p>
          <a:endParaRPr lang="es-ES">
            <a:solidFill>
              <a:schemeClr val="tx1"/>
            </a:solidFill>
          </a:endParaRPr>
        </a:p>
      </dgm:t>
    </dgm:pt>
    <dgm:pt modelId="{03309A95-E8E5-7449-8D10-04073EF3FE13}" type="parTrans" cxnId="{BCC967B6-55B3-7E4A-ADD3-94A61D0174C3}">
      <dgm:prSet/>
      <dgm:spPr/>
      <dgm:t>
        <a:bodyPr/>
        <a:lstStyle/>
        <a:p>
          <a:endParaRPr lang="es-ES">
            <a:solidFill>
              <a:schemeClr val="tx1"/>
            </a:solidFill>
          </a:endParaRPr>
        </a:p>
      </dgm:t>
    </dgm:pt>
    <dgm:pt modelId="{0C645B1D-790E-7442-A8AA-4FF90F67C930}">
      <dgm:prSet phldrT="[Texto]"/>
      <dgm:spPr/>
      <dgm:t>
        <a:bodyPr/>
        <a:lstStyle/>
        <a:p>
          <a:r>
            <a:rPr lang="es-ES" dirty="0">
              <a:solidFill>
                <a:schemeClr val="tx1"/>
              </a:solidFill>
            </a:rPr>
            <a:t>Enfermedad común agravada por el trabajo</a:t>
          </a:r>
        </a:p>
      </dgm:t>
    </dgm:pt>
    <dgm:pt modelId="{DDB6BB89-2D58-CB49-913A-D973ADA2763A}" type="sibTrans" cxnId="{5FAC83F3-DDFD-9045-B99C-1EE6FF9CFD3F}">
      <dgm:prSet/>
      <dgm:spPr/>
      <dgm:t>
        <a:bodyPr/>
        <a:lstStyle/>
        <a:p>
          <a:endParaRPr lang="es-ES">
            <a:solidFill>
              <a:schemeClr val="tx1"/>
            </a:solidFill>
          </a:endParaRPr>
        </a:p>
      </dgm:t>
    </dgm:pt>
    <dgm:pt modelId="{CEC3B121-EC67-7A4F-8B3F-6EF8CBEB9FC1}" type="parTrans" cxnId="{5FAC83F3-DDFD-9045-B99C-1EE6FF9CFD3F}">
      <dgm:prSet/>
      <dgm:spPr/>
      <dgm:t>
        <a:bodyPr/>
        <a:lstStyle/>
        <a:p>
          <a:endParaRPr lang="es-ES">
            <a:solidFill>
              <a:schemeClr val="tx1"/>
            </a:solidFill>
          </a:endParaRPr>
        </a:p>
      </dgm:t>
    </dgm:pt>
    <dgm:pt modelId="{49B3CBF6-F198-BE4C-AB17-FA5B82E49A4E}">
      <dgm:prSet phldrT="[Texto]"/>
      <dgm:spPr/>
      <dgm:t>
        <a:bodyPr/>
        <a:lstStyle/>
        <a:p>
          <a:r>
            <a:rPr lang="es-ES" dirty="0">
              <a:solidFill>
                <a:schemeClr val="tx1"/>
              </a:solidFill>
            </a:rPr>
            <a:t>Enfermedad Intercurrente</a:t>
          </a:r>
        </a:p>
      </dgm:t>
    </dgm:pt>
    <dgm:pt modelId="{4E040DF3-EF6C-7A4F-9A2C-1E0F7EBF6213}" type="sibTrans" cxnId="{584CBC16-9DA2-7D44-BDBF-E8E5DE724A28}">
      <dgm:prSet/>
      <dgm:spPr/>
      <dgm:t>
        <a:bodyPr/>
        <a:lstStyle/>
        <a:p>
          <a:endParaRPr lang="es-ES">
            <a:solidFill>
              <a:schemeClr val="tx1"/>
            </a:solidFill>
          </a:endParaRPr>
        </a:p>
      </dgm:t>
    </dgm:pt>
    <dgm:pt modelId="{FF50D7DD-17CB-2A4B-BB66-263DB3049E11}" type="parTrans" cxnId="{584CBC16-9DA2-7D44-BDBF-E8E5DE724A28}">
      <dgm:prSet/>
      <dgm:spPr/>
      <dgm:t>
        <a:bodyPr/>
        <a:lstStyle/>
        <a:p>
          <a:endParaRPr lang="es-ES">
            <a:solidFill>
              <a:schemeClr val="tx1"/>
            </a:solidFill>
          </a:endParaRPr>
        </a:p>
      </dgm:t>
    </dgm:pt>
    <dgm:pt modelId="{0326AB44-C73D-0149-AEB5-1587FEA13CB5}">
      <dgm:prSet phldrT="[Texto]"/>
      <dgm:spPr/>
      <dgm:t>
        <a:bodyPr/>
        <a:lstStyle/>
        <a:p>
          <a:r>
            <a:rPr lang="es-ES" dirty="0">
              <a:solidFill>
                <a:schemeClr val="tx1"/>
              </a:solidFill>
            </a:rPr>
            <a:t>Enfermedad Para-ocupacional.</a:t>
          </a:r>
        </a:p>
      </dgm:t>
    </dgm:pt>
    <dgm:pt modelId="{82A114DF-4F04-9B47-A186-B94A2AACDE70}" type="parTrans" cxnId="{1B803D32-1B54-AB40-89CE-98DD53454F05}">
      <dgm:prSet/>
      <dgm:spPr/>
      <dgm:t>
        <a:bodyPr/>
        <a:lstStyle/>
        <a:p>
          <a:endParaRPr lang="es-ES">
            <a:solidFill>
              <a:schemeClr val="tx1"/>
            </a:solidFill>
          </a:endParaRPr>
        </a:p>
      </dgm:t>
    </dgm:pt>
    <dgm:pt modelId="{8F2060C9-17E1-164F-8EF9-590D02964F47}" type="sibTrans" cxnId="{1B803D32-1B54-AB40-89CE-98DD53454F05}">
      <dgm:prSet/>
      <dgm:spPr/>
      <dgm:t>
        <a:bodyPr/>
        <a:lstStyle/>
        <a:p>
          <a:endParaRPr lang="es-ES">
            <a:solidFill>
              <a:schemeClr val="tx1"/>
            </a:solidFill>
          </a:endParaRPr>
        </a:p>
      </dgm:t>
    </dgm:pt>
    <dgm:pt modelId="{79FBE36A-B052-7141-B798-2B0184BC14C8}">
      <dgm:prSet phldrT="[Texto]"/>
      <dgm:spPr/>
      <dgm:t>
        <a:bodyPr/>
        <a:lstStyle/>
        <a:p>
          <a:r>
            <a:rPr lang="es-ES" dirty="0">
              <a:solidFill>
                <a:schemeClr val="tx1"/>
              </a:solidFill>
            </a:rPr>
            <a:t>AT</a:t>
          </a:r>
        </a:p>
      </dgm:t>
    </dgm:pt>
    <dgm:pt modelId="{0990CD71-48D8-4545-BFAA-4D9004B0F5D2}" type="parTrans" cxnId="{478E8D82-0A68-AF46-A49A-3A759759E519}">
      <dgm:prSet/>
      <dgm:spPr/>
      <dgm:t>
        <a:bodyPr/>
        <a:lstStyle/>
        <a:p>
          <a:endParaRPr lang="es-ES">
            <a:solidFill>
              <a:schemeClr val="tx1"/>
            </a:solidFill>
          </a:endParaRPr>
        </a:p>
      </dgm:t>
    </dgm:pt>
    <dgm:pt modelId="{5AECF11C-5508-A249-BD57-3114C8C59160}" type="sibTrans" cxnId="{478E8D82-0A68-AF46-A49A-3A759759E519}">
      <dgm:prSet/>
      <dgm:spPr/>
      <dgm:t>
        <a:bodyPr/>
        <a:lstStyle/>
        <a:p>
          <a:endParaRPr lang="es-ES">
            <a:solidFill>
              <a:schemeClr val="tx1"/>
            </a:solidFill>
          </a:endParaRPr>
        </a:p>
      </dgm:t>
    </dgm:pt>
    <dgm:pt modelId="{DC3D465C-9CDE-B14A-96B4-456F627455E9}" type="pres">
      <dgm:prSet presAssocID="{F7267605-B314-3A49-8C23-613E77F6F29B}" presName="linearFlow" presStyleCnt="0">
        <dgm:presLayoutVars>
          <dgm:dir/>
          <dgm:resizeHandles val="exact"/>
        </dgm:presLayoutVars>
      </dgm:prSet>
      <dgm:spPr/>
    </dgm:pt>
    <dgm:pt modelId="{9C79C640-C6CD-1640-A7FB-0023C08FAE6D}" type="pres">
      <dgm:prSet presAssocID="{135A0835-3329-5C4E-9B60-C80634EDE8ED}" presName="composite" presStyleCnt="0"/>
      <dgm:spPr/>
    </dgm:pt>
    <dgm:pt modelId="{7327E294-50BE-664F-9718-3512811B35C7}" type="pres">
      <dgm:prSet presAssocID="{135A0835-3329-5C4E-9B60-C80634EDE8ED}" presName="imgShp" presStyleLbl="fgImgPlace1" presStyleIdx="0" presStyleCnt="6"/>
      <dgm:spPr>
        <a:blipFill rotWithShape="1">
          <a:blip xmlns:r="http://schemas.openxmlformats.org/officeDocument/2006/relationships" r:embed="rId1"/>
          <a:srcRect/>
          <a:stretch>
            <a:fillRect/>
          </a:stretch>
        </a:blipFill>
      </dgm:spPr>
    </dgm:pt>
    <dgm:pt modelId="{3C033894-D7C2-4D4D-B3F6-CE52BACC02F2}" type="pres">
      <dgm:prSet presAssocID="{135A0835-3329-5C4E-9B60-C80634EDE8ED}" presName="txShp" presStyleLbl="node1" presStyleIdx="0" presStyleCnt="6">
        <dgm:presLayoutVars>
          <dgm:bulletEnabled val="1"/>
        </dgm:presLayoutVars>
      </dgm:prSet>
      <dgm:spPr/>
    </dgm:pt>
    <dgm:pt modelId="{DEBE029D-C980-074B-8A4F-4F6FC27479B5}" type="pres">
      <dgm:prSet presAssocID="{EB8608DF-DF72-5D40-8946-DD352328BC1B}" presName="spacing" presStyleCnt="0"/>
      <dgm:spPr/>
    </dgm:pt>
    <dgm:pt modelId="{3FB2AB31-7DB0-6343-9FBD-A06338F1063D}" type="pres">
      <dgm:prSet presAssocID="{AC54A0D7-1848-3246-A8F3-68C24A2FA1F4}" presName="composite" presStyleCnt="0"/>
      <dgm:spPr/>
    </dgm:pt>
    <dgm:pt modelId="{4FB72C40-AB06-634E-BCC7-7FD70C2681D9}" type="pres">
      <dgm:prSet presAssocID="{AC54A0D7-1848-3246-A8F3-68C24A2FA1F4}" presName="imgShp" presStyleLbl="fgImgPlace1" presStyleIdx="1" presStyleCnt="6"/>
      <dgm:spPr>
        <a:blipFill rotWithShape="1">
          <a:blip xmlns:r="http://schemas.openxmlformats.org/officeDocument/2006/relationships" r:embed="rId2"/>
          <a:srcRect/>
          <a:stretch>
            <a:fillRect l="-37000" r="-37000"/>
          </a:stretch>
        </a:blipFill>
      </dgm:spPr>
    </dgm:pt>
    <dgm:pt modelId="{96761704-EF79-4743-94C6-A7E6E151483A}" type="pres">
      <dgm:prSet presAssocID="{AC54A0D7-1848-3246-A8F3-68C24A2FA1F4}" presName="txShp" presStyleLbl="node1" presStyleIdx="1" presStyleCnt="6">
        <dgm:presLayoutVars>
          <dgm:bulletEnabled val="1"/>
        </dgm:presLayoutVars>
      </dgm:prSet>
      <dgm:spPr/>
    </dgm:pt>
    <dgm:pt modelId="{BECC9B02-B584-C94B-B4EE-CEE4AAA9892D}" type="pres">
      <dgm:prSet presAssocID="{FAC46C45-7247-8B43-BB17-6BC9646D399F}" presName="spacing" presStyleCnt="0"/>
      <dgm:spPr/>
    </dgm:pt>
    <dgm:pt modelId="{1DC4C85F-496C-A944-9AA4-76613201B368}" type="pres">
      <dgm:prSet presAssocID="{0C645B1D-790E-7442-A8AA-4FF90F67C930}" presName="composite" presStyleCnt="0"/>
      <dgm:spPr/>
    </dgm:pt>
    <dgm:pt modelId="{A846E4D1-1B8F-1242-AC78-022BB9B9A5D8}" type="pres">
      <dgm:prSet presAssocID="{0C645B1D-790E-7442-A8AA-4FF90F67C930}" presName="imgShp" presStyleLbl="fgImgPlace1" presStyleIdx="2" presStyleCnt="6"/>
      <dgm:spPr>
        <a:blipFill rotWithShape="1">
          <a:blip xmlns:r="http://schemas.openxmlformats.org/officeDocument/2006/relationships" r:embed="rId3"/>
          <a:srcRect/>
          <a:stretch>
            <a:fillRect/>
          </a:stretch>
        </a:blipFill>
      </dgm:spPr>
    </dgm:pt>
    <dgm:pt modelId="{E6D8602D-6D9F-1242-8F00-CF80D09EAEE6}" type="pres">
      <dgm:prSet presAssocID="{0C645B1D-790E-7442-A8AA-4FF90F67C930}" presName="txShp" presStyleLbl="node1" presStyleIdx="2" presStyleCnt="6" custLinFactNeighborX="320" custLinFactNeighborY="-1459">
        <dgm:presLayoutVars>
          <dgm:bulletEnabled val="1"/>
        </dgm:presLayoutVars>
      </dgm:prSet>
      <dgm:spPr/>
    </dgm:pt>
    <dgm:pt modelId="{54E86B0A-6B12-8940-9BB1-F833C4704F3E}" type="pres">
      <dgm:prSet presAssocID="{DDB6BB89-2D58-CB49-913A-D973ADA2763A}" presName="spacing" presStyleCnt="0"/>
      <dgm:spPr/>
    </dgm:pt>
    <dgm:pt modelId="{6D40AA58-F11A-1942-9865-43500DD5F76C}" type="pres">
      <dgm:prSet presAssocID="{49B3CBF6-F198-BE4C-AB17-FA5B82E49A4E}" presName="composite" presStyleCnt="0"/>
      <dgm:spPr/>
    </dgm:pt>
    <dgm:pt modelId="{E0048344-067B-3842-BBB7-FFF30206D8DA}" type="pres">
      <dgm:prSet presAssocID="{49B3CBF6-F198-BE4C-AB17-FA5B82E49A4E}" presName="imgShp" presStyleLbl="fgImgPlace1" presStyleIdx="3" presStyleCnt="6"/>
      <dgm:spPr>
        <a:blipFill rotWithShape="1">
          <a:blip xmlns:r="http://schemas.openxmlformats.org/officeDocument/2006/relationships" r:embed="rId4"/>
          <a:srcRect/>
          <a:stretch>
            <a:fillRect l="-30000" r="-30000"/>
          </a:stretch>
        </a:blipFill>
      </dgm:spPr>
    </dgm:pt>
    <dgm:pt modelId="{4B78C47A-4A01-F446-AD63-007F0C789A86}" type="pres">
      <dgm:prSet presAssocID="{49B3CBF6-F198-BE4C-AB17-FA5B82E49A4E}" presName="txShp" presStyleLbl="node1" presStyleIdx="3" presStyleCnt="6">
        <dgm:presLayoutVars>
          <dgm:bulletEnabled val="1"/>
        </dgm:presLayoutVars>
      </dgm:prSet>
      <dgm:spPr/>
    </dgm:pt>
    <dgm:pt modelId="{31DC05E0-E898-EC4E-ADDB-1BE93FD12A10}" type="pres">
      <dgm:prSet presAssocID="{4E040DF3-EF6C-7A4F-9A2C-1E0F7EBF6213}" presName="spacing" presStyleCnt="0"/>
      <dgm:spPr/>
    </dgm:pt>
    <dgm:pt modelId="{DEC2FE54-D643-1B47-A8B6-6EB3AD5ED2B1}" type="pres">
      <dgm:prSet presAssocID="{0326AB44-C73D-0149-AEB5-1587FEA13CB5}" presName="composite" presStyleCnt="0"/>
      <dgm:spPr/>
    </dgm:pt>
    <dgm:pt modelId="{78814272-4BD1-324A-BC13-2498245AA27C}" type="pres">
      <dgm:prSet presAssocID="{0326AB44-C73D-0149-AEB5-1587FEA13CB5}" presName="imgShp" presStyleLbl="fgImgPlace1" presStyleIdx="4" presStyleCnt="6"/>
      <dgm:spPr>
        <a:blipFill rotWithShape="1">
          <a:blip xmlns:r="http://schemas.openxmlformats.org/officeDocument/2006/relationships" r:embed="rId5"/>
          <a:srcRect/>
          <a:stretch>
            <a:fillRect l="-39000" r="-39000"/>
          </a:stretch>
        </a:blipFill>
      </dgm:spPr>
    </dgm:pt>
    <dgm:pt modelId="{79C517A0-C760-A148-A21B-4CE9327F99F7}" type="pres">
      <dgm:prSet presAssocID="{0326AB44-C73D-0149-AEB5-1587FEA13CB5}" presName="txShp" presStyleLbl="node1" presStyleIdx="4" presStyleCnt="6">
        <dgm:presLayoutVars>
          <dgm:bulletEnabled val="1"/>
        </dgm:presLayoutVars>
      </dgm:prSet>
      <dgm:spPr/>
    </dgm:pt>
    <dgm:pt modelId="{86C99B0B-6108-A448-951F-9EB4F14FA327}" type="pres">
      <dgm:prSet presAssocID="{8F2060C9-17E1-164F-8EF9-590D02964F47}" presName="spacing" presStyleCnt="0"/>
      <dgm:spPr/>
    </dgm:pt>
    <dgm:pt modelId="{7FFD88F6-4FD5-EE4C-A7FA-F5DD24D49BFC}" type="pres">
      <dgm:prSet presAssocID="{79FBE36A-B052-7141-B798-2B0184BC14C8}" presName="composite" presStyleCnt="0"/>
      <dgm:spPr/>
    </dgm:pt>
    <dgm:pt modelId="{AE3C013C-D49E-5A47-A2A7-5B046C1E9862}" type="pres">
      <dgm:prSet presAssocID="{79FBE36A-B052-7141-B798-2B0184BC14C8}" presName="imgShp" presStyleLbl="fgImgPlace1" presStyleIdx="5" presStyleCnt="6"/>
      <dgm:spPr>
        <a:blipFill rotWithShape="1">
          <a:blip xmlns:r="http://schemas.openxmlformats.org/officeDocument/2006/relationships" r:embed="rId6"/>
          <a:srcRect/>
          <a:stretch>
            <a:fillRect l="-25000" r="-25000"/>
          </a:stretch>
        </a:blipFill>
      </dgm:spPr>
    </dgm:pt>
    <dgm:pt modelId="{87BD96B2-405F-2A41-83A4-866764224391}" type="pres">
      <dgm:prSet presAssocID="{79FBE36A-B052-7141-B798-2B0184BC14C8}" presName="txShp" presStyleLbl="node1" presStyleIdx="5" presStyleCnt="6" custLinFactNeighborX="-290">
        <dgm:presLayoutVars>
          <dgm:bulletEnabled val="1"/>
        </dgm:presLayoutVars>
      </dgm:prSet>
      <dgm:spPr/>
    </dgm:pt>
  </dgm:ptLst>
  <dgm:cxnLst>
    <dgm:cxn modelId="{803FA607-C7EC-E84D-BEB8-D7C70C8FB0F3}" type="presOf" srcId="{AC54A0D7-1848-3246-A8F3-68C24A2FA1F4}" destId="{96761704-EF79-4743-94C6-A7E6E151483A}" srcOrd="0" destOrd="0" presId="urn:microsoft.com/office/officeart/2005/8/layout/vList3"/>
    <dgm:cxn modelId="{2371E015-00FE-824C-911F-54DF447CF5CB}" type="presOf" srcId="{49B3CBF6-F198-BE4C-AB17-FA5B82E49A4E}" destId="{4B78C47A-4A01-F446-AD63-007F0C789A86}" srcOrd="0" destOrd="0" presId="urn:microsoft.com/office/officeart/2005/8/layout/vList3"/>
    <dgm:cxn modelId="{584CBC16-9DA2-7D44-BDBF-E8E5DE724A28}" srcId="{F7267605-B314-3A49-8C23-613E77F6F29B}" destId="{49B3CBF6-F198-BE4C-AB17-FA5B82E49A4E}" srcOrd="3" destOrd="0" parTransId="{FF50D7DD-17CB-2A4B-BB66-263DB3049E11}" sibTransId="{4E040DF3-EF6C-7A4F-9A2C-1E0F7EBF6213}"/>
    <dgm:cxn modelId="{339E7323-36ED-B740-B469-7B32741029E9}" type="presOf" srcId="{135A0835-3329-5C4E-9B60-C80634EDE8ED}" destId="{3C033894-D7C2-4D4D-B3F6-CE52BACC02F2}" srcOrd="0" destOrd="0" presId="urn:microsoft.com/office/officeart/2005/8/layout/vList3"/>
    <dgm:cxn modelId="{1B803D32-1B54-AB40-89CE-98DD53454F05}" srcId="{F7267605-B314-3A49-8C23-613E77F6F29B}" destId="{0326AB44-C73D-0149-AEB5-1587FEA13CB5}" srcOrd="4" destOrd="0" parTransId="{82A114DF-4F04-9B47-A186-B94A2AACDE70}" sibTransId="{8F2060C9-17E1-164F-8EF9-590D02964F47}"/>
    <dgm:cxn modelId="{E566445D-756E-AE4E-AF0C-380E607C34D8}" type="presOf" srcId="{F7267605-B314-3A49-8C23-613E77F6F29B}" destId="{DC3D465C-9CDE-B14A-96B4-456F627455E9}" srcOrd="0" destOrd="0" presId="urn:microsoft.com/office/officeart/2005/8/layout/vList3"/>
    <dgm:cxn modelId="{293C297D-0177-6549-B2BE-684EC557C3C3}" type="presOf" srcId="{0326AB44-C73D-0149-AEB5-1587FEA13CB5}" destId="{79C517A0-C760-A148-A21B-4CE9327F99F7}" srcOrd="0" destOrd="0" presId="urn:microsoft.com/office/officeart/2005/8/layout/vList3"/>
    <dgm:cxn modelId="{478E8D82-0A68-AF46-A49A-3A759759E519}" srcId="{F7267605-B314-3A49-8C23-613E77F6F29B}" destId="{79FBE36A-B052-7141-B798-2B0184BC14C8}" srcOrd="5" destOrd="0" parTransId="{0990CD71-48D8-4545-BFAA-4D9004B0F5D2}" sibTransId="{5AECF11C-5508-A249-BD57-3114C8C59160}"/>
    <dgm:cxn modelId="{D5881A98-4016-6F42-B51A-75E6B8355F04}" type="presOf" srcId="{0C645B1D-790E-7442-A8AA-4FF90F67C930}" destId="{E6D8602D-6D9F-1242-8F00-CF80D09EAEE6}" srcOrd="0" destOrd="0" presId="urn:microsoft.com/office/officeart/2005/8/layout/vList3"/>
    <dgm:cxn modelId="{BCC967B6-55B3-7E4A-ADD3-94A61D0174C3}" srcId="{F7267605-B314-3A49-8C23-613E77F6F29B}" destId="{AC54A0D7-1848-3246-A8F3-68C24A2FA1F4}" srcOrd="1" destOrd="0" parTransId="{03309A95-E8E5-7449-8D10-04073EF3FE13}" sibTransId="{FAC46C45-7247-8B43-BB17-6BC9646D399F}"/>
    <dgm:cxn modelId="{6E5361C7-A3C7-C647-96FF-6F4AA76CD9B6}" type="presOf" srcId="{79FBE36A-B052-7141-B798-2B0184BC14C8}" destId="{87BD96B2-405F-2A41-83A4-866764224391}" srcOrd="0" destOrd="0" presId="urn:microsoft.com/office/officeart/2005/8/layout/vList3"/>
    <dgm:cxn modelId="{5FAC83F3-DDFD-9045-B99C-1EE6FF9CFD3F}" srcId="{F7267605-B314-3A49-8C23-613E77F6F29B}" destId="{0C645B1D-790E-7442-A8AA-4FF90F67C930}" srcOrd="2" destOrd="0" parTransId="{CEC3B121-EC67-7A4F-8B3F-6EF8CBEB9FC1}" sibTransId="{DDB6BB89-2D58-CB49-913A-D973ADA2763A}"/>
    <dgm:cxn modelId="{842434FC-0E40-2247-B869-0FB77348B707}" srcId="{F7267605-B314-3A49-8C23-613E77F6F29B}" destId="{135A0835-3329-5C4E-9B60-C80634EDE8ED}" srcOrd="0" destOrd="0" parTransId="{52791D49-0D94-EA43-BCB5-7F8C61E6A46E}" sibTransId="{EB8608DF-DF72-5D40-8946-DD352328BC1B}"/>
    <dgm:cxn modelId="{26AF19E9-3BEC-3348-89D2-822086DD948B}" type="presParOf" srcId="{DC3D465C-9CDE-B14A-96B4-456F627455E9}" destId="{9C79C640-C6CD-1640-A7FB-0023C08FAE6D}" srcOrd="0" destOrd="0" presId="urn:microsoft.com/office/officeart/2005/8/layout/vList3"/>
    <dgm:cxn modelId="{B31F59A0-29FF-1A4E-9B83-19EF52944BE8}" type="presParOf" srcId="{9C79C640-C6CD-1640-A7FB-0023C08FAE6D}" destId="{7327E294-50BE-664F-9718-3512811B35C7}" srcOrd="0" destOrd="0" presId="urn:microsoft.com/office/officeart/2005/8/layout/vList3"/>
    <dgm:cxn modelId="{AC0BBBEA-8BC2-4B42-A522-FF37718A79D1}" type="presParOf" srcId="{9C79C640-C6CD-1640-A7FB-0023C08FAE6D}" destId="{3C033894-D7C2-4D4D-B3F6-CE52BACC02F2}" srcOrd="1" destOrd="0" presId="urn:microsoft.com/office/officeart/2005/8/layout/vList3"/>
    <dgm:cxn modelId="{FEE01954-ACF4-244A-AB40-092CB1EFAE2B}" type="presParOf" srcId="{DC3D465C-9CDE-B14A-96B4-456F627455E9}" destId="{DEBE029D-C980-074B-8A4F-4F6FC27479B5}" srcOrd="1" destOrd="0" presId="urn:microsoft.com/office/officeart/2005/8/layout/vList3"/>
    <dgm:cxn modelId="{123FC91B-9A2F-1E41-87EE-7DD85606C883}" type="presParOf" srcId="{DC3D465C-9CDE-B14A-96B4-456F627455E9}" destId="{3FB2AB31-7DB0-6343-9FBD-A06338F1063D}" srcOrd="2" destOrd="0" presId="urn:microsoft.com/office/officeart/2005/8/layout/vList3"/>
    <dgm:cxn modelId="{74ECC35B-625F-E84D-8225-8CD53213C4FD}" type="presParOf" srcId="{3FB2AB31-7DB0-6343-9FBD-A06338F1063D}" destId="{4FB72C40-AB06-634E-BCC7-7FD70C2681D9}" srcOrd="0" destOrd="0" presId="urn:microsoft.com/office/officeart/2005/8/layout/vList3"/>
    <dgm:cxn modelId="{4AA47EF9-B6B3-F145-9A59-50A468232716}" type="presParOf" srcId="{3FB2AB31-7DB0-6343-9FBD-A06338F1063D}" destId="{96761704-EF79-4743-94C6-A7E6E151483A}" srcOrd="1" destOrd="0" presId="urn:microsoft.com/office/officeart/2005/8/layout/vList3"/>
    <dgm:cxn modelId="{163EDBF4-0D55-634D-9B10-36B1511DFFCB}" type="presParOf" srcId="{DC3D465C-9CDE-B14A-96B4-456F627455E9}" destId="{BECC9B02-B584-C94B-B4EE-CEE4AAA9892D}" srcOrd="3" destOrd="0" presId="urn:microsoft.com/office/officeart/2005/8/layout/vList3"/>
    <dgm:cxn modelId="{A59EC0B1-104D-9B42-84EB-2D41CD61ACB9}" type="presParOf" srcId="{DC3D465C-9CDE-B14A-96B4-456F627455E9}" destId="{1DC4C85F-496C-A944-9AA4-76613201B368}" srcOrd="4" destOrd="0" presId="urn:microsoft.com/office/officeart/2005/8/layout/vList3"/>
    <dgm:cxn modelId="{FCB22F2C-6242-B64A-BCFE-0AF7EEAEBF46}" type="presParOf" srcId="{1DC4C85F-496C-A944-9AA4-76613201B368}" destId="{A846E4D1-1B8F-1242-AC78-022BB9B9A5D8}" srcOrd="0" destOrd="0" presId="urn:microsoft.com/office/officeart/2005/8/layout/vList3"/>
    <dgm:cxn modelId="{89B203A7-AFD4-6244-9128-1BCF521852AD}" type="presParOf" srcId="{1DC4C85F-496C-A944-9AA4-76613201B368}" destId="{E6D8602D-6D9F-1242-8F00-CF80D09EAEE6}" srcOrd="1" destOrd="0" presId="urn:microsoft.com/office/officeart/2005/8/layout/vList3"/>
    <dgm:cxn modelId="{FA7A708A-BCE5-7E43-AA98-314C9E144F86}" type="presParOf" srcId="{DC3D465C-9CDE-B14A-96B4-456F627455E9}" destId="{54E86B0A-6B12-8940-9BB1-F833C4704F3E}" srcOrd="5" destOrd="0" presId="urn:microsoft.com/office/officeart/2005/8/layout/vList3"/>
    <dgm:cxn modelId="{3E51DE29-0CDB-0449-BB8C-D59DCAABA192}" type="presParOf" srcId="{DC3D465C-9CDE-B14A-96B4-456F627455E9}" destId="{6D40AA58-F11A-1942-9865-43500DD5F76C}" srcOrd="6" destOrd="0" presId="urn:microsoft.com/office/officeart/2005/8/layout/vList3"/>
    <dgm:cxn modelId="{4F6F7039-476D-A342-83D2-40FC748A9670}" type="presParOf" srcId="{6D40AA58-F11A-1942-9865-43500DD5F76C}" destId="{E0048344-067B-3842-BBB7-FFF30206D8DA}" srcOrd="0" destOrd="0" presId="urn:microsoft.com/office/officeart/2005/8/layout/vList3"/>
    <dgm:cxn modelId="{3285ACBB-4B29-F14A-AA1D-2B957CF76E75}" type="presParOf" srcId="{6D40AA58-F11A-1942-9865-43500DD5F76C}" destId="{4B78C47A-4A01-F446-AD63-007F0C789A86}" srcOrd="1" destOrd="0" presId="urn:microsoft.com/office/officeart/2005/8/layout/vList3"/>
    <dgm:cxn modelId="{C8122C5C-D6A5-3246-9568-5ABC031F2784}" type="presParOf" srcId="{DC3D465C-9CDE-B14A-96B4-456F627455E9}" destId="{31DC05E0-E898-EC4E-ADDB-1BE93FD12A10}" srcOrd="7" destOrd="0" presId="urn:microsoft.com/office/officeart/2005/8/layout/vList3"/>
    <dgm:cxn modelId="{E8006E8B-58A4-6047-BDB2-8B9B37D61A0C}" type="presParOf" srcId="{DC3D465C-9CDE-B14A-96B4-456F627455E9}" destId="{DEC2FE54-D643-1B47-A8B6-6EB3AD5ED2B1}" srcOrd="8" destOrd="0" presId="urn:microsoft.com/office/officeart/2005/8/layout/vList3"/>
    <dgm:cxn modelId="{579F8A9C-7EAA-1E46-9E2F-BC7BAAD5BCA1}" type="presParOf" srcId="{DEC2FE54-D643-1B47-A8B6-6EB3AD5ED2B1}" destId="{78814272-4BD1-324A-BC13-2498245AA27C}" srcOrd="0" destOrd="0" presId="urn:microsoft.com/office/officeart/2005/8/layout/vList3"/>
    <dgm:cxn modelId="{CA072290-EE5C-5241-87BD-FBE183A33A82}" type="presParOf" srcId="{DEC2FE54-D643-1B47-A8B6-6EB3AD5ED2B1}" destId="{79C517A0-C760-A148-A21B-4CE9327F99F7}" srcOrd="1" destOrd="0" presId="urn:microsoft.com/office/officeart/2005/8/layout/vList3"/>
    <dgm:cxn modelId="{F041EC77-BD95-9E40-85F1-D7EBF9FD83AE}" type="presParOf" srcId="{DC3D465C-9CDE-B14A-96B4-456F627455E9}" destId="{86C99B0B-6108-A448-951F-9EB4F14FA327}" srcOrd="9" destOrd="0" presId="urn:microsoft.com/office/officeart/2005/8/layout/vList3"/>
    <dgm:cxn modelId="{571FCBCF-9CC7-2843-A120-9AF741CFD0B5}" type="presParOf" srcId="{DC3D465C-9CDE-B14A-96B4-456F627455E9}" destId="{7FFD88F6-4FD5-EE4C-A7FA-F5DD24D49BFC}" srcOrd="10" destOrd="0" presId="urn:microsoft.com/office/officeart/2005/8/layout/vList3"/>
    <dgm:cxn modelId="{E07F5D9B-C690-D847-8895-4600005CA543}" type="presParOf" srcId="{7FFD88F6-4FD5-EE4C-A7FA-F5DD24D49BFC}" destId="{AE3C013C-D49E-5A47-A2A7-5B046C1E9862}" srcOrd="0" destOrd="0" presId="urn:microsoft.com/office/officeart/2005/8/layout/vList3"/>
    <dgm:cxn modelId="{F3F85704-2090-8244-AEFE-9AACF5754F0F}" type="presParOf" srcId="{7FFD88F6-4FD5-EE4C-A7FA-F5DD24D49BFC}" destId="{87BD96B2-405F-2A41-83A4-866764224391}"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1004AB6A-63B7-C742-B03F-66764153CB83}"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es-ES"/>
        </a:p>
      </dgm:t>
    </dgm:pt>
    <dgm:pt modelId="{20F1C614-3228-4F42-8EA1-FC1E7230F3FC}">
      <dgm:prSet phldrT="[Texto]" custT="1"/>
      <dgm:spPr/>
      <dgm:t>
        <a:bodyPr/>
        <a:lstStyle/>
        <a:p>
          <a:r>
            <a:rPr lang="es-MX" sz="1600" b="1" dirty="0"/>
            <a:t>PARTE A</a:t>
          </a:r>
          <a:endParaRPr lang="es-CO" sz="1600" dirty="0"/>
        </a:p>
        <a:p>
          <a:r>
            <a:rPr lang="es-MX" sz="1600" dirty="0"/>
            <a:t>ENFERMEDADES LABORALES DIRECTAS </a:t>
          </a:r>
          <a:endParaRPr lang="es-ES" sz="1600" dirty="0"/>
        </a:p>
      </dgm:t>
    </dgm:pt>
    <dgm:pt modelId="{FCC0A76B-7AD3-C343-B7F8-B8BBD3698BDC}" type="parTrans" cxnId="{ACB6D0AE-76DC-E04E-B0D6-7417079CA869}">
      <dgm:prSet/>
      <dgm:spPr/>
      <dgm:t>
        <a:bodyPr/>
        <a:lstStyle/>
        <a:p>
          <a:endParaRPr lang="es-ES" sz="2000"/>
        </a:p>
      </dgm:t>
    </dgm:pt>
    <dgm:pt modelId="{77C94C38-DD89-D244-8972-0460503B55D9}" type="sibTrans" cxnId="{ACB6D0AE-76DC-E04E-B0D6-7417079CA869}">
      <dgm:prSet/>
      <dgm:spPr/>
      <dgm:t>
        <a:bodyPr/>
        <a:lstStyle/>
        <a:p>
          <a:endParaRPr lang="es-ES" sz="2000"/>
        </a:p>
      </dgm:t>
    </dgm:pt>
    <dgm:pt modelId="{A8A9403E-A51F-4D47-A4A4-0DFFC06F9551}">
      <dgm:prSet phldrT="[Texto]" custT="1"/>
      <dgm:spPr/>
      <dgm:t>
        <a:bodyPr/>
        <a:lstStyle/>
        <a:p>
          <a:pPr algn="l"/>
          <a:r>
            <a:rPr lang="es-MX" sz="1600" dirty="0"/>
            <a:t>1. Asbestosis.</a:t>
          </a:r>
          <a:endParaRPr lang="es-CO" sz="1600" dirty="0"/>
        </a:p>
        <a:p>
          <a:pPr algn="l"/>
          <a:r>
            <a:rPr lang="es-MX" sz="1600" dirty="0"/>
            <a:t>2. Silicosis.</a:t>
          </a:r>
          <a:endParaRPr lang="es-CO" sz="1600" dirty="0"/>
        </a:p>
        <a:p>
          <a:pPr algn="l"/>
          <a:r>
            <a:rPr lang="es-MX" sz="1600" dirty="0"/>
            <a:t>3. Neumoconiosis del minero de carbón.</a:t>
          </a:r>
          <a:endParaRPr lang="es-CO" sz="1600" dirty="0"/>
        </a:p>
        <a:p>
          <a:pPr algn="l"/>
          <a:r>
            <a:rPr lang="es-MX" sz="1600" dirty="0"/>
            <a:t>4. Mesotelioma maligno por exposición a asbesto.</a:t>
          </a:r>
        </a:p>
        <a:p>
          <a:pPr algn="l"/>
          <a:r>
            <a:rPr lang="es-CO" sz="1600" b="1" dirty="0"/>
            <a:t>COVID-19 Virus Identificado (U071) </a:t>
          </a:r>
          <a:endParaRPr lang="es-CO" sz="1600" dirty="0"/>
        </a:p>
        <a:p>
          <a:pPr algn="l"/>
          <a:r>
            <a:rPr lang="es-CO" sz="1600" b="1" dirty="0"/>
            <a:t>COVID-19 Virus no Identificado (U072)</a:t>
          </a:r>
          <a:endParaRPr lang="es-ES" sz="1600" dirty="0"/>
        </a:p>
      </dgm:t>
    </dgm:pt>
    <dgm:pt modelId="{405716B3-C92F-EF4D-A55F-CC4D647AB9AA}" type="parTrans" cxnId="{2642E8DA-C20B-2F4D-BE98-C6730213474E}">
      <dgm:prSet/>
      <dgm:spPr/>
      <dgm:t>
        <a:bodyPr/>
        <a:lstStyle/>
        <a:p>
          <a:endParaRPr lang="es-ES" sz="2000"/>
        </a:p>
      </dgm:t>
    </dgm:pt>
    <dgm:pt modelId="{D24D2FA9-4BD6-054D-8BC9-3951DF8F135B}" type="sibTrans" cxnId="{2642E8DA-C20B-2F4D-BE98-C6730213474E}">
      <dgm:prSet/>
      <dgm:spPr/>
      <dgm:t>
        <a:bodyPr/>
        <a:lstStyle/>
        <a:p>
          <a:endParaRPr lang="es-ES" sz="2000"/>
        </a:p>
      </dgm:t>
    </dgm:pt>
    <dgm:pt modelId="{8843464B-EC84-D04C-AC54-1BB1EC21489C}">
      <dgm:prSet phldrT="[Texto]" custT="1"/>
      <dgm:spPr/>
      <dgm:t>
        <a:bodyPr/>
        <a:lstStyle/>
        <a:p>
          <a:r>
            <a:rPr lang="es-MX" sz="1600" b="1" dirty="0"/>
            <a:t>PARTE B</a:t>
          </a:r>
          <a:endParaRPr lang="es-CO" sz="1600" dirty="0"/>
        </a:p>
        <a:p>
          <a:r>
            <a:rPr lang="es-MX" sz="1600" dirty="0"/>
            <a:t>ENFERMEDADES CLASIFICADAS POR GRUPOS O CATEGORIAS</a:t>
          </a:r>
          <a:endParaRPr lang="es-ES" sz="1600" dirty="0"/>
        </a:p>
      </dgm:t>
    </dgm:pt>
    <dgm:pt modelId="{4A57410E-EB03-EB42-B5D9-D7B9AFE1290D}" type="parTrans" cxnId="{AAB9A506-B81E-064F-8430-37B4243B8004}">
      <dgm:prSet/>
      <dgm:spPr/>
      <dgm:t>
        <a:bodyPr/>
        <a:lstStyle/>
        <a:p>
          <a:endParaRPr lang="es-ES" sz="2000"/>
        </a:p>
      </dgm:t>
    </dgm:pt>
    <dgm:pt modelId="{B30EF9F7-33C2-9E4E-A483-DC26E73DDF79}" type="sibTrans" cxnId="{AAB9A506-B81E-064F-8430-37B4243B8004}">
      <dgm:prSet/>
      <dgm:spPr/>
      <dgm:t>
        <a:bodyPr/>
        <a:lstStyle/>
        <a:p>
          <a:endParaRPr lang="es-ES" sz="2000"/>
        </a:p>
      </dgm:t>
    </dgm:pt>
    <dgm:pt modelId="{5A125CC2-3FCD-C548-8F18-85B6AB838E9E}">
      <dgm:prSet phldrT="[Texto]" custT="1"/>
      <dgm:spPr/>
      <dgm:t>
        <a:bodyPr/>
        <a:lstStyle/>
        <a:p>
          <a:pPr algn="l"/>
          <a:r>
            <a:rPr lang="es-ES" sz="900" dirty="0"/>
            <a:t>Grupo I    Enfermedades infecciosas y parasitarias                                          </a:t>
          </a:r>
          <a:endParaRPr lang="es-CO" sz="900" dirty="0"/>
        </a:p>
        <a:p>
          <a:pPr algn="l"/>
          <a:r>
            <a:rPr lang="es-ES" sz="900" dirty="0"/>
            <a:t>Grupo II   Cáncer de origen laboral                                                                   </a:t>
          </a:r>
          <a:endParaRPr lang="es-CO" sz="900" dirty="0"/>
        </a:p>
        <a:p>
          <a:pPr algn="l"/>
          <a:r>
            <a:rPr lang="es-ES" sz="900" dirty="0"/>
            <a:t>Grupo III  Enfermedades no malignas del sistema hematopoyético               </a:t>
          </a:r>
          <a:endParaRPr lang="es-CO" sz="900" dirty="0"/>
        </a:p>
        <a:p>
          <a:pPr algn="l"/>
          <a:r>
            <a:rPr lang="es-ES" sz="900" dirty="0"/>
            <a:t>Grupo IV  Trastornos mentales y del comportamiento                               </a:t>
          </a:r>
          <a:endParaRPr lang="es-CO" sz="900" dirty="0"/>
        </a:p>
        <a:p>
          <a:pPr algn="l"/>
          <a:r>
            <a:rPr lang="es-ES" sz="900" dirty="0"/>
            <a:t>Grupo V   Enfermedades del sistema nervioso                                                </a:t>
          </a:r>
          <a:endParaRPr lang="es-CO" sz="900" dirty="0"/>
        </a:p>
        <a:p>
          <a:pPr algn="l"/>
          <a:r>
            <a:rPr lang="es-ES" sz="900" dirty="0"/>
            <a:t>Grupo VI  Enfermedades del ojo y sus anexos                                               </a:t>
          </a:r>
          <a:endParaRPr lang="es-CO" sz="900" dirty="0"/>
        </a:p>
        <a:p>
          <a:pPr algn="l"/>
          <a:r>
            <a:rPr lang="es-ES" sz="900" dirty="0"/>
            <a:t>Grupo VII Enfermedades del oído y problemas de fonación.                                                               </a:t>
          </a:r>
          <a:endParaRPr lang="es-CO" sz="900" dirty="0"/>
        </a:p>
        <a:p>
          <a:pPr algn="l"/>
          <a:r>
            <a:rPr lang="es-ES" sz="900" dirty="0"/>
            <a:t>Grupo VIII  Enfermedades del sistema cardiovascular y cerebro-vascular     </a:t>
          </a:r>
          <a:endParaRPr lang="es-CO" sz="900" dirty="0"/>
        </a:p>
        <a:p>
          <a:pPr algn="l"/>
          <a:r>
            <a:rPr lang="es-ES" sz="900" dirty="0"/>
            <a:t>Grupo IX  Enfermedades del sistema respiratorio                                          </a:t>
          </a:r>
          <a:endParaRPr lang="es-CO" sz="900" dirty="0"/>
        </a:p>
        <a:p>
          <a:pPr algn="l"/>
          <a:r>
            <a:rPr lang="es-ES" sz="900" dirty="0"/>
            <a:t>Grupo X  Enfermedades del sistema digestivo y el hígado                                                       </a:t>
          </a:r>
          <a:endParaRPr lang="es-CO" sz="900" dirty="0"/>
        </a:p>
        <a:p>
          <a:pPr algn="l"/>
          <a:r>
            <a:rPr lang="es-ES" sz="900" dirty="0"/>
            <a:t>Grupo XI  Enfermedades de la piel y tejido subcutáneo                                  </a:t>
          </a:r>
          <a:endParaRPr lang="es-CO" sz="900" dirty="0"/>
        </a:p>
        <a:p>
          <a:pPr algn="l"/>
          <a:r>
            <a:rPr lang="es-MX" sz="900" dirty="0"/>
            <a:t>Grupo XII  </a:t>
          </a:r>
          <a:r>
            <a:rPr lang="es-ES" sz="900" dirty="0"/>
            <a:t>Enfermedades del sistema músculo-esquelético y tejido conjuntivo                                                                                       </a:t>
          </a:r>
          <a:endParaRPr lang="es-CO" sz="900" dirty="0"/>
        </a:p>
        <a:p>
          <a:pPr algn="l"/>
          <a:r>
            <a:rPr lang="es-ES" sz="900" dirty="0"/>
            <a:t>Grupo XIII Enfermedades del sistema genitourinario                                 </a:t>
          </a:r>
          <a:endParaRPr lang="es-CO" sz="900" dirty="0"/>
        </a:p>
        <a:p>
          <a:pPr algn="l"/>
          <a:r>
            <a:rPr lang="es-MX" sz="900" dirty="0"/>
            <a:t>Grupo XIV Intoxicaciones                                                                              </a:t>
          </a:r>
          <a:endParaRPr lang="es-CO" sz="900" dirty="0"/>
        </a:p>
        <a:p>
          <a:pPr algn="l"/>
          <a:r>
            <a:rPr lang="es-MX" sz="900" dirty="0"/>
            <a:t>Grupo XV  Enfermedades del sistema endocrino                                                    </a:t>
          </a:r>
          <a:endParaRPr lang="es-ES" sz="900" dirty="0"/>
        </a:p>
      </dgm:t>
    </dgm:pt>
    <dgm:pt modelId="{37D4ED20-E8B5-FB46-A30A-346BA555E573}" type="parTrans" cxnId="{AC68D235-D597-CF41-AB49-D996BFE161DD}">
      <dgm:prSet/>
      <dgm:spPr/>
      <dgm:t>
        <a:bodyPr/>
        <a:lstStyle/>
        <a:p>
          <a:endParaRPr lang="es-ES" sz="2000"/>
        </a:p>
      </dgm:t>
    </dgm:pt>
    <dgm:pt modelId="{F07757EC-5940-8643-9F9D-B6AC7D9885ED}" type="sibTrans" cxnId="{AC68D235-D597-CF41-AB49-D996BFE161DD}">
      <dgm:prSet/>
      <dgm:spPr/>
      <dgm:t>
        <a:bodyPr/>
        <a:lstStyle/>
        <a:p>
          <a:endParaRPr lang="es-ES" sz="2000"/>
        </a:p>
      </dgm:t>
    </dgm:pt>
    <dgm:pt modelId="{C59E1403-7E55-4B41-9AA5-173EF5453358}">
      <dgm:prSet phldrT="[Texto]" custT="1"/>
      <dgm:spPr/>
      <dgm:t>
        <a:bodyPr/>
        <a:lstStyle/>
        <a:p>
          <a:r>
            <a:rPr lang="es-MX" sz="1400" b="1" dirty="0"/>
            <a:t>SECCIÓN II:</a:t>
          </a:r>
          <a:endParaRPr lang="es-CO" sz="1400" dirty="0"/>
        </a:p>
        <a:p>
          <a:r>
            <a:rPr lang="es-MX" sz="1400" dirty="0"/>
            <a:t>GRUPO DE ENFERMEDADES PARA DETERMINAR EL DIAGNÓSTICO MÉDICO</a:t>
          </a:r>
          <a:endParaRPr lang="es-ES" sz="1400" dirty="0"/>
        </a:p>
      </dgm:t>
    </dgm:pt>
    <dgm:pt modelId="{BC7A31B3-9EB8-1A4B-945F-B25EC6C5F983}" type="parTrans" cxnId="{6DBA261B-AA7B-D04D-B68C-3FBA44CFA3D5}">
      <dgm:prSet/>
      <dgm:spPr/>
      <dgm:t>
        <a:bodyPr/>
        <a:lstStyle/>
        <a:p>
          <a:endParaRPr lang="es-ES" sz="2000"/>
        </a:p>
      </dgm:t>
    </dgm:pt>
    <dgm:pt modelId="{6B9E3E90-4F80-DF41-B6E0-8E9A52124AA6}" type="sibTrans" cxnId="{6DBA261B-AA7B-D04D-B68C-3FBA44CFA3D5}">
      <dgm:prSet/>
      <dgm:spPr/>
      <dgm:t>
        <a:bodyPr/>
        <a:lstStyle/>
        <a:p>
          <a:endParaRPr lang="es-ES" sz="2000"/>
        </a:p>
      </dgm:t>
    </dgm:pt>
    <dgm:pt modelId="{5F392DCF-1458-2044-855E-C1516674563C}" type="pres">
      <dgm:prSet presAssocID="{1004AB6A-63B7-C742-B03F-66764153CB83}" presName="hierChild1" presStyleCnt="0">
        <dgm:presLayoutVars>
          <dgm:chPref val="1"/>
          <dgm:dir/>
          <dgm:animOne val="branch"/>
          <dgm:animLvl val="lvl"/>
          <dgm:resizeHandles/>
        </dgm:presLayoutVars>
      </dgm:prSet>
      <dgm:spPr/>
    </dgm:pt>
    <dgm:pt modelId="{33132A45-14B8-AB45-A2C9-D15A6530248E}" type="pres">
      <dgm:prSet presAssocID="{C59E1403-7E55-4B41-9AA5-173EF5453358}" presName="hierRoot1" presStyleCnt="0"/>
      <dgm:spPr/>
    </dgm:pt>
    <dgm:pt modelId="{2E272E54-B6B7-D249-8926-69B45C00BE7E}" type="pres">
      <dgm:prSet presAssocID="{C59E1403-7E55-4B41-9AA5-173EF5453358}" presName="composite" presStyleCnt="0"/>
      <dgm:spPr/>
    </dgm:pt>
    <dgm:pt modelId="{7B505A0B-6287-7B40-AD20-9E371A6A9B92}" type="pres">
      <dgm:prSet presAssocID="{C59E1403-7E55-4B41-9AA5-173EF5453358}" presName="background" presStyleLbl="node0" presStyleIdx="0" presStyleCnt="1"/>
      <dgm:spPr/>
    </dgm:pt>
    <dgm:pt modelId="{346417F3-B436-F644-A4FB-F2DA1F815093}" type="pres">
      <dgm:prSet presAssocID="{C59E1403-7E55-4B41-9AA5-173EF5453358}" presName="text" presStyleLbl="fgAcc0" presStyleIdx="0" presStyleCnt="1" custScaleX="199934" custScaleY="47807">
        <dgm:presLayoutVars>
          <dgm:chPref val="3"/>
        </dgm:presLayoutVars>
      </dgm:prSet>
      <dgm:spPr/>
    </dgm:pt>
    <dgm:pt modelId="{2E428F75-9DDA-1B41-BAD3-147821319F58}" type="pres">
      <dgm:prSet presAssocID="{C59E1403-7E55-4B41-9AA5-173EF5453358}" presName="hierChild2" presStyleCnt="0"/>
      <dgm:spPr/>
    </dgm:pt>
    <dgm:pt modelId="{FF1CE055-D5AE-334E-80AA-094A4388D744}" type="pres">
      <dgm:prSet presAssocID="{FCC0A76B-7AD3-C343-B7F8-B8BBD3698BDC}" presName="Name10" presStyleLbl="parChTrans1D2" presStyleIdx="0" presStyleCnt="2"/>
      <dgm:spPr/>
    </dgm:pt>
    <dgm:pt modelId="{CED04421-16F8-A047-9880-013E3000B946}" type="pres">
      <dgm:prSet presAssocID="{20F1C614-3228-4F42-8EA1-FC1E7230F3FC}" presName="hierRoot2" presStyleCnt="0"/>
      <dgm:spPr/>
    </dgm:pt>
    <dgm:pt modelId="{2950746A-61C1-C844-B91B-8344C6018130}" type="pres">
      <dgm:prSet presAssocID="{20F1C614-3228-4F42-8EA1-FC1E7230F3FC}" presName="composite2" presStyleCnt="0"/>
      <dgm:spPr/>
    </dgm:pt>
    <dgm:pt modelId="{D4D1EB8C-A616-6548-B1EF-9C5AC32AB579}" type="pres">
      <dgm:prSet presAssocID="{20F1C614-3228-4F42-8EA1-FC1E7230F3FC}" presName="background2" presStyleLbl="node2" presStyleIdx="0" presStyleCnt="2"/>
      <dgm:spPr/>
    </dgm:pt>
    <dgm:pt modelId="{E514E86B-B737-1E43-9112-FA600ABC7D54}" type="pres">
      <dgm:prSet presAssocID="{20F1C614-3228-4F42-8EA1-FC1E7230F3FC}" presName="text2" presStyleLbl="fgAcc2" presStyleIdx="0" presStyleCnt="2" custScaleX="144572" custScaleY="49113">
        <dgm:presLayoutVars>
          <dgm:chPref val="3"/>
        </dgm:presLayoutVars>
      </dgm:prSet>
      <dgm:spPr/>
    </dgm:pt>
    <dgm:pt modelId="{0B108D1B-41DA-6742-9D37-E3EC425DB911}" type="pres">
      <dgm:prSet presAssocID="{20F1C614-3228-4F42-8EA1-FC1E7230F3FC}" presName="hierChild3" presStyleCnt="0"/>
      <dgm:spPr/>
    </dgm:pt>
    <dgm:pt modelId="{2578EF43-6E23-2F48-9F1F-929B5FAED63B}" type="pres">
      <dgm:prSet presAssocID="{405716B3-C92F-EF4D-A55F-CC4D647AB9AA}" presName="Name17" presStyleLbl="parChTrans1D3" presStyleIdx="0" presStyleCnt="2"/>
      <dgm:spPr/>
    </dgm:pt>
    <dgm:pt modelId="{FF240BAC-A8A3-D446-BEF6-24C0A7F474AE}" type="pres">
      <dgm:prSet presAssocID="{A8A9403E-A51F-4D47-A4A4-0DFFC06F9551}" presName="hierRoot3" presStyleCnt="0"/>
      <dgm:spPr/>
    </dgm:pt>
    <dgm:pt modelId="{72AAEAED-B473-9941-8786-47F8C11325F0}" type="pres">
      <dgm:prSet presAssocID="{A8A9403E-A51F-4D47-A4A4-0DFFC06F9551}" presName="composite3" presStyleCnt="0"/>
      <dgm:spPr/>
    </dgm:pt>
    <dgm:pt modelId="{7E819C6B-B625-ED42-ADE5-051A7341BF88}" type="pres">
      <dgm:prSet presAssocID="{A8A9403E-A51F-4D47-A4A4-0DFFC06F9551}" presName="background3" presStyleLbl="node3" presStyleIdx="0" presStyleCnt="2"/>
      <dgm:spPr/>
    </dgm:pt>
    <dgm:pt modelId="{BDCB2786-F1D1-A840-8091-B53B4F867D97}" type="pres">
      <dgm:prSet presAssocID="{A8A9403E-A51F-4D47-A4A4-0DFFC06F9551}" presName="text3" presStyleLbl="fgAcc3" presStyleIdx="0" presStyleCnt="2" custScaleX="187212" custScaleY="177700">
        <dgm:presLayoutVars>
          <dgm:chPref val="3"/>
        </dgm:presLayoutVars>
      </dgm:prSet>
      <dgm:spPr/>
    </dgm:pt>
    <dgm:pt modelId="{40868F52-1CC0-E040-B6E4-D128F44D1431}" type="pres">
      <dgm:prSet presAssocID="{A8A9403E-A51F-4D47-A4A4-0DFFC06F9551}" presName="hierChild4" presStyleCnt="0"/>
      <dgm:spPr/>
    </dgm:pt>
    <dgm:pt modelId="{6B3B02ED-CFA5-5847-A207-A96FBDD7778F}" type="pres">
      <dgm:prSet presAssocID="{4A57410E-EB03-EB42-B5D9-D7B9AFE1290D}" presName="Name10" presStyleLbl="parChTrans1D2" presStyleIdx="1" presStyleCnt="2"/>
      <dgm:spPr/>
    </dgm:pt>
    <dgm:pt modelId="{7167F417-9559-A843-AE94-5CE5A5858A47}" type="pres">
      <dgm:prSet presAssocID="{8843464B-EC84-D04C-AC54-1BB1EC21489C}" presName="hierRoot2" presStyleCnt="0"/>
      <dgm:spPr/>
    </dgm:pt>
    <dgm:pt modelId="{3ABB6D83-7BFC-E44F-B6B7-F5510F30A571}" type="pres">
      <dgm:prSet presAssocID="{8843464B-EC84-D04C-AC54-1BB1EC21489C}" presName="composite2" presStyleCnt="0"/>
      <dgm:spPr/>
    </dgm:pt>
    <dgm:pt modelId="{F69360E6-6DBD-2546-81E9-F4BD07A19428}" type="pres">
      <dgm:prSet presAssocID="{8843464B-EC84-D04C-AC54-1BB1EC21489C}" presName="background2" presStyleLbl="node2" presStyleIdx="1" presStyleCnt="2"/>
      <dgm:spPr/>
    </dgm:pt>
    <dgm:pt modelId="{A9B0FEE8-314D-4A45-BBD9-5D89D2C3EEAC}" type="pres">
      <dgm:prSet presAssocID="{8843464B-EC84-D04C-AC54-1BB1EC21489C}" presName="text2" presStyleLbl="fgAcc2" presStyleIdx="1" presStyleCnt="2" custScaleX="144572" custScaleY="49113">
        <dgm:presLayoutVars>
          <dgm:chPref val="3"/>
        </dgm:presLayoutVars>
      </dgm:prSet>
      <dgm:spPr/>
    </dgm:pt>
    <dgm:pt modelId="{88D89740-D1D6-7B41-AFDD-18E027D5E212}" type="pres">
      <dgm:prSet presAssocID="{8843464B-EC84-D04C-AC54-1BB1EC21489C}" presName="hierChild3" presStyleCnt="0"/>
      <dgm:spPr/>
    </dgm:pt>
    <dgm:pt modelId="{8DA33458-EC38-8A48-A60E-2704514FF405}" type="pres">
      <dgm:prSet presAssocID="{37D4ED20-E8B5-FB46-A30A-346BA555E573}" presName="Name17" presStyleLbl="parChTrans1D3" presStyleIdx="1" presStyleCnt="2"/>
      <dgm:spPr/>
    </dgm:pt>
    <dgm:pt modelId="{170AA2A1-AB67-4240-AA24-F486CB9E5814}" type="pres">
      <dgm:prSet presAssocID="{5A125CC2-3FCD-C548-8F18-85B6AB838E9E}" presName="hierRoot3" presStyleCnt="0"/>
      <dgm:spPr/>
    </dgm:pt>
    <dgm:pt modelId="{ECF6A64F-EF7D-1145-BE02-DA6122A0C034}" type="pres">
      <dgm:prSet presAssocID="{5A125CC2-3FCD-C548-8F18-85B6AB838E9E}" presName="composite3" presStyleCnt="0"/>
      <dgm:spPr/>
    </dgm:pt>
    <dgm:pt modelId="{1C3253CD-745B-764D-A48E-9FE2CDBE78C8}" type="pres">
      <dgm:prSet presAssocID="{5A125CC2-3FCD-C548-8F18-85B6AB838E9E}" presName="background3" presStyleLbl="node3" presStyleIdx="1" presStyleCnt="2"/>
      <dgm:spPr/>
    </dgm:pt>
    <dgm:pt modelId="{EAB0B6F3-F5B4-7F40-A69E-D87B668D4AEB}" type="pres">
      <dgm:prSet presAssocID="{5A125CC2-3FCD-C548-8F18-85B6AB838E9E}" presName="text3" presStyleLbl="fgAcc3" presStyleIdx="1" presStyleCnt="2" custScaleX="187212" custScaleY="177700">
        <dgm:presLayoutVars>
          <dgm:chPref val="3"/>
        </dgm:presLayoutVars>
      </dgm:prSet>
      <dgm:spPr/>
    </dgm:pt>
    <dgm:pt modelId="{775E7283-A47F-B542-B4E4-A2E5A703B997}" type="pres">
      <dgm:prSet presAssocID="{5A125CC2-3FCD-C548-8F18-85B6AB838E9E}" presName="hierChild4" presStyleCnt="0"/>
      <dgm:spPr/>
    </dgm:pt>
  </dgm:ptLst>
  <dgm:cxnLst>
    <dgm:cxn modelId="{8BCCED01-3E4D-6A4E-87AC-AC221FEDF136}" type="presOf" srcId="{37D4ED20-E8B5-FB46-A30A-346BA555E573}" destId="{8DA33458-EC38-8A48-A60E-2704514FF405}" srcOrd="0" destOrd="0" presId="urn:microsoft.com/office/officeart/2005/8/layout/hierarchy1"/>
    <dgm:cxn modelId="{AAB9A506-B81E-064F-8430-37B4243B8004}" srcId="{C59E1403-7E55-4B41-9AA5-173EF5453358}" destId="{8843464B-EC84-D04C-AC54-1BB1EC21489C}" srcOrd="1" destOrd="0" parTransId="{4A57410E-EB03-EB42-B5D9-D7B9AFE1290D}" sibTransId="{B30EF9F7-33C2-9E4E-A483-DC26E73DDF79}"/>
    <dgm:cxn modelId="{6DBA261B-AA7B-D04D-B68C-3FBA44CFA3D5}" srcId="{1004AB6A-63B7-C742-B03F-66764153CB83}" destId="{C59E1403-7E55-4B41-9AA5-173EF5453358}" srcOrd="0" destOrd="0" parTransId="{BC7A31B3-9EB8-1A4B-945F-B25EC6C5F983}" sibTransId="{6B9E3E90-4F80-DF41-B6E0-8E9A52124AA6}"/>
    <dgm:cxn modelId="{F1469126-1067-BE43-9688-067188384694}" type="presOf" srcId="{A8A9403E-A51F-4D47-A4A4-0DFFC06F9551}" destId="{BDCB2786-F1D1-A840-8091-B53B4F867D97}" srcOrd="0" destOrd="0" presId="urn:microsoft.com/office/officeart/2005/8/layout/hierarchy1"/>
    <dgm:cxn modelId="{9EA8C727-80AF-814B-81B9-1C0151DD5587}" type="presOf" srcId="{5A125CC2-3FCD-C548-8F18-85B6AB838E9E}" destId="{EAB0B6F3-F5B4-7F40-A69E-D87B668D4AEB}" srcOrd="0" destOrd="0" presId="urn:microsoft.com/office/officeart/2005/8/layout/hierarchy1"/>
    <dgm:cxn modelId="{AC68D235-D597-CF41-AB49-D996BFE161DD}" srcId="{8843464B-EC84-D04C-AC54-1BB1EC21489C}" destId="{5A125CC2-3FCD-C548-8F18-85B6AB838E9E}" srcOrd="0" destOrd="0" parTransId="{37D4ED20-E8B5-FB46-A30A-346BA555E573}" sibTransId="{F07757EC-5940-8643-9F9D-B6AC7D9885ED}"/>
    <dgm:cxn modelId="{7F5C8B3B-992A-6240-96C3-3C490E60A60F}" type="presOf" srcId="{1004AB6A-63B7-C742-B03F-66764153CB83}" destId="{5F392DCF-1458-2044-855E-C1516674563C}" srcOrd="0" destOrd="0" presId="urn:microsoft.com/office/officeart/2005/8/layout/hierarchy1"/>
    <dgm:cxn modelId="{5A34D246-0A1F-804E-8029-89D7EEB3C0F2}" type="presOf" srcId="{8843464B-EC84-D04C-AC54-1BB1EC21489C}" destId="{A9B0FEE8-314D-4A45-BBD9-5D89D2C3EEAC}" srcOrd="0" destOrd="0" presId="urn:microsoft.com/office/officeart/2005/8/layout/hierarchy1"/>
    <dgm:cxn modelId="{8C15D461-B118-524B-B11D-0454F72978B7}" type="presOf" srcId="{20F1C614-3228-4F42-8EA1-FC1E7230F3FC}" destId="{E514E86B-B737-1E43-9112-FA600ABC7D54}" srcOrd="0" destOrd="0" presId="urn:microsoft.com/office/officeart/2005/8/layout/hierarchy1"/>
    <dgm:cxn modelId="{3A6A1581-D75B-E04B-8F64-A4CC910B02B3}" type="presOf" srcId="{C59E1403-7E55-4B41-9AA5-173EF5453358}" destId="{346417F3-B436-F644-A4FB-F2DA1F815093}" srcOrd="0" destOrd="0" presId="urn:microsoft.com/office/officeart/2005/8/layout/hierarchy1"/>
    <dgm:cxn modelId="{CC5E54A8-D7F2-BA45-9CD4-E680BA19EBBB}" type="presOf" srcId="{405716B3-C92F-EF4D-A55F-CC4D647AB9AA}" destId="{2578EF43-6E23-2F48-9F1F-929B5FAED63B}" srcOrd="0" destOrd="0" presId="urn:microsoft.com/office/officeart/2005/8/layout/hierarchy1"/>
    <dgm:cxn modelId="{ACB6D0AE-76DC-E04E-B0D6-7417079CA869}" srcId="{C59E1403-7E55-4B41-9AA5-173EF5453358}" destId="{20F1C614-3228-4F42-8EA1-FC1E7230F3FC}" srcOrd="0" destOrd="0" parTransId="{FCC0A76B-7AD3-C343-B7F8-B8BBD3698BDC}" sibTransId="{77C94C38-DD89-D244-8972-0460503B55D9}"/>
    <dgm:cxn modelId="{737309C8-9CD4-5D4E-94E5-F0A336E290D4}" type="presOf" srcId="{FCC0A76B-7AD3-C343-B7F8-B8BBD3698BDC}" destId="{FF1CE055-D5AE-334E-80AA-094A4388D744}" srcOrd="0" destOrd="0" presId="urn:microsoft.com/office/officeart/2005/8/layout/hierarchy1"/>
    <dgm:cxn modelId="{2642E8DA-C20B-2F4D-BE98-C6730213474E}" srcId="{20F1C614-3228-4F42-8EA1-FC1E7230F3FC}" destId="{A8A9403E-A51F-4D47-A4A4-0DFFC06F9551}" srcOrd="0" destOrd="0" parTransId="{405716B3-C92F-EF4D-A55F-CC4D647AB9AA}" sibTransId="{D24D2FA9-4BD6-054D-8BC9-3951DF8F135B}"/>
    <dgm:cxn modelId="{F2ECC8E4-C181-7C45-8FA1-D322AE5E8D4D}" type="presOf" srcId="{4A57410E-EB03-EB42-B5D9-D7B9AFE1290D}" destId="{6B3B02ED-CFA5-5847-A207-A96FBDD7778F}" srcOrd="0" destOrd="0" presId="urn:microsoft.com/office/officeart/2005/8/layout/hierarchy1"/>
    <dgm:cxn modelId="{A62AD61F-A6DA-9847-8B30-59E5C880C8EC}" type="presParOf" srcId="{5F392DCF-1458-2044-855E-C1516674563C}" destId="{33132A45-14B8-AB45-A2C9-D15A6530248E}" srcOrd="0" destOrd="0" presId="urn:microsoft.com/office/officeart/2005/8/layout/hierarchy1"/>
    <dgm:cxn modelId="{E3B4385C-D950-E043-A45D-D0EE08E92783}" type="presParOf" srcId="{33132A45-14B8-AB45-A2C9-D15A6530248E}" destId="{2E272E54-B6B7-D249-8926-69B45C00BE7E}" srcOrd="0" destOrd="0" presId="urn:microsoft.com/office/officeart/2005/8/layout/hierarchy1"/>
    <dgm:cxn modelId="{12754E27-BE0D-BE45-A256-5286AC730610}" type="presParOf" srcId="{2E272E54-B6B7-D249-8926-69B45C00BE7E}" destId="{7B505A0B-6287-7B40-AD20-9E371A6A9B92}" srcOrd="0" destOrd="0" presId="urn:microsoft.com/office/officeart/2005/8/layout/hierarchy1"/>
    <dgm:cxn modelId="{7254770C-50A5-5D4B-9E70-C6FC5C137B02}" type="presParOf" srcId="{2E272E54-B6B7-D249-8926-69B45C00BE7E}" destId="{346417F3-B436-F644-A4FB-F2DA1F815093}" srcOrd="1" destOrd="0" presId="urn:microsoft.com/office/officeart/2005/8/layout/hierarchy1"/>
    <dgm:cxn modelId="{2507CCBB-4B62-0D4E-B4AE-43E9E888C2B6}" type="presParOf" srcId="{33132A45-14B8-AB45-A2C9-D15A6530248E}" destId="{2E428F75-9DDA-1B41-BAD3-147821319F58}" srcOrd="1" destOrd="0" presId="urn:microsoft.com/office/officeart/2005/8/layout/hierarchy1"/>
    <dgm:cxn modelId="{150C32A2-B028-A74E-8909-67E86508467E}" type="presParOf" srcId="{2E428F75-9DDA-1B41-BAD3-147821319F58}" destId="{FF1CE055-D5AE-334E-80AA-094A4388D744}" srcOrd="0" destOrd="0" presId="urn:microsoft.com/office/officeart/2005/8/layout/hierarchy1"/>
    <dgm:cxn modelId="{8DCFA6B6-E1FA-BF44-85B4-96734479DB2E}" type="presParOf" srcId="{2E428F75-9DDA-1B41-BAD3-147821319F58}" destId="{CED04421-16F8-A047-9880-013E3000B946}" srcOrd="1" destOrd="0" presId="urn:microsoft.com/office/officeart/2005/8/layout/hierarchy1"/>
    <dgm:cxn modelId="{AD9E5276-8EC7-E841-958A-AA0070E73F97}" type="presParOf" srcId="{CED04421-16F8-A047-9880-013E3000B946}" destId="{2950746A-61C1-C844-B91B-8344C6018130}" srcOrd="0" destOrd="0" presId="urn:microsoft.com/office/officeart/2005/8/layout/hierarchy1"/>
    <dgm:cxn modelId="{AC4E3455-0C1D-714C-A43B-5070F5A37E25}" type="presParOf" srcId="{2950746A-61C1-C844-B91B-8344C6018130}" destId="{D4D1EB8C-A616-6548-B1EF-9C5AC32AB579}" srcOrd="0" destOrd="0" presId="urn:microsoft.com/office/officeart/2005/8/layout/hierarchy1"/>
    <dgm:cxn modelId="{10039622-E391-1E45-8D3A-644EFBB95B10}" type="presParOf" srcId="{2950746A-61C1-C844-B91B-8344C6018130}" destId="{E514E86B-B737-1E43-9112-FA600ABC7D54}" srcOrd="1" destOrd="0" presId="urn:microsoft.com/office/officeart/2005/8/layout/hierarchy1"/>
    <dgm:cxn modelId="{B588061C-20F8-6F47-B7B0-2FE8BC1AD929}" type="presParOf" srcId="{CED04421-16F8-A047-9880-013E3000B946}" destId="{0B108D1B-41DA-6742-9D37-E3EC425DB911}" srcOrd="1" destOrd="0" presId="urn:microsoft.com/office/officeart/2005/8/layout/hierarchy1"/>
    <dgm:cxn modelId="{3EA59370-739B-114E-8704-F55B514FB111}" type="presParOf" srcId="{0B108D1B-41DA-6742-9D37-E3EC425DB911}" destId="{2578EF43-6E23-2F48-9F1F-929B5FAED63B}" srcOrd="0" destOrd="0" presId="urn:microsoft.com/office/officeart/2005/8/layout/hierarchy1"/>
    <dgm:cxn modelId="{D498FE82-D142-7C4F-AA86-285857E7BD8A}" type="presParOf" srcId="{0B108D1B-41DA-6742-9D37-E3EC425DB911}" destId="{FF240BAC-A8A3-D446-BEF6-24C0A7F474AE}" srcOrd="1" destOrd="0" presId="urn:microsoft.com/office/officeart/2005/8/layout/hierarchy1"/>
    <dgm:cxn modelId="{C1190E62-6D7B-1644-81D4-43D876232532}" type="presParOf" srcId="{FF240BAC-A8A3-D446-BEF6-24C0A7F474AE}" destId="{72AAEAED-B473-9941-8786-47F8C11325F0}" srcOrd="0" destOrd="0" presId="urn:microsoft.com/office/officeart/2005/8/layout/hierarchy1"/>
    <dgm:cxn modelId="{E98D6BD3-A805-844C-BBCD-B9D6BE20CDDE}" type="presParOf" srcId="{72AAEAED-B473-9941-8786-47F8C11325F0}" destId="{7E819C6B-B625-ED42-ADE5-051A7341BF88}" srcOrd="0" destOrd="0" presId="urn:microsoft.com/office/officeart/2005/8/layout/hierarchy1"/>
    <dgm:cxn modelId="{209C5EAB-01ED-EE46-956D-03709B40F115}" type="presParOf" srcId="{72AAEAED-B473-9941-8786-47F8C11325F0}" destId="{BDCB2786-F1D1-A840-8091-B53B4F867D97}" srcOrd="1" destOrd="0" presId="urn:microsoft.com/office/officeart/2005/8/layout/hierarchy1"/>
    <dgm:cxn modelId="{65F530DD-3995-F74D-9027-E861F32B9BAA}" type="presParOf" srcId="{FF240BAC-A8A3-D446-BEF6-24C0A7F474AE}" destId="{40868F52-1CC0-E040-B6E4-D128F44D1431}" srcOrd="1" destOrd="0" presId="urn:microsoft.com/office/officeart/2005/8/layout/hierarchy1"/>
    <dgm:cxn modelId="{4C82EE6C-D02C-F94B-8EB9-90BF47BA0F39}" type="presParOf" srcId="{2E428F75-9DDA-1B41-BAD3-147821319F58}" destId="{6B3B02ED-CFA5-5847-A207-A96FBDD7778F}" srcOrd="2" destOrd="0" presId="urn:microsoft.com/office/officeart/2005/8/layout/hierarchy1"/>
    <dgm:cxn modelId="{C1D20684-00A8-064F-B8E5-58FD36D220CB}" type="presParOf" srcId="{2E428F75-9DDA-1B41-BAD3-147821319F58}" destId="{7167F417-9559-A843-AE94-5CE5A5858A47}" srcOrd="3" destOrd="0" presId="urn:microsoft.com/office/officeart/2005/8/layout/hierarchy1"/>
    <dgm:cxn modelId="{22268EE0-64C5-1546-B9DE-8FE1BF1DF009}" type="presParOf" srcId="{7167F417-9559-A843-AE94-5CE5A5858A47}" destId="{3ABB6D83-7BFC-E44F-B6B7-F5510F30A571}" srcOrd="0" destOrd="0" presId="urn:microsoft.com/office/officeart/2005/8/layout/hierarchy1"/>
    <dgm:cxn modelId="{38C9C1A3-6F3E-5E4D-AFCD-B43D7B99B64A}" type="presParOf" srcId="{3ABB6D83-7BFC-E44F-B6B7-F5510F30A571}" destId="{F69360E6-6DBD-2546-81E9-F4BD07A19428}" srcOrd="0" destOrd="0" presId="urn:microsoft.com/office/officeart/2005/8/layout/hierarchy1"/>
    <dgm:cxn modelId="{CC55C067-37B7-584E-B089-1E73DC460FB5}" type="presParOf" srcId="{3ABB6D83-7BFC-E44F-B6B7-F5510F30A571}" destId="{A9B0FEE8-314D-4A45-BBD9-5D89D2C3EEAC}" srcOrd="1" destOrd="0" presId="urn:microsoft.com/office/officeart/2005/8/layout/hierarchy1"/>
    <dgm:cxn modelId="{90E6443E-B11F-4843-AC6D-7AC9794E2925}" type="presParOf" srcId="{7167F417-9559-A843-AE94-5CE5A5858A47}" destId="{88D89740-D1D6-7B41-AFDD-18E027D5E212}" srcOrd="1" destOrd="0" presId="urn:microsoft.com/office/officeart/2005/8/layout/hierarchy1"/>
    <dgm:cxn modelId="{5910A5B4-63A5-CC4F-BE0D-4B3E03DD705F}" type="presParOf" srcId="{88D89740-D1D6-7B41-AFDD-18E027D5E212}" destId="{8DA33458-EC38-8A48-A60E-2704514FF405}" srcOrd="0" destOrd="0" presId="urn:microsoft.com/office/officeart/2005/8/layout/hierarchy1"/>
    <dgm:cxn modelId="{967F0E29-077C-E044-9D03-8AA163CE7C6C}" type="presParOf" srcId="{88D89740-D1D6-7B41-AFDD-18E027D5E212}" destId="{170AA2A1-AB67-4240-AA24-F486CB9E5814}" srcOrd="1" destOrd="0" presId="urn:microsoft.com/office/officeart/2005/8/layout/hierarchy1"/>
    <dgm:cxn modelId="{24741FF0-045C-5647-AC4F-C32224187D57}" type="presParOf" srcId="{170AA2A1-AB67-4240-AA24-F486CB9E5814}" destId="{ECF6A64F-EF7D-1145-BE02-DA6122A0C034}" srcOrd="0" destOrd="0" presId="urn:microsoft.com/office/officeart/2005/8/layout/hierarchy1"/>
    <dgm:cxn modelId="{96CBEC1D-E8DD-CB41-9FA5-31DAAA0159C8}" type="presParOf" srcId="{ECF6A64F-EF7D-1145-BE02-DA6122A0C034}" destId="{1C3253CD-745B-764D-A48E-9FE2CDBE78C8}" srcOrd="0" destOrd="0" presId="urn:microsoft.com/office/officeart/2005/8/layout/hierarchy1"/>
    <dgm:cxn modelId="{C7B3A5F5-B40C-5449-A62A-E98FE6798B2A}" type="presParOf" srcId="{ECF6A64F-EF7D-1145-BE02-DA6122A0C034}" destId="{EAB0B6F3-F5B4-7F40-A69E-D87B668D4AEB}" srcOrd="1" destOrd="0" presId="urn:microsoft.com/office/officeart/2005/8/layout/hierarchy1"/>
    <dgm:cxn modelId="{50606293-DADE-E441-B70E-5EEAFFE85149}" type="presParOf" srcId="{170AA2A1-AB67-4240-AA24-F486CB9E5814}" destId="{775E7283-A47F-B542-B4E4-A2E5A703B99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4B756736-1699-154B-8EC2-62422FCFD047}" type="doc">
      <dgm:prSet loTypeId="urn:microsoft.com/office/officeart/2005/8/layout/arrow3" loCatId="" qsTypeId="urn:microsoft.com/office/officeart/2005/8/quickstyle/3d5" qsCatId="3D" csTypeId="urn:microsoft.com/office/officeart/2005/8/colors/colorful5" csCatId="colorful" phldr="1"/>
      <dgm:spPr/>
      <dgm:t>
        <a:bodyPr/>
        <a:lstStyle/>
        <a:p>
          <a:endParaRPr lang="es-ES"/>
        </a:p>
      </dgm:t>
    </dgm:pt>
    <dgm:pt modelId="{50A6E0C8-FBED-A448-90E1-812AB557E150}">
      <dgm:prSet phldrT="[Texto]"/>
      <dgm:spPr/>
      <dgm:t>
        <a:bodyPr/>
        <a:lstStyle/>
        <a:p>
          <a:r>
            <a:rPr lang="es-ES" dirty="0"/>
            <a:t>Calificar </a:t>
          </a:r>
        </a:p>
      </dgm:t>
    </dgm:pt>
    <dgm:pt modelId="{FB46B6E2-13AD-D242-A684-5C7C7C8C1889}" type="parTrans" cxnId="{04494B6A-6FB4-0242-82B7-B7B21F29F2BB}">
      <dgm:prSet/>
      <dgm:spPr/>
      <dgm:t>
        <a:bodyPr/>
        <a:lstStyle/>
        <a:p>
          <a:endParaRPr lang="es-ES"/>
        </a:p>
      </dgm:t>
    </dgm:pt>
    <dgm:pt modelId="{390DEA48-7020-C644-9B02-873FAC2CDB10}" type="sibTrans" cxnId="{04494B6A-6FB4-0242-82B7-B7B21F29F2BB}">
      <dgm:prSet/>
      <dgm:spPr/>
      <dgm:t>
        <a:bodyPr/>
        <a:lstStyle/>
        <a:p>
          <a:endParaRPr lang="es-ES"/>
        </a:p>
      </dgm:t>
    </dgm:pt>
    <dgm:pt modelId="{1AB99551-7082-2740-A14D-8BC1B81D3BF0}">
      <dgm:prSet phldrT="[Texto]"/>
      <dgm:spPr/>
      <dgm:t>
        <a:bodyPr/>
        <a:lstStyle/>
        <a:p>
          <a:r>
            <a:rPr lang="es-ES" dirty="0"/>
            <a:t>Investigar</a:t>
          </a:r>
        </a:p>
      </dgm:t>
    </dgm:pt>
    <dgm:pt modelId="{315AE7AB-8DE5-A843-BDF7-828E2626B6D4}" type="parTrans" cxnId="{F2AEEEA1-A0F9-5B45-90AA-9FB164AAB95A}">
      <dgm:prSet/>
      <dgm:spPr/>
      <dgm:t>
        <a:bodyPr/>
        <a:lstStyle/>
        <a:p>
          <a:endParaRPr lang="es-ES"/>
        </a:p>
      </dgm:t>
    </dgm:pt>
    <dgm:pt modelId="{1C9F6174-E9D2-B340-8F28-FE1E74915E05}" type="sibTrans" cxnId="{F2AEEEA1-A0F9-5B45-90AA-9FB164AAB95A}">
      <dgm:prSet/>
      <dgm:spPr/>
      <dgm:t>
        <a:bodyPr/>
        <a:lstStyle/>
        <a:p>
          <a:endParaRPr lang="es-ES"/>
        </a:p>
      </dgm:t>
    </dgm:pt>
    <dgm:pt modelId="{351AABCC-DB03-D24D-B6A8-95DB626895B5}" type="pres">
      <dgm:prSet presAssocID="{4B756736-1699-154B-8EC2-62422FCFD047}" presName="compositeShape" presStyleCnt="0">
        <dgm:presLayoutVars>
          <dgm:chMax val="2"/>
          <dgm:dir/>
          <dgm:resizeHandles val="exact"/>
        </dgm:presLayoutVars>
      </dgm:prSet>
      <dgm:spPr/>
    </dgm:pt>
    <dgm:pt modelId="{06CBE289-7D9B-DE41-95B7-A7399FDFDBE1}" type="pres">
      <dgm:prSet presAssocID="{4B756736-1699-154B-8EC2-62422FCFD047}" presName="divider" presStyleLbl="fgShp" presStyleIdx="0" presStyleCnt="1"/>
      <dgm:spPr/>
    </dgm:pt>
    <dgm:pt modelId="{4E6198EB-D888-8B47-BA57-6AEFA3C1E0BB}" type="pres">
      <dgm:prSet presAssocID="{50A6E0C8-FBED-A448-90E1-812AB557E150}" presName="downArrow" presStyleLbl="node1" presStyleIdx="0" presStyleCnt="2"/>
      <dgm:spPr/>
    </dgm:pt>
    <dgm:pt modelId="{55DDE4CB-E7C2-F84C-890A-F94727910741}" type="pres">
      <dgm:prSet presAssocID="{50A6E0C8-FBED-A448-90E1-812AB557E150}" presName="downArrowText" presStyleLbl="revTx" presStyleIdx="0" presStyleCnt="2">
        <dgm:presLayoutVars>
          <dgm:bulletEnabled val="1"/>
        </dgm:presLayoutVars>
      </dgm:prSet>
      <dgm:spPr/>
    </dgm:pt>
    <dgm:pt modelId="{52278D99-9653-214E-9ADD-FD3DB91C8225}" type="pres">
      <dgm:prSet presAssocID="{1AB99551-7082-2740-A14D-8BC1B81D3BF0}" presName="upArrow" presStyleLbl="node1" presStyleIdx="1" presStyleCnt="2"/>
      <dgm:spPr/>
    </dgm:pt>
    <dgm:pt modelId="{85E66F2E-AB2E-B84F-A729-46E246BC31C6}" type="pres">
      <dgm:prSet presAssocID="{1AB99551-7082-2740-A14D-8BC1B81D3BF0}" presName="upArrowText" presStyleLbl="revTx" presStyleIdx="1" presStyleCnt="2">
        <dgm:presLayoutVars>
          <dgm:bulletEnabled val="1"/>
        </dgm:presLayoutVars>
      </dgm:prSet>
      <dgm:spPr/>
    </dgm:pt>
  </dgm:ptLst>
  <dgm:cxnLst>
    <dgm:cxn modelId="{91CE9B37-33C1-AB4F-ABEB-257F4B808ABD}" type="presOf" srcId="{50A6E0C8-FBED-A448-90E1-812AB557E150}" destId="{55DDE4CB-E7C2-F84C-890A-F94727910741}" srcOrd="0" destOrd="0" presId="urn:microsoft.com/office/officeart/2005/8/layout/arrow3"/>
    <dgm:cxn modelId="{3DC2EE43-C0C2-DC4D-8B66-D0DED70AFE49}" type="presOf" srcId="{4B756736-1699-154B-8EC2-62422FCFD047}" destId="{351AABCC-DB03-D24D-B6A8-95DB626895B5}" srcOrd="0" destOrd="0" presId="urn:microsoft.com/office/officeart/2005/8/layout/arrow3"/>
    <dgm:cxn modelId="{04494B6A-6FB4-0242-82B7-B7B21F29F2BB}" srcId="{4B756736-1699-154B-8EC2-62422FCFD047}" destId="{50A6E0C8-FBED-A448-90E1-812AB557E150}" srcOrd="0" destOrd="0" parTransId="{FB46B6E2-13AD-D242-A684-5C7C7C8C1889}" sibTransId="{390DEA48-7020-C644-9B02-873FAC2CDB10}"/>
    <dgm:cxn modelId="{B4698872-8CE2-554A-BD12-594156761836}" type="presOf" srcId="{1AB99551-7082-2740-A14D-8BC1B81D3BF0}" destId="{85E66F2E-AB2E-B84F-A729-46E246BC31C6}" srcOrd="0" destOrd="0" presId="urn:microsoft.com/office/officeart/2005/8/layout/arrow3"/>
    <dgm:cxn modelId="{F2AEEEA1-A0F9-5B45-90AA-9FB164AAB95A}" srcId="{4B756736-1699-154B-8EC2-62422FCFD047}" destId="{1AB99551-7082-2740-A14D-8BC1B81D3BF0}" srcOrd="1" destOrd="0" parTransId="{315AE7AB-8DE5-A843-BDF7-828E2626B6D4}" sibTransId="{1C9F6174-E9D2-B340-8F28-FE1E74915E05}"/>
    <dgm:cxn modelId="{71CC8824-BE77-A240-B91F-059125C4D0A0}" type="presParOf" srcId="{351AABCC-DB03-D24D-B6A8-95DB626895B5}" destId="{06CBE289-7D9B-DE41-95B7-A7399FDFDBE1}" srcOrd="0" destOrd="0" presId="urn:microsoft.com/office/officeart/2005/8/layout/arrow3"/>
    <dgm:cxn modelId="{A83F80CF-D3C2-9A4D-9211-23ACA2B968EA}" type="presParOf" srcId="{351AABCC-DB03-D24D-B6A8-95DB626895B5}" destId="{4E6198EB-D888-8B47-BA57-6AEFA3C1E0BB}" srcOrd="1" destOrd="0" presId="urn:microsoft.com/office/officeart/2005/8/layout/arrow3"/>
    <dgm:cxn modelId="{8BA3436D-67AA-FE49-B339-17F1BBCE5B95}" type="presParOf" srcId="{351AABCC-DB03-D24D-B6A8-95DB626895B5}" destId="{55DDE4CB-E7C2-F84C-890A-F94727910741}" srcOrd="2" destOrd="0" presId="urn:microsoft.com/office/officeart/2005/8/layout/arrow3"/>
    <dgm:cxn modelId="{EF024CED-E862-A54D-9FD5-10A302A80D1D}" type="presParOf" srcId="{351AABCC-DB03-D24D-B6A8-95DB626895B5}" destId="{52278D99-9653-214E-9ADD-FD3DB91C8225}" srcOrd="3" destOrd="0" presId="urn:microsoft.com/office/officeart/2005/8/layout/arrow3"/>
    <dgm:cxn modelId="{6A279453-9B64-0543-9794-5AC401A8620E}" type="presParOf" srcId="{351AABCC-DB03-D24D-B6A8-95DB626895B5}" destId="{85E66F2E-AB2E-B84F-A729-46E246BC31C6}"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6E1A7B33-7E7E-2441-AC0B-BCF023077866}" type="doc">
      <dgm:prSet loTypeId="urn:microsoft.com/office/officeart/2005/8/layout/lProcess2" loCatId="" qsTypeId="urn:microsoft.com/office/officeart/2005/8/quickstyle/simple1" qsCatId="simple" csTypeId="urn:microsoft.com/office/officeart/2005/8/colors/accent1_3" csCatId="accent1" phldr="1"/>
      <dgm:spPr/>
    </dgm:pt>
    <dgm:pt modelId="{4A8E145A-FE2D-8C41-A68D-EEBBFE7F1391}">
      <dgm:prSet phldrT="[Texto]" custT="1"/>
      <dgm:spPr/>
      <dgm:t>
        <a:bodyPr/>
        <a:lstStyle/>
        <a:p>
          <a:r>
            <a:rPr lang="es-ES" sz="4800" dirty="0">
              <a:solidFill>
                <a:schemeClr val="tx1"/>
              </a:solidFill>
            </a:rPr>
            <a:t>INVESTIGAR</a:t>
          </a:r>
        </a:p>
      </dgm:t>
    </dgm:pt>
    <dgm:pt modelId="{7802F583-CB18-8F44-A12A-BC243A89C12F}" type="parTrans" cxnId="{1182ECC6-6871-9949-8AEF-E8AA506ED8C1}">
      <dgm:prSet/>
      <dgm:spPr/>
      <dgm:t>
        <a:bodyPr/>
        <a:lstStyle/>
        <a:p>
          <a:endParaRPr lang="es-ES">
            <a:solidFill>
              <a:schemeClr val="tx1"/>
            </a:solidFill>
          </a:endParaRPr>
        </a:p>
      </dgm:t>
    </dgm:pt>
    <dgm:pt modelId="{991FF2E1-9C01-5142-AE54-2C21E011EE1B}" type="sibTrans" cxnId="{1182ECC6-6871-9949-8AEF-E8AA506ED8C1}">
      <dgm:prSet/>
      <dgm:spPr/>
      <dgm:t>
        <a:bodyPr/>
        <a:lstStyle/>
        <a:p>
          <a:endParaRPr lang="es-ES">
            <a:solidFill>
              <a:schemeClr val="tx1"/>
            </a:solidFill>
          </a:endParaRPr>
        </a:p>
      </dgm:t>
    </dgm:pt>
    <dgm:pt modelId="{A11E7959-53CA-3F48-A3DC-41DDE8C5541E}">
      <dgm:prSet phldrT="[Texto]" custT="1"/>
      <dgm:spPr/>
      <dgm:t>
        <a:bodyPr/>
        <a:lstStyle/>
        <a:p>
          <a:r>
            <a:rPr lang="es-ES" sz="4800" dirty="0">
              <a:solidFill>
                <a:schemeClr val="tx1"/>
              </a:solidFill>
            </a:rPr>
            <a:t>CALIFICAR</a:t>
          </a:r>
        </a:p>
      </dgm:t>
    </dgm:pt>
    <dgm:pt modelId="{1E814969-6A49-E340-8660-A412101949BE}" type="parTrans" cxnId="{FB8E92E6-2C21-E042-80AD-846F6FA8E5D3}">
      <dgm:prSet/>
      <dgm:spPr/>
      <dgm:t>
        <a:bodyPr/>
        <a:lstStyle/>
        <a:p>
          <a:endParaRPr lang="es-ES">
            <a:solidFill>
              <a:schemeClr val="tx1"/>
            </a:solidFill>
          </a:endParaRPr>
        </a:p>
      </dgm:t>
    </dgm:pt>
    <dgm:pt modelId="{1AFA020E-40E2-554E-8B4E-F470F2BA4CD6}" type="sibTrans" cxnId="{FB8E92E6-2C21-E042-80AD-846F6FA8E5D3}">
      <dgm:prSet/>
      <dgm:spPr/>
      <dgm:t>
        <a:bodyPr/>
        <a:lstStyle/>
        <a:p>
          <a:endParaRPr lang="es-ES">
            <a:solidFill>
              <a:schemeClr val="tx1"/>
            </a:solidFill>
          </a:endParaRPr>
        </a:p>
      </dgm:t>
    </dgm:pt>
    <dgm:pt modelId="{C275D156-6580-D740-9896-737BD4799AED}">
      <dgm:prSet phldrT="[Texto]"/>
      <dgm:spPr/>
      <dgm:t>
        <a:bodyPr/>
        <a:lstStyle/>
        <a:p>
          <a:r>
            <a:rPr lang="es-ES" dirty="0">
              <a:solidFill>
                <a:schemeClr val="tx1"/>
              </a:solidFill>
            </a:rPr>
            <a:t>1ra Oportunidad (EPS-ARL-AFP </a:t>
          </a:r>
          <a:r>
            <a:rPr lang="es-ES" dirty="0" err="1">
              <a:solidFill>
                <a:schemeClr val="tx1"/>
              </a:solidFill>
            </a:rPr>
            <a:t>Cia</a:t>
          </a:r>
          <a:r>
            <a:rPr lang="es-ES" dirty="0">
              <a:solidFill>
                <a:schemeClr val="tx1"/>
              </a:solidFill>
            </a:rPr>
            <a:t> de seguros).</a:t>
          </a:r>
        </a:p>
      </dgm:t>
    </dgm:pt>
    <dgm:pt modelId="{0406D995-7106-5747-A3B0-A3DC45886908}" type="parTrans" cxnId="{132BB9AB-4E49-EC41-A862-11523C0075BD}">
      <dgm:prSet/>
      <dgm:spPr/>
      <dgm:t>
        <a:bodyPr/>
        <a:lstStyle/>
        <a:p>
          <a:endParaRPr lang="es-ES">
            <a:solidFill>
              <a:schemeClr val="tx1"/>
            </a:solidFill>
          </a:endParaRPr>
        </a:p>
      </dgm:t>
    </dgm:pt>
    <dgm:pt modelId="{8727FD19-E6E3-8B49-AEFA-43EDA5BFEBC7}" type="sibTrans" cxnId="{132BB9AB-4E49-EC41-A862-11523C0075BD}">
      <dgm:prSet/>
      <dgm:spPr/>
      <dgm:t>
        <a:bodyPr/>
        <a:lstStyle/>
        <a:p>
          <a:endParaRPr lang="es-ES">
            <a:solidFill>
              <a:schemeClr val="tx1"/>
            </a:solidFill>
          </a:endParaRPr>
        </a:p>
      </dgm:t>
    </dgm:pt>
    <dgm:pt modelId="{E759F271-10A3-7A41-87C6-02DE56EE973C}">
      <dgm:prSet phldrT="[Texto]"/>
      <dgm:spPr/>
      <dgm:t>
        <a:bodyPr/>
        <a:lstStyle/>
        <a:p>
          <a:r>
            <a:rPr lang="es-ES" dirty="0">
              <a:solidFill>
                <a:schemeClr val="bg1"/>
              </a:solidFill>
            </a:rPr>
            <a:t>Empresa /Médico SST</a:t>
          </a:r>
        </a:p>
      </dgm:t>
    </dgm:pt>
    <dgm:pt modelId="{946576B0-8CD1-EC4E-9EA6-97DCA5B18EE3}" type="parTrans" cxnId="{9E864A51-A726-C248-BA04-81AA8AAF5C42}">
      <dgm:prSet/>
      <dgm:spPr/>
      <dgm:t>
        <a:bodyPr/>
        <a:lstStyle/>
        <a:p>
          <a:endParaRPr lang="es-ES">
            <a:solidFill>
              <a:schemeClr val="tx1"/>
            </a:solidFill>
          </a:endParaRPr>
        </a:p>
      </dgm:t>
    </dgm:pt>
    <dgm:pt modelId="{284996C6-09E7-1545-A316-265660FFC4DF}" type="sibTrans" cxnId="{9E864A51-A726-C248-BA04-81AA8AAF5C42}">
      <dgm:prSet/>
      <dgm:spPr/>
      <dgm:t>
        <a:bodyPr/>
        <a:lstStyle/>
        <a:p>
          <a:endParaRPr lang="es-ES">
            <a:solidFill>
              <a:schemeClr val="tx1"/>
            </a:solidFill>
          </a:endParaRPr>
        </a:p>
      </dgm:t>
    </dgm:pt>
    <dgm:pt modelId="{9E1D5531-CB9E-9641-B201-FE5DE09B00A4}">
      <dgm:prSet phldrT="[Texto]"/>
      <dgm:spPr/>
      <dgm:t>
        <a:bodyPr/>
        <a:lstStyle/>
        <a:p>
          <a:r>
            <a:rPr lang="es-ES" dirty="0">
              <a:solidFill>
                <a:schemeClr val="tx1"/>
              </a:solidFill>
            </a:rPr>
            <a:t>Área de SST</a:t>
          </a:r>
        </a:p>
      </dgm:t>
    </dgm:pt>
    <dgm:pt modelId="{ABF23699-F491-4E49-88AF-40D66CF22B57}" type="parTrans" cxnId="{5B917734-3A8A-A149-B826-51C79823278B}">
      <dgm:prSet/>
      <dgm:spPr/>
      <dgm:t>
        <a:bodyPr/>
        <a:lstStyle/>
        <a:p>
          <a:endParaRPr lang="es-ES">
            <a:solidFill>
              <a:schemeClr val="tx1"/>
            </a:solidFill>
          </a:endParaRPr>
        </a:p>
      </dgm:t>
    </dgm:pt>
    <dgm:pt modelId="{6895A237-ACD7-DC47-A6BF-1C7E7A0E9D64}" type="sibTrans" cxnId="{5B917734-3A8A-A149-B826-51C79823278B}">
      <dgm:prSet/>
      <dgm:spPr/>
      <dgm:t>
        <a:bodyPr/>
        <a:lstStyle/>
        <a:p>
          <a:endParaRPr lang="es-ES">
            <a:solidFill>
              <a:schemeClr val="tx1"/>
            </a:solidFill>
          </a:endParaRPr>
        </a:p>
      </dgm:t>
    </dgm:pt>
    <dgm:pt modelId="{44D231CF-0DB3-8F4A-A33D-9C3BAC5C7670}">
      <dgm:prSet phldrT="[Texto]"/>
      <dgm:spPr/>
      <dgm:t>
        <a:bodyPr/>
        <a:lstStyle/>
        <a:p>
          <a:r>
            <a:rPr lang="es-ES" dirty="0">
              <a:solidFill>
                <a:schemeClr val="tx1"/>
              </a:solidFill>
            </a:rPr>
            <a:t>COPASST</a:t>
          </a:r>
        </a:p>
      </dgm:t>
    </dgm:pt>
    <dgm:pt modelId="{4C5845B6-4BBF-D04D-BD9D-95A97E2009F4}" type="parTrans" cxnId="{FB1D60D1-18EE-E74B-AD71-E98A53AB7D9D}">
      <dgm:prSet/>
      <dgm:spPr/>
      <dgm:t>
        <a:bodyPr/>
        <a:lstStyle/>
        <a:p>
          <a:endParaRPr lang="es-ES">
            <a:solidFill>
              <a:schemeClr val="tx1"/>
            </a:solidFill>
          </a:endParaRPr>
        </a:p>
      </dgm:t>
    </dgm:pt>
    <dgm:pt modelId="{00FCD1A6-862D-BE49-B8E7-B796843ACBCB}" type="sibTrans" cxnId="{FB1D60D1-18EE-E74B-AD71-E98A53AB7D9D}">
      <dgm:prSet/>
      <dgm:spPr/>
      <dgm:t>
        <a:bodyPr/>
        <a:lstStyle/>
        <a:p>
          <a:endParaRPr lang="es-ES">
            <a:solidFill>
              <a:schemeClr val="tx1"/>
            </a:solidFill>
          </a:endParaRPr>
        </a:p>
      </dgm:t>
    </dgm:pt>
    <dgm:pt modelId="{BCF2883E-BEE8-1544-802D-D8343AF2A4C2}">
      <dgm:prSet phldrT="[Texto]"/>
      <dgm:spPr/>
      <dgm:t>
        <a:bodyPr/>
        <a:lstStyle/>
        <a:p>
          <a:r>
            <a:rPr lang="es-ES" dirty="0">
              <a:solidFill>
                <a:schemeClr val="tx1"/>
              </a:solidFill>
            </a:rPr>
            <a:t>1ra instancia JRCI</a:t>
          </a:r>
        </a:p>
      </dgm:t>
    </dgm:pt>
    <dgm:pt modelId="{A90B3D1A-80E3-B24C-8AB5-F5A59C6AE08F}" type="parTrans" cxnId="{A3894E32-2166-654D-B1B4-045A282711FE}">
      <dgm:prSet/>
      <dgm:spPr/>
      <dgm:t>
        <a:bodyPr/>
        <a:lstStyle/>
        <a:p>
          <a:endParaRPr lang="es-ES">
            <a:solidFill>
              <a:schemeClr val="tx1"/>
            </a:solidFill>
          </a:endParaRPr>
        </a:p>
      </dgm:t>
    </dgm:pt>
    <dgm:pt modelId="{0DD48ADC-3A48-DC47-A4D7-D0C5131A6198}" type="sibTrans" cxnId="{A3894E32-2166-654D-B1B4-045A282711FE}">
      <dgm:prSet/>
      <dgm:spPr/>
      <dgm:t>
        <a:bodyPr/>
        <a:lstStyle/>
        <a:p>
          <a:endParaRPr lang="es-ES">
            <a:solidFill>
              <a:schemeClr val="tx1"/>
            </a:solidFill>
          </a:endParaRPr>
        </a:p>
      </dgm:t>
    </dgm:pt>
    <dgm:pt modelId="{FAE733C6-DFC0-FD43-906E-A141F2D6A133}">
      <dgm:prSet phldrT="[Texto]"/>
      <dgm:spPr/>
      <dgm:t>
        <a:bodyPr/>
        <a:lstStyle/>
        <a:p>
          <a:r>
            <a:rPr lang="es-ES" dirty="0">
              <a:solidFill>
                <a:schemeClr val="tx1"/>
              </a:solidFill>
            </a:rPr>
            <a:t>2</a:t>
          </a:r>
          <a:r>
            <a:rPr lang="es-ES" baseline="30000" dirty="0">
              <a:solidFill>
                <a:schemeClr val="tx1"/>
              </a:solidFill>
            </a:rPr>
            <a:t>da</a:t>
          </a:r>
          <a:r>
            <a:rPr lang="es-ES" dirty="0">
              <a:solidFill>
                <a:schemeClr val="tx1"/>
              </a:solidFill>
            </a:rPr>
            <a:t> instancia JNCI</a:t>
          </a:r>
        </a:p>
      </dgm:t>
    </dgm:pt>
    <dgm:pt modelId="{A71BDC78-F63E-604E-A419-0AA6032AF271}" type="parTrans" cxnId="{63D6E500-E6D5-7545-B0BC-812E9559AF71}">
      <dgm:prSet/>
      <dgm:spPr/>
      <dgm:t>
        <a:bodyPr/>
        <a:lstStyle/>
        <a:p>
          <a:endParaRPr lang="es-ES">
            <a:solidFill>
              <a:schemeClr val="tx1"/>
            </a:solidFill>
          </a:endParaRPr>
        </a:p>
      </dgm:t>
    </dgm:pt>
    <dgm:pt modelId="{D9F61D1E-79C6-B947-B701-6377B255874A}" type="sibTrans" cxnId="{63D6E500-E6D5-7545-B0BC-812E9559AF71}">
      <dgm:prSet/>
      <dgm:spPr/>
      <dgm:t>
        <a:bodyPr/>
        <a:lstStyle/>
        <a:p>
          <a:endParaRPr lang="es-ES">
            <a:solidFill>
              <a:schemeClr val="tx1"/>
            </a:solidFill>
          </a:endParaRPr>
        </a:p>
      </dgm:t>
    </dgm:pt>
    <dgm:pt modelId="{754CCA8E-E63A-0943-9F63-8B97D3A7EACB}">
      <dgm:prSet phldrT="[Texto]"/>
      <dgm:spPr/>
      <dgm:t>
        <a:bodyPr/>
        <a:lstStyle/>
        <a:p>
          <a:r>
            <a:rPr lang="es-ES" dirty="0">
              <a:solidFill>
                <a:schemeClr val="tx1"/>
              </a:solidFill>
            </a:rPr>
            <a:t>Justicia Ordinaria Laboral</a:t>
          </a:r>
        </a:p>
      </dgm:t>
    </dgm:pt>
    <dgm:pt modelId="{3D0F9808-BC97-B547-9450-1D44D771E649}" type="parTrans" cxnId="{A3285D5B-7E2A-2B48-A140-99BEDE663413}">
      <dgm:prSet/>
      <dgm:spPr/>
      <dgm:t>
        <a:bodyPr/>
        <a:lstStyle/>
        <a:p>
          <a:endParaRPr lang="es-ES">
            <a:solidFill>
              <a:schemeClr val="tx1"/>
            </a:solidFill>
          </a:endParaRPr>
        </a:p>
      </dgm:t>
    </dgm:pt>
    <dgm:pt modelId="{399A6E3C-B20C-6440-A244-9E8227200B3D}" type="sibTrans" cxnId="{A3285D5B-7E2A-2B48-A140-99BEDE663413}">
      <dgm:prSet/>
      <dgm:spPr/>
      <dgm:t>
        <a:bodyPr/>
        <a:lstStyle/>
        <a:p>
          <a:endParaRPr lang="es-ES">
            <a:solidFill>
              <a:schemeClr val="tx1"/>
            </a:solidFill>
          </a:endParaRPr>
        </a:p>
      </dgm:t>
    </dgm:pt>
    <dgm:pt modelId="{9927B086-D537-8E41-9BE2-12C7FA80C710}">
      <dgm:prSet phldrT="[Texto]"/>
      <dgm:spPr/>
      <dgm:t>
        <a:bodyPr/>
        <a:lstStyle/>
        <a:p>
          <a:r>
            <a:rPr lang="es-ES" dirty="0">
              <a:solidFill>
                <a:schemeClr val="tx1"/>
              </a:solidFill>
            </a:rPr>
            <a:t>Higiene / Ergonomía/ psicología</a:t>
          </a:r>
        </a:p>
      </dgm:t>
    </dgm:pt>
    <dgm:pt modelId="{2E5C458A-3AE0-E141-964D-19354A699B7A}" type="parTrans" cxnId="{B55E47ED-F9BC-C049-80A3-01DF433909BD}">
      <dgm:prSet/>
      <dgm:spPr/>
      <dgm:t>
        <a:bodyPr/>
        <a:lstStyle/>
        <a:p>
          <a:endParaRPr lang="es-ES"/>
        </a:p>
      </dgm:t>
    </dgm:pt>
    <dgm:pt modelId="{CCC9997A-A0B4-544F-876F-196E37E3DB1E}" type="sibTrans" cxnId="{B55E47ED-F9BC-C049-80A3-01DF433909BD}">
      <dgm:prSet/>
      <dgm:spPr/>
      <dgm:t>
        <a:bodyPr/>
        <a:lstStyle/>
        <a:p>
          <a:endParaRPr lang="es-ES"/>
        </a:p>
      </dgm:t>
    </dgm:pt>
    <dgm:pt modelId="{FD9D2BDB-F108-BC48-931B-1231F36146DE}" type="pres">
      <dgm:prSet presAssocID="{6E1A7B33-7E7E-2441-AC0B-BCF023077866}" presName="theList" presStyleCnt="0">
        <dgm:presLayoutVars>
          <dgm:dir/>
          <dgm:animLvl val="lvl"/>
          <dgm:resizeHandles val="exact"/>
        </dgm:presLayoutVars>
      </dgm:prSet>
      <dgm:spPr/>
    </dgm:pt>
    <dgm:pt modelId="{A73158D1-A8EE-2C4E-84F5-1ADCD21BCBFF}" type="pres">
      <dgm:prSet presAssocID="{4A8E145A-FE2D-8C41-A68D-EEBBFE7F1391}" presName="compNode" presStyleCnt="0"/>
      <dgm:spPr/>
    </dgm:pt>
    <dgm:pt modelId="{D811C3CE-8382-A245-8234-3E6D1462057B}" type="pres">
      <dgm:prSet presAssocID="{4A8E145A-FE2D-8C41-A68D-EEBBFE7F1391}" presName="aNode" presStyleLbl="bgShp" presStyleIdx="0" presStyleCnt="2"/>
      <dgm:spPr/>
    </dgm:pt>
    <dgm:pt modelId="{DDD50560-0FAD-0A4C-80C1-F4288ADE3CED}" type="pres">
      <dgm:prSet presAssocID="{4A8E145A-FE2D-8C41-A68D-EEBBFE7F1391}" presName="textNode" presStyleLbl="bgShp" presStyleIdx="0" presStyleCnt="2"/>
      <dgm:spPr/>
    </dgm:pt>
    <dgm:pt modelId="{BABD27BD-0AA7-3241-8617-0DE7A1CB8E3D}" type="pres">
      <dgm:prSet presAssocID="{4A8E145A-FE2D-8C41-A68D-EEBBFE7F1391}" presName="compChildNode" presStyleCnt="0"/>
      <dgm:spPr/>
    </dgm:pt>
    <dgm:pt modelId="{5FC76AE8-F36A-E140-9DBA-1A3F0BC48DBD}" type="pres">
      <dgm:prSet presAssocID="{4A8E145A-FE2D-8C41-A68D-EEBBFE7F1391}" presName="theInnerList" presStyleCnt="0"/>
      <dgm:spPr/>
    </dgm:pt>
    <dgm:pt modelId="{C4E35773-077E-6F48-A931-031121C4D91F}" type="pres">
      <dgm:prSet presAssocID="{E759F271-10A3-7A41-87C6-02DE56EE973C}" presName="childNode" presStyleLbl="node1" presStyleIdx="0" presStyleCnt="8">
        <dgm:presLayoutVars>
          <dgm:bulletEnabled val="1"/>
        </dgm:presLayoutVars>
      </dgm:prSet>
      <dgm:spPr/>
    </dgm:pt>
    <dgm:pt modelId="{A10876B2-042E-1243-B8BB-D963BA5F88F5}" type="pres">
      <dgm:prSet presAssocID="{E759F271-10A3-7A41-87C6-02DE56EE973C}" presName="aSpace2" presStyleCnt="0"/>
      <dgm:spPr/>
    </dgm:pt>
    <dgm:pt modelId="{088D7E86-D331-F64E-B042-5198F8CBC014}" type="pres">
      <dgm:prSet presAssocID="{9E1D5531-CB9E-9641-B201-FE5DE09B00A4}" presName="childNode" presStyleLbl="node1" presStyleIdx="1" presStyleCnt="8">
        <dgm:presLayoutVars>
          <dgm:bulletEnabled val="1"/>
        </dgm:presLayoutVars>
      </dgm:prSet>
      <dgm:spPr/>
    </dgm:pt>
    <dgm:pt modelId="{CF334621-4EA7-8A49-B6BE-60F6B0EDDFC1}" type="pres">
      <dgm:prSet presAssocID="{9E1D5531-CB9E-9641-B201-FE5DE09B00A4}" presName="aSpace2" presStyleCnt="0"/>
      <dgm:spPr/>
    </dgm:pt>
    <dgm:pt modelId="{F4498D64-4E90-2F49-8F2B-75AA8B0AB9CA}" type="pres">
      <dgm:prSet presAssocID="{9927B086-D537-8E41-9BE2-12C7FA80C710}" presName="childNode" presStyleLbl="node1" presStyleIdx="2" presStyleCnt="8">
        <dgm:presLayoutVars>
          <dgm:bulletEnabled val="1"/>
        </dgm:presLayoutVars>
      </dgm:prSet>
      <dgm:spPr/>
    </dgm:pt>
    <dgm:pt modelId="{74E148E9-BAD8-174C-882B-451794C08587}" type="pres">
      <dgm:prSet presAssocID="{9927B086-D537-8E41-9BE2-12C7FA80C710}" presName="aSpace2" presStyleCnt="0"/>
      <dgm:spPr/>
    </dgm:pt>
    <dgm:pt modelId="{0A420B62-F6B2-8C42-8E71-8D3BA625B82F}" type="pres">
      <dgm:prSet presAssocID="{44D231CF-0DB3-8F4A-A33D-9C3BAC5C7670}" presName="childNode" presStyleLbl="node1" presStyleIdx="3" presStyleCnt="8">
        <dgm:presLayoutVars>
          <dgm:bulletEnabled val="1"/>
        </dgm:presLayoutVars>
      </dgm:prSet>
      <dgm:spPr/>
    </dgm:pt>
    <dgm:pt modelId="{D160B41D-4274-9B49-85CE-99970D969E6F}" type="pres">
      <dgm:prSet presAssocID="{4A8E145A-FE2D-8C41-A68D-EEBBFE7F1391}" presName="aSpace" presStyleCnt="0"/>
      <dgm:spPr/>
    </dgm:pt>
    <dgm:pt modelId="{222D5545-BC66-6047-9179-32D76EF92D8D}" type="pres">
      <dgm:prSet presAssocID="{A11E7959-53CA-3F48-A3DC-41DDE8C5541E}" presName="compNode" presStyleCnt="0"/>
      <dgm:spPr/>
    </dgm:pt>
    <dgm:pt modelId="{163ED67C-FDE2-CF4E-A5DD-C08566E931BB}" type="pres">
      <dgm:prSet presAssocID="{A11E7959-53CA-3F48-A3DC-41DDE8C5541E}" presName="aNode" presStyleLbl="bgShp" presStyleIdx="1" presStyleCnt="2"/>
      <dgm:spPr/>
    </dgm:pt>
    <dgm:pt modelId="{3B519FAF-7103-2A42-9BDE-4C013D0AF7C2}" type="pres">
      <dgm:prSet presAssocID="{A11E7959-53CA-3F48-A3DC-41DDE8C5541E}" presName="textNode" presStyleLbl="bgShp" presStyleIdx="1" presStyleCnt="2"/>
      <dgm:spPr/>
    </dgm:pt>
    <dgm:pt modelId="{A9339748-CE39-6B41-8D2E-EA6C818361AF}" type="pres">
      <dgm:prSet presAssocID="{A11E7959-53CA-3F48-A3DC-41DDE8C5541E}" presName="compChildNode" presStyleCnt="0"/>
      <dgm:spPr/>
    </dgm:pt>
    <dgm:pt modelId="{6532E2DB-361D-6B48-AA9D-F7DA9FB2F002}" type="pres">
      <dgm:prSet presAssocID="{A11E7959-53CA-3F48-A3DC-41DDE8C5541E}" presName="theInnerList" presStyleCnt="0"/>
      <dgm:spPr/>
    </dgm:pt>
    <dgm:pt modelId="{C76840ED-460E-9D4E-9385-0AC5445ADDFE}" type="pres">
      <dgm:prSet presAssocID="{C275D156-6580-D740-9896-737BD4799AED}" presName="childNode" presStyleLbl="node1" presStyleIdx="4" presStyleCnt="8">
        <dgm:presLayoutVars>
          <dgm:bulletEnabled val="1"/>
        </dgm:presLayoutVars>
      </dgm:prSet>
      <dgm:spPr/>
    </dgm:pt>
    <dgm:pt modelId="{659B640C-998B-8445-93ED-2C496474DB01}" type="pres">
      <dgm:prSet presAssocID="{C275D156-6580-D740-9896-737BD4799AED}" presName="aSpace2" presStyleCnt="0"/>
      <dgm:spPr/>
    </dgm:pt>
    <dgm:pt modelId="{A855EF4A-E4AD-584C-ACD9-25DF5F007141}" type="pres">
      <dgm:prSet presAssocID="{BCF2883E-BEE8-1544-802D-D8343AF2A4C2}" presName="childNode" presStyleLbl="node1" presStyleIdx="5" presStyleCnt="8">
        <dgm:presLayoutVars>
          <dgm:bulletEnabled val="1"/>
        </dgm:presLayoutVars>
      </dgm:prSet>
      <dgm:spPr/>
    </dgm:pt>
    <dgm:pt modelId="{2B68D812-5399-B54A-B53D-F9A011F083BE}" type="pres">
      <dgm:prSet presAssocID="{BCF2883E-BEE8-1544-802D-D8343AF2A4C2}" presName="aSpace2" presStyleCnt="0"/>
      <dgm:spPr/>
    </dgm:pt>
    <dgm:pt modelId="{B56FBE20-8B19-5244-9850-81008686FBF2}" type="pres">
      <dgm:prSet presAssocID="{FAE733C6-DFC0-FD43-906E-A141F2D6A133}" presName="childNode" presStyleLbl="node1" presStyleIdx="6" presStyleCnt="8">
        <dgm:presLayoutVars>
          <dgm:bulletEnabled val="1"/>
        </dgm:presLayoutVars>
      </dgm:prSet>
      <dgm:spPr/>
    </dgm:pt>
    <dgm:pt modelId="{08D2F477-5E3C-AD40-9FA1-D23DBFB622E0}" type="pres">
      <dgm:prSet presAssocID="{FAE733C6-DFC0-FD43-906E-A141F2D6A133}" presName="aSpace2" presStyleCnt="0"/>
      <dgm:spPr/>
    </dgm:pt>
    <dgm:pt modelId="{1B220B1D-FDC3-E247-8100-2CC16F4CB7AB}" type="pres">
      <dgm:prSet presAssocID="{754CCA8E-E63A-0943-9F63-8B97D3A7EACB}" presName="childNode" presStyleLbl="node1" presStyleIdx="7" presStyleCnt="8">
        <dgm:presLayoutVars>
          <dgm:bulletEnabled val="1"/>
        </dgm:presLayoutVars>
      </dgm:prSet>
      <dgm:spPr/>
    </dgm:pt>
  </dgm:ptLst>
  <dgm:cxnLst>
    <dgm:cxn modelId="{63D6E500-E6D5-7545-B0BC-812E9559AF71}" srcId="{A11E7959-53CA-3F48-A3DC-41DDE8C5541E}" destId="{FAE733C6-DFC0-FD43-906E-A141F2D6A133}" srcOrd="2" destOrd="0" parTransId="{A71BDC78-F63E-604E-A419-0AA6032AF271}" sibTransId="{D9F61D1E-79C6-B947-B701-6377B255874A}"/>
    <dgm:cxn modelId="{D574372C-5C4D-694D-9A20-163377DF03C4}" type="presOf" srcId="{FAE733C6-DFC0-FD43-906E-A141F2D6A133}" destId="{B56FBE20-8B19-5244-9850-81008686FBF2}" srcOrd="0" destOrd="0" presId="urn:microsoft.com/office/officeart/2005/8/layout/lProcess2"/>
    <dgm:cxn modelId="{0EFF412E-E70E-6C49-90D5-75C3B873CA36}" type="presOf" srcId="{4A8E145A-FE2D-8C41-A68D-EEBBFE7F1391}" destId="{DDD50560-0FAD-0A4C-80C1-F4288ADE3CED}" srcOrd="1" destOrd="0" presId="urn:microsoft.com/office/officeart/2005/8/layout/lProcess2"/>
    <dgm:cxn modelId="{A3894E32-2166-654D-B1B4-045A282711FE}" srcId="{A11E7959-53CA-3F48-A3DC-41DDE8C5541E}" destId="{BCF2883E-BEE8-1544-802D-D8343AF2A4C2}" srcOrd="1" destOrd="0" parTransId="{A90B3D1A-80E3-B24C-8AB5-F5A59C6AE08F}" sibTransId="{0DD48ADC-3A48-DC47-A4D7-D0C5131A6198}"/>
    <dgm:cxn modelId="{5B917734-3A8A-A149-B826-51C79823278B}" srcId="{4A8E145A-FE2D-8C41-A68D-EEBBFE7F1391}" destId="{9E1D5531-CB9E-9641-B201-FE5DE09B00A4}" srcOrd="1" destOrd="0" parTransId="{ABF23699-F491-4E49-88AF-40D66CF22B57}" sibTransId="{6895A237-ACD7-DC47-A6BF-1C7E7A0E9D64}"/>
    <dgm:cxn modelId="{AECD0835-F4E5-ED42-BF8A-77A797D8A440}" type="presOf" srcId="{A11E7959-53CA-3F48-A3DC-41DDE8C5541E}" destId="{163ED67C-FDE2-CF4E-A5DD-C08566E931BB}" srcOrd="0" destOrd="0" presId="urn:microsoft.com/office/officeart/2005/8/layout/lProcess2"/>
    <dgm:cxn modelId="{E09FDE4A-CB7B-4D48-BED2-C71A39D28B93}" type="presOf" srcId="{9E1D5531-CB9E-9641-B201-FE5DE09B00A4}" destId="{088D7E86-D331-F64E-B042-5198F8CBC014}" srcOrd="0" destOrd="0" presId="urn:microsoft.com/office/officeart/2005/8/layout/lProcess2"/>
    <dgm:cxn modelId="{9E864A51-A726-C248-BA04-81AA8AAF5C42}" srcId="{4A8E145A-FE2D-8C41-A68D-EEBBFE7F1391}" destId="{E759F271-10A3-7A41-87C6-02DE56EE973C}" srcOrd="0" destOrd="0" parTransId="{946576B0-8CD1-EC4E-9EA6-97DCA5B18EE3}" sibTransId="{284996C6-09E7-1545-A316-265660FFC4DF}"/>
    <dgm:cxn modelId="{CE151456-1E18-564D-9AA1-3FAFB0ED06E5}" type="presOf" srcId="{754CCA8E-E63A-0943-9F63-8B97D3A7EACB}" destId="{1B220B1D-FDC3-E247-8100-2CC16F4CB7AB}" srcOrd="0" destOrd="0" presId="urn:microsoft.com/office/officeart/2005/8/layout/lProcess2"/>
    <dgm:cxn modelId="{A3285D5B-7E2A-2B48-A140-99BEDE663413}" srcId="{A11E7959-53CA-3F48-A3DC-41DDE8C5541E}" destId="{754CCA8E-E63A-0943-9F63-8B97D3A7EACB}" srcOrd="3" destOrd="0" parTransId="{3D0F9808-BC97-B547-9450-1D44D771E649}" sibTransId="{399A6E3C-B20C-6440-A244-9E8227200B3D}"/>
    <dgm:cxn modelId="{DFFAEA66-F1B0-344C-A2BB-8B23B0A3CF1E}" type="presOf" srcId="{BCF2883E-BEE8-1544-802D-D8343AF2A4C2}" destId="{A855EF4A-E4AD-584C-ACD9-25DF5F007141}" srcOrd="0" destOrd="0" presId="urn:microsoft.com/office/officeart/2005/8/layout/lProcess2"/>
    <dgm:cxn modelId="{B3039B8D-BF87-2C4F-9076-9A3421B4D013}" type="presOf" srcId="{E759F271-10A3-7A41-87C6-02DE56EE973C}" destId="{C4E35773-077E-6F48-A931-031121C4D91F}" srcOrd="0" destOrd="0" presId="urn:microsoft.com/office/officeart/2005/8/layout/lProcess2"/>
    <dgm:cxn modelId="{793876A2-6891-A84A-BABB-243FED24C6C4}" type="presOf" srcId="{4A8E145A-FE2D-8C41-A68D-EEBBFE7F1391}" destId="{D811C3CE-8382-A245-8234-3E6D1462057B}" srcOrd="0" destOrd="0" presId="urn:microsoft.com/office/officeart/2005/8/layout/lProcess2"/>
    <dgm:cxn modelId="{132BB9AB-4E49-EC41-A862-11523C0075BD}" srcId="{A11E7959-53CA-3F48-A3DC-41DDE8C5541E}" destId="{C275D156-6580-D740-9896-737BD4799AED}" srcOrd="0" destOrd="0" parTransId="{0406D995-7106-5747-A3B0-A3DC45886908}" sibTransId="{8727FD19-E6E3-8B49-AEFA-43EDA5BFEBC7}"/>
    <dgm:cxn modelId="{189DF8B0-1936-1D4C-95EB-EDB697980C3F}" type="presOf" srcId="{C275D156-6580-D740-9896-737BD4799AED}" destId="{C76840ED-460E-9D4E-9385-0AC5445ADDFE}" srcOrd="0" destOrd="0" presId="urn:microsoft.com/office/officeart/2005/8/layout/lProcess2"/>
    <dgm:cxn modelId="{1182ECC6-6871-9949-8AEF-E8AA506ED8C1}" srcId="{6E1A7B33-7E7E-2441-AC0B-BCF023077866}" destId="{4A8E145A-FE2D-8C41-A68D-EEBBFE7F1391}" srcOrd="0" destOrd="0" parTransId="{7802F583-CB18-8F44-A12A-BC243A89C12F}" sibTransId="{991FF2E1-9C01-5142-AE54-2C21E011EE1B}"/>
    <dgm:cxn modelId="{FB1D60D1-18EE-E74B-AD71-E98A53AB7D9D}" srcId="{4A8E145A-FE2D-8C41-A68D-EEBBFE7F1391}" destId="{44D231CF-0DB3-8F4A-A33D-9C3BAC5C7670}" srcOrd="3" destOrd="0" parTransId="{4C5845B6-4BBF-D04D-BD9D-95A97E2009F4}" sibTransId="{00FCD1A6-862D-BE49-B8E7-B796843ACBCB}"/>
    <dgm:cxn modelId="{02300ED7-572F-B84B-AC34-56AC924ABBF4}" type="presOf" srcId="{44D231CF-0DB3-8F4A-A33D-9C3BAC5C7670}" destId="{0A420B62-F6B2-8C42-8E71-8D3BA625B82F}" srcOrd="0" destOrd="0" presId="urn:microsoft.com/office/officeart/2005/8/layout/lProcess2"/>
    <dgm:cxn modelId="{9AAE9ADF-D179-E443-B687-5F77CE1323BF}" type="presOf" srcId="{A11E7959-53CA-3F48-A3DC-41DDE8C5541E}" destId="{3B519FAF-7103-2A42-9BDE-4C013D0AF7C2}" srcOrd="1" destOrd="0" presId="urn:microsoft.com/office/officeart/2005/8/layout/lProcess2"/>
    <dgm:cxn modelId="{FB8E92E6-2C21-E042-80AD-846F6FA8E5D3}" srcId="{6E1A7B33-7E7E-2441-AC0B-BCF023077866}" destId="{A11E7959-53CA-3F48-A3DC-41DDE8C5541E}" srcOrd="1" destOrd="0" parTransId="{1E814969-6A49-E340-8660-A412101949BE}" sibTransId="{1AFA020E-40E2-554E-8B4E-F470F2BA4CD6}"/>
    <dgm:cxn modelId="{795CA7E6-015E-BF40-A04B-6901A351FA55}" type="presOf" srcId="{9927B086-D537-8E41-9BE2-12C7FA80C710}" destId="{F4498D64-4E90-2F49-8F2B-75AA8B0AB9CA}" srcOrd="0" destOrd="0" presId="urn:microsoft.com/office/officeart/2005/8/layout/lProcess2"/>
    <dgm:cxn modelId="{B55E47ED-F9BC-C049-80A3-01DF433909BD}" srcId="{4A8E145A-FE2D-8C41-A68D-EEBBFE7F1391}" destId="{9927B086-D537-8E41-9BE2-12C7FA80C710}" srcOrd="2" destOrd="0" parTransId="{2E5C458A-3AE0-E141-964D-19354A699B7A}" sibTransId="{CCC9997A-A0B4-544F-876F-196E37E3DB1E}"/>
    <dgm:cxn modelId="{AB788BF0-1A27-5C4B-A349-E756856A6098}" type="presOf" srcId="{6E1A7B33-7E7E-2441-AC0B-BCF023077866}" destId="{FD9D2BDB-F108-BC48-931B-1231F36146DE}" srcOrd="0" destOrd="0" presId="urn:microsoft.com/office/officeart/2005/8/layout/lProcess2"/>
    <dgm:cxn modelId="{A843C329-1EB7-A54A-B9AE-312E578BCDC6}" type="presParOf" srcId="{FD9D2BDB-F108-BC48-931B-1231F36146DE}" destId="{A73158D1-A8EE-2C4E-84F5-1ADCD21BCBFF}" srcOrd="0" destOrd="0" presId="urn:microsoft.com/office/officeart/2005/8/layout/lProcess2"/>
    <dgm:cxn modelId="{CC53015A-05B5-DC4E-AFA8-D2B5146E53C2}" type="presParOf" srcId="{A73158D1-A8EE-2C4E-84F5-1ADCD21BCBFF}" destId="{D811C3CE-8382-A245-8234-3E6D1462057B}" srcOrd="0" destOrd="0" presId="urn:microsoft.com/office/officeart/2005/8/layout/lProcess2"/>
    <dgm:cxn modelId="{204C7852-5D4F-F346-B3C4-527F49EDA3E4}" type="presParOf" srcId="{A73158D1-A8EE-2C4E-84F5-1ADCD21BCBFF}" destId="{DDD50560-0FAD-0A4C-80C1-F4288ADE3CED}" srcOrd="1" destOrd="0" presId="urn:microsoft.com/office/officeart/2005/8/layout/lProcess2"/>
    <dgm:cxn modelId="{35EEDC28-D24F-5E49-ACD8-1FBEA9326F1C}" type="presParOf" srcId="{A73158D1-A8EE-2C4E-84F5-1ADCD21BCBFF}" destId="{BABD27BD-0AA7-3241-8617-0DE7A1CB8E3D}" srcOrd="2" destOrd="0" presId="urn:microsoft.com/office/officeart/2005/8/layout/lProcess2"/>
    <dgm:cxn modelId="{9D2422B4-9147-D94E-9E4C-1A30DBA0434D}" type="presParOf" srcId="{BABD27BD-0AA7-3241-8617-0DE7A1CB8E3D}" destId="{5FC76AE8-F36A-E140-9DBA-1A3F0BC48DBD}" srcOrd="0" destOrd="0" presId="urn:microsoft.com/office/officeart/2005/8/layout/lProcess2"/>
    <dgm:cxn modelId="{178B8060-CDE3-5F4F-9E3F-0A721AA69EA5}" type="presParOf" srcId="{5FC76AE8-F36A-E140-9DBA-1A3F0BC48DBD}" destId="{C4E35773-077E-6F48-A931-031121C4D91F}" srcOrd="0" destOrd="0" presId="urn:microsoft.com/office/officeart/2005/8/layout/lProcess2"/>
    <dgm:cxn modelId="{7D0D8741-861B-FC4A-AE6B-BCD18FA8E4CD}" type="presParOf" srcId="{5FC76AE8-F36A-E140-9DBA-1A3F0BC48DBD}" destId="{A10876B2-042E-1243-B8BB-D963BA5F88F5}" srcOrd="1" destOrd="0" presId="urn:microsoft.com/office/officeart/2005/8/layout/lProcess2"/>
    <dgm:cxn modelId="{6DAE883D-1DAD-5A4F-9517-4D8E5BDED6E3}" type="presParOf" srcId="{5FC76AE8-F36A-E140-9DBA-1A3F0BC48DBD}" destId="{088D7E86-D331-F64E-B042-5198F8CBC014}" srcOrd="2" destOrd="0" presId="urn:microsoft.com/office/officeart/2005/8/layout/lProcess2"/>
    <dgm:cxn modelId="{A4732851-CA55-6C4A-82EB-729747B368F6}" type="presParOf" srcId="{5FC76AE8-F36A-E140-9DBA-1A3F0BC48DBD}" destId="{CF334621-4EA7-8A49-B6BE-60F6B0EDDFC1}" srcOrd="3" destOrd="0" presId="urn:microsoft.com/office/officeart/2005/8/layout/lProcess2"/>
    <dgm:cxn modelId="{16B4C1ED-D3A9-4242-AF2F-5547A55681EC}" type="presParOf" srcId="{5FC76AE8-F36A-E140-9DBA-1A3F0BC48DBD}" destId="{F4498D64-4E90-2F49-8F2B-75AA8B0AB9CA}" srcOrd="4" destOrd="0" presId="urn:microsoft.com/office/officeart/2005/8/layout/lProcess2"/>
    <dgm:cxn modelId="{AD7E36E5-BAA1-F048-A996-0D885FA5A05A}" type="presParOf" srcId="{5FC76AE8-F36A-E140-9DBA-1A3F0BC48DBD}" destId="{74E148E9-BAD8-174C-882B-451794C08587}" srcOrd="5" destOrd="0" presId="urn:microsoft.com/office/officeart/2005/8/layout/lProcess2"/>
    <dgm:cxn modelId="{5ECF6F15-978E-DA41-97B5-7C6968316B7D}" type="presParOf" srcId="{5FC76AE8-F36A-E140-9DBA-1A3F0BC48DBD}" destId="{0A420B62-F6B2-8C42-8E71-8D3BA625B82F}" srcOrd="6" destOrd="0" presId="urn:microsoft.com/office/officeart/2005/8/layout/lProcess2"/>
    <dgm:cxn modelId="{609C40DE-B075-7E47-BA99-55DB983065DA}" type="presParOf" srcId="{FD9D2BDB-F108-BC48-931B-1231F36146DE}" destId="{D160B41D-4274-9B49-85CE-99970D969E6F}" srcOrd="1" destOrd="0" presId="urn:microsoft.com/office/officeart/2005/8/layout/lProcess2"/>
    <dgm:cxn modelId="{2CD23313-A1F1-C441-B2B9-859C51CEB35C}" type="presParOf" srcId="{FD9D2BDB-F108-BC48-931B-1231F36146DE}" destId="{222D5545-BC66-6047-9179-32D76EF92D8D}" srcOrd="2" destOrd="0" presId="urn:microsoft.com/office/officeart/2005/8/layout/lProcess2"/>
    <dgm:cxn modelId="{91C593D2-678E-FC41-83DB-93EFAA33C25E}" type="presParOf" srcId="{222D5545-BC66-6047-9179-32D76EF92D8D}" destId="{163ED67C-FDE2-CF4E-A5DD-C08566E931BB}" srcOrd="0" destOrd="0" presId="urn:microsoft.com/office/officeart/2005/8/layout/lProcess2"/>
    <dgm:cxn modelId="{6AA41004-7D46-E642-8D76-701AFFC5CCCB}" type="presParOf" srcId="{222D5545-BC66-6047-9179-32D76EF92D8D}" destId="{3B519FAF-7103-2A42-9BDE-4C013D0AF7C2}" srcOrd="1" destOrd="0" presId="urn:microsoft.com/office/officeart/2005/8/layout/lProcess2"/>
    <dgm:cxn modelId="{4279AE3B-A32E-184E-9BDE-51BD87C06AC7}" type="presParOf" srcId="{222D5545-BC66-6047-9179-32D76EF92D8D}" destId="{A9339748-CE39-6B41-8D2E-EA6C818361AF}" srcOrd="2" destOrd="0" presId="urn:microsoft.com/office/officeart/2005/8/layout/lProcess2"/>
    <dgm:cxn modelId="{8A13F3E9-E4F1-2944-AC9C-45E76FFAC836}" type="presParOf" srcId="{A9339748-CE39-6B41-8D2E-EA6C818361AF}" destId="{6532E2DB-361D-6B48-AA9D-F7DA9FB2F002}" srcOrd="0" destOrd="0" presId="urn:microsoft.com/office/officeart/2005/8/layout/lProcess2"/>
    <dgm:cxn modelId="{55259DC0-2998-404A-B08B-B595264F7169}" type="presParOf" srcId="{6532E2DB-361D-6B48-AA9D-F7DA9FB2F002}" destId="{C76840ED-460E-9D4E-9385-0AC5445ADDFE}" srcOrd="0" destOrd="0" presId="urn:microsoft.com/office/officeart/2005/8/layout/lProcess2"/>
    <dgm:cxn modelId="{7C747190-510E-724C-8FEE-E0AF01137CBA}" type="presParOf" srcId="{6532E2DB-361D-6B48-AA9D-F7DA9FB2F002}" destId="{659B640C-998B-8445-93ED-2C496474DB01}" srcOrd="1" destOrd="0" presId="urn:microsoft.com/office/officeart/2005/8/layout/lProcess2"/>
    <dgm:cxn modelId="{06EC7934-8451-9247-B9D0-0E5BAE056ECC}" type="presParOf" srcId="{6532E2DB-361D-6B48-AA9D-F7DA9FB2F002}" destId="{A855EF4A-E4AD-584C-ACD9-25DF5F007141}" srcOrd="2" destOrd="0" presId="urn:microsoft.com/office/officeart/2005/8/layout/lProcess2"/>
    <dgm:cxn modelId="{CF193524-2D2F-DD48-BF3A-0FAE6BFB7141}" type="presParOf" srcId="{6532E2DB-361D-6B48-AA9D-F7DA9FB2F002}" destId="{2B68D812-5399-B54A-B53D-F9A011F083BE}" srcOrd="3" destOrd="0" presId="urn:microsoft.com/office/officeart/2005/8/layout/lProcess2"/>
    <dgm:cxn modelId="{50EBAD80-D819-7E46-B715-3D28B3D7F722}" type="presParOf" srcId="{6532E2DB-361D-6B48-AA9D-F7DA9FB2F002}" destId="{B56FBE20-8B19-5244-9850-81008686FBF2}" srcOrd="4" destOrd="0" presId="urn:microsoft.com/office/officeart/2005/8/layout/lProcess2"/>
    <dgm:cxn modelId="{DE745256-4CE3-FE45-8CC7-D9BB550AFF53}" type="presParOf" srcId="{6532E2DB-361D-6B48-AA9D-F7DA9FB2F002}" destId="{08D2F477-5E3C-AD40-9FA1-D23DBFB622E0}" srcOrd="5" destOrd="0" presId="urn:microsoft.com/office/officeart/2005/8/layout/lProcess2"/>
    <dgm:cxn modelId="{4B06EE9C-32D1-8B43-93BA-914338572510}" type="presParOf" srcId="{6532E2DB-361D-6B48-AA9D-F7DA9FB2F002}" destId="{1B220B1D-FDC3-E247-8100-2CC16F4CB7AB}"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BB2EC458-794C-7644-A9A3-150A82455EE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s-ES"/>
        </a:p>
      </dgm:t>
    </dgm:pt>
    <dgm:pt modelId="{55819854-D9C3-F04D-B7A0-B606D34272E7}">
      <dgm:prSet/>
      <dgm:spPr/>
      <dgm:t>
        <a:bodyPr/>
        <a:lstStyle/>
        <a:p>
          <a:r>
            <a:rPr lang="es-CO" b="1" dirty="0"/>
            <a:t>Metodología de la Investigación Procedimiento para la investigación de la EL</a:t>
          </a:r>
          <a:endParaRPr lang="es-CO" dirty="0"/>
        </a:p>
      </dgm:t>
    </dgm:pt>
    <dgm:pt modelId="{BFA41F9C-ADBB-FF4D-AE1E-ADB016584BCC}" type="parTrans" cxnId="{98409FDA-8D63-8B49-B9AF-5E762650B930}">
      <dgm:prSet/>
      <dgm:spPr/>
      <dgm:t>
        <a:bodyPr/>
        <a:lstStyle/>
        <a:p>
          <a:endParaRPr lang="es-ES"/>
        </a:p>
      </dgm:t>
    </dgm:pt>
    <dgm:pt modelId="{E9B749CF-E1E9-9D48-8153-18EA65939BC5}" type="sibTrans" cxnId="{98409FDA-8D63-8B49-B9AF-5E762650B930}">
      <dgm:prSet/>
      <dgm:spPr/>
      <dgm:t>
        <a:bodyPr/>
        <a:lstStyle/>
        <a:p>
          <a:endParaRPr lang="es-ES"/>
        </a:p>
      </dgm:t>
    </dgm:pt>
    <dgm:pt modelId="{D06A52B3-A582-F04C-89AF-BC7A1C791B9A}" type="pres">
      <dgm:prSet presAssocID="{BB2EC458-794C-7644-A9A3-150A82455EEE}" presName="linear" presStyleCnt="0">
        <dgm:presLayoutVars>
          <dgm:animLvl val="lvl"/>
          <dgm:resizeHandles val="exact"/>
        </dgm:presLayoutVars>
      </dgm:prSet>
      <dgm:spPr/>
    </dgm:pt>
    <dgm:pt modelId="{3A94E8F5-8468-6141-8762-7EB0E11A54C1}" type="pres">
      <dgm:prSet presAssocID="{55819854-D9C3-F04D-B7A0-B606D34272E7}" presName="parentText" presStyleLbl="node1" presStyleIdx="0" presStyleCnt="1" custLinFactNeighborX="23586" custLinFactNeighborY="238">
        <dgm:presLayoutVars>
          <dgm:chMax val="0"/>
          <dgm:bulletEnabled val="1"/>
        </dgm:presLayoutVars>
      </dgm:prSet>
      <dgm:spPr/>
    </dgm:pt>
  </dgm:ptLst>
  <dgm:cxnLst>
    <dgm:cxn modelId="{156AE352-9F9E-8848-A6B5-405CCFD06EC8}" type="presOf" srcId="{BB2EC458-794C-7644-A9A3-150A82455EEE}" destId="{D06A52B3-A582-F04C-89AF-BC7A1C791B9A}" srcOrd="0" destOrd="0" presId="urn:microsoft.com/office/officeart/2005/8/layout/vList2"/>
    <dgm:cxn modelId="{0F9EC2A4-47AA-134B-83C5-54ECE9DBB33A}" type="presOf" srcId="{55819854-D9C3-F04D-B7A0-B606D34272E7}" destId="{3A94E8F5-8468-6141-8762-7EB0E11A54C1}" srcOrd="0" destOrd="0" presId="urn:microsoft.com/office/officeart/2005/8/layout/vList2"/>
    <dgm:cxn modelId="{98409FDA-8D63-8B49-B9AF-5E762650B930}" srcId="{BB2EC458-794C-7644-A9A3-150A82455EEE}" destId="{55819854-D9C3-F04D-B7A0-B606D34272E7}" srcOrd="0" destOrd="0" parTransId="{BFA41F9C-ADBB-FF4D-AE1E-ADB016584BCC}" sibTransId="{E9B749CF-E1E9-9D48-8153-18EA65939BC5}"/>
    <dgm:cxn modelId="{F94D5C6C-8C81-134B-A409-BA33A0ED3C98}" type="presParOf" srcId="{D06A52B3-A582-F04C-89AF-BC7A1C791B9A}" destId="{3A94E8F5-8468-6141-8762-7EB0E11A54C1}"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80970108-451C-3444-85BF-FD47C6B60137}" type="doc">
      <dgm:prSet loTypeId="urn:microsoft.com/office/officeart/2005/8/layout/hList7#12" loCatId="" qsTypeId="urn:microsoft.com/office/officeart/2005/8/quickstyle/simple1" qsCatId="simple" csTypeId="urn:microsoft.com/office/officeart/2005/8/colors/colorful4" csCatId="colorful" phldr="1"/>
      <dgm:spPr/>
      <dgm:t>
        <a:bodyPr/>
        <a:lstStyle/>
        <a:p>
          <a:endParaRPr lang="es-ES"/>
        </a:p>
      </dgm:t>
    </dgm:pt>
    <dgm:pt modelId="{A713A12A-C81F-7049-89C5-899A6BB7F961}">
      <dgm:prSet phldrT="[Texto]" custT="1"/>
      <dgm:spPr/>
      <dgm:t>
        <a:bodyPr/>
        <a:lstStyle/>
        <a:p>
          <a:r>
            <a:rPr lang="es-ES_tradnl" sz="1400" dirty="0">
              <a:solidFill>
                <a:schemeClr val="tx1"/>
              </a:solidFill>
              <a:effectLst/>
            </a:rPr>
            <a:t>S</a:t>
          </a:r>
          <a:r>
            <a:rPr lang="es-CO" sz="1400" dirty="0">
              <a:solidFill>
                <a:schemeClr val="tx1"/>
              </a:solidFill>
              <a:effectLst/>
            </a:rPr>
            <a:t>e recibe notificación (EPS, ARL, JRCI -JNCI), Calificación del origen laboral de una(s) ELde un trabajador de la empresa.</a:t>
          </a:r>
          <a:endParaRPr lang="es-ES" sz="1400" dirty="0">
            <a:solidFill>
              <a:schemeClr val="tx1"/>
            </a:solidFill>
          </a:endParaRPr>
        </a:p>
      </dgm:t>
    </dgm:pt>
    <dgm:pt modelId="{304ECFA1-F5AE-0543-BC75-044EB02FB085}" type="parTrans" cxnId="{7CBD63E5-4DE0-C44B-A20A-3F4EF0915D2D}">
      <dgm:prSet/>
      <dgm:spPr/>
      <dgm:t>
        <a:bodyPr/>
        <a:lstStyle/>
        <a:p>
          <a:endParaRPr lang="es-ES" sz="2400">
            <a:solidFill>
              <a:schemeClr val="tx1"/>
            </a:solidFill>
          </a:endParaRPr>
        </a:p>
      </dgm:t>
    </dgm:pt>
    <dgm:pt modelId="{5950E5CA-0CE2-9548-B282-0BAB762FAF41}" type="sibTrans" cxnId="{7CBD63E5-4DE0-C44B-A20A-3F4EF0915D2D}">
      <dgm:prSet/>
      <dgm:spPr/>
      <dgm:t>
        <a:bodyPr/>
        <a:lstStyle/>
        <a:p>
          <a:endParaRPr lang="es-ES" sz="2400">
            <a:solidFill>
              <a:schemeClr val="tx1"/>
            </a:solidFill>
          </a:endParaRPr>
        </a:p>
      </dgm:t>
    </dgm:pt>
    <dgm:pt modelId="{05618CE6-B55B-8F41-A88D-38124D0AE897}">
      <dgm:prSet phldrT="[Texto]" custT="1"/>
      <dgm:spPr/>
      <dgm:t>
        <a:bodyPr/>
        <a:lstStyle/>
        <a:p>
          <a:pPr>
            <a:buFont typeface="Symbol" panose="05050102010706020507" pitchFamily="18" charset="2"/>
            <a:buChar char=""/>
          </a:pPr>
          <a:r>
            <a:rPr lang="es-ES_tradnl" sz="1400" dirty="0">
              <a:solidFill>
                <a:schemeClr val="tx1"/>
              </a:solidFill>
              <a:effectLst/>
            </a:rPr>
            <a:t>Carta de notificación y carta de conformidad de la ARL.</a:t>
          </a:r>
          <a:endParaRPr lang="es-CO" sz="1400" dirty="0">
            <a:solidFill>
              <a:schemeClr val="tx1"/>
            </a:solidFill>
            <a:effectLst/>
          </a:endParaRPr>
        </a:p>
        <a:p>
          <a:pPr>
            <a:buFont typeface="Symbol" panose="05050102010706020507" pitchFamily="18" charset="2"/>
            <a:buChar char=""/>
          </a:pPr>
          <a:r>
            <a:rPr lang="es-ES_tradnl" sz="1400" dirty="0">
              <a:solidFill>
                <a:schemeClr val="tx1"/>
              </a:solidFill>
              <a:effectLst/>
            </a:rPr>
            <a:t>Notificación de la empresa ante JRCI o JNCI (formato de delegación del representante legal para notificarse). Caso en la base de datos de EL</a:t>
          </a:r>
          <a:endParaRPr lang="es-ES" sz="1400" dirty="0">
            <a:solidFill>
              <a:schemeClr val="tx1"/>
            </a:solidFill>
          </a:endParaRPr>
        </a:p>
      </dgm:t>
    </dgm:pt>
    <dgm:pt modelId="{625E760E-8343-1E4C-909B-2BE3D29BB2E9}" type="parTrans" cxnId="{C43F359E-8BD8-704F-92F4-547F129A4DA6}">
      <dgm:prSet/>
      <dgm:spPr/>
      <dgm:t>
        <a:bodyPr/>
        <a:lstStyle/>
        <a:p>
          <a:endParaRPr lang="es-ES" sz="2400">
            <a:solidFill>
              <a:schemeClr val="tx1"/>
            </a:solidFill>
          </a:endParaRPr>
        </a:p>
      </dgm:t>
    </dgm:pt>
    <dgm:pt modelId="{76067125-9E4A-E649-B808-178627814DC7}" type="sibTrans" cxnId="{C43F359E-8BD8-704F-92F4-547F129A4DA6}">
      <dgm:prSet/>
      <dgm:spPr/>
      <dgm:t>
        <a:bodyPr/>
        <a:lstStyle/>
        <a:p>
          <a:endParaRPr lang="es-ES" sz="2400">
            <a:solidFill>
              <a:schemeClr val="tx1"/>
            </a:solidFill>
          </a:endParaRPr>
        </a:p>
      </dgm:t>
    </dgm:pt>
    <dgm:pt modelId="{BA0940FF-4A27-954E-8D90-B1484DAD1E81}">
      <dgm:prSet phldrT="[Texto]" custT="1"/>
      <dgm:spPr/>
      <dgm:t>
        <a:bodyPr/>
        <a:lstStyle/>
        <a:p>
          <a:r>
            <a:rPr lang="es-ES_tradnl" sz="1400" dirty="0">
              <a:solidFill>
                <a:schemeClr val="tx1"/>
              </a:solidFill>
              <a:effectLst/>
            </a:rPr>
            <a:t>Deberá verificar que el dictamen esta en firme y ejecutoriado</a:t>
          </a:r>
        </a:p>
      </dgm:t>
    </dgm:pt>
    <dgm:pt modelId="{70A00E2B-66C4-9048-9715-54199091233A}" type="parTrans" cxnId="{D56B43B4-89E6-4B4E-A41A-6AD2FCA71EE4}">
      <dgm:prSet/>
      <dgm:spPr/>
      <dgm:t>
        <a:bodyPr/>
        <a:lstStyle/>
        <a:p>
          <a:endParaRPr lang="es-ES" sz="2400">
            <a:solidFill>
              <a:schemeClr val="tx1"/>
            </a:solidFill>
          </a:endParaRPr>
        </a:p>
      </dgm:t>
    </dgm:pt>
    <dgm:pt modelId="{9656F32C-2BC9-1849-8A7F-C561A22E2EA5}" type="sibTrans" cxnId="{D56B43B4-89E6-4B4E-A41A-6AD2FCA71EE4}">
      <dgm:prSet/>
      <dgm:spPr/>
      <dgm:t>
        <a:bodyPr/>
        <a:lstStyle/>
        <a:p>
          <a:endParaRPr lang="es-ES" sz="2400">
            <a:solidFill>
              <a:schemeClr val="tx1"/>
            </a:solidFill>
          </a:endParaRPr>
        </a:p>
      </dgm:t>
    </dgm:pt>
    <dgm:pt modelId="{258C981B-C91E-D346-9300-BB94160ED533}">
      <dgm:prSet phldrT="[Texto]" custT="1"/>
      <dgm:spPr/>
      <dgm:t>
        <a:bodyPr/>
        <a:lstStyle/>
        <a:p>
          <a:r>
            <a:rPr lang="es-ES_tradnl" sz="1400" dirty="0">
              <a:solidFill>
                <a:schemeClr val="tx1"/>
              </a:solidFill>
              <a:effectLst/>
            </a:rPr>
            <a:t>Notificación de la empresa de la calificación.</a:t>
          </a:r>
        </a:p>
      </dgm:t>
    </dgm:pt>
    <dgm:pt modelId="{40E53A98-6941-E04F-82CE-02A9531A274C}" type="parTrans" cxnId="{D0482E67-E367-DE4A-8298-999A0720CB9E}">
      <dgm:prSet/>
      <dgm:spPr/>
      <dgm:t>
        <a:bodyPr/>
        <a:lstStyle/>
        <a:p>
          <a:endParaRPr lang="es-ES" sz="2400">
            <a:solidFill>
              <a:schemeClr val="tx1"/>
            </a:solidFill>
          </a:endParaRPr>
        </a:p>
      </dgm:t>
    </dgm:pt>
    <dgm:pt modelId="{E80D4958-C5CC-104E-A61A-E116381A6131}" type="sibTrans" cxnId="{D0482E67-E367-DE4A-8298-999A0720CB9E}">
      <dgm:prSet/>
      <dgm:spPr/>
      <dgm:t>
        <a:bodyPr/>
        <a:lstStyle/>
        <a:p>
          <a:endParaRPr lang="es-ES" sz="2400">
            <a:solidFill>
              <a:schemeClr val="tx1"/>
            </a:solidFill>
          </a:endParaRPr>
        </a:p>
      </dgm:t>
    </dgm:pt>
    <dgm:pt modelId="{DA4D2FED-66FE-DC4A-833D-1383E3026539}">
      <dgm:prSet phldrT="[Texto]" custT="1"/>
      <dgm:spPr/>
      <dgm:t>
        <a:bodyPr/>
        <a:lstStyle/>
        <a:p>
          <a:pPr>
            <a:buFont typeface="Symbol" panose="05050102010706020507" pitchFamily="18" charset="2"/>
            <a:buChar char=""/>
          </a:pPr>
          <a:r>
            <a:rPr lang="es-ES" sz="1400" dirty="0">
              <a:solidFill>
                <a:schemeClr val="tx1"/>
              </a:solidFill>
            </a:rPr>
            <a:t>EMPRESA</a:t>
          </a:r>
        </a:p>
      </dgm:t>
    </dgm:pt>
    <dgm:pt modelId="{241FFD33-AABA-024A-A6FB-B2E8DA6D8D61}" type="parTrans" cxnId="{45D1D2C2-B7E6-B646-B7EE-C4B9C98DA81B}">
      <dgm:prSet/>
      <dgm:spPr/>
      <dgm:t>
        <a:bodyPr/>
        <a:lstStyle/>
        <a:p>
          <a:endParaRPr lang="es-ES">
            <a:solidFill>
              <a:schemeClr val="tx1"/>
            </a:solidFill>
          </a:endParaRPr>
        </a:p>
      </dgm:t>
    </dgm:pt>
    <dgm:pt modelId="{A1617BEE-F960-2B41-8D15-804758B008DC}" type="sibTrans" cxnId="{45D1D2C2-B7E6-B646-B7EE-C4B9C98DA81B}">
      <dgm:prSet/>
      <dgm:spPr/>
      <dgm:t>
        <a:bodyPr/>
        <a:lstStyle/>
        <a:p>
          <a:endParaRPr lang="es-ES">
            <a:solidFill>
              <a:schemeClr val="tx1"/>
            </a:solidFill>
          </a:endParaRPr>
        </a:p>
      </dgm:t>
    </dgm:pt>
    <dgm:pt modelId="{526876AF-6428-8F42-8884-7EFFF7C5B379}" type="pres">
      <dgm:prSet presAssocID="{80970108-451C-3444-85BF-FD47C6B60137}" presName="Name0" presStyleCnt="0">
        <dgm:presLayoutVars>
          <dgm:dir/>
          <dgm:resizeHandles val="exact"/>
        </dgm:presLayoutVars>
      </dgm:prSet>
      <dgm:spPr/>
    </dgm:pt>
    <dgm:pt modelId="{AD2E8432-EF38-494B-8C52-D51F6CECACE4}" type="pres">
      <dgm:prSet presAssocID="{80970108-451C-3444-85BF-FD47C6B60137}" presName="fgShape" presStyleLbl="fgShp" presStyleIdx="0" presStyleCnt="1"/>
      <dgm:spPr/>
    </dgm:pt>
    <dgm:pt modelId="{199E539A-7A37-BD40-A1D7-9893FC4D1B19}" type="pres">
      <dgm:prSet presAssocID="{80970108-451C-3444-85BF-FD47C6B60137}" presName="linComp" presStyleCnt="0"/>
      <dgm:spPr/>
    </dgm:pt>
    <dgm:pt modelId="{BF2AB049-7507-6046-8B88-1BEE8755272E}" type="pres">
      <dgm:prSet presAssocID="{A713A12A-C81F-7049-89C5-899A6BB7F961}" presName="compNode" presStyleCnt="0"/>
      <dgm:spPr/>
    </dgm:pt>
    <dgm:pt modelId="{956F5401-50FF-144C-A57B-879F2CB211E8}" type="pres">
      <dgm:prSet presAssocID="{A713A12A-C81F-7049-89C5-899A6BB7F961}" presName="bkgdShape" presStyleLbl="node1" presStyleIdx="0" presStyleCnt="5" custLinFactNeighborY="276"/>
      <dgm:spPr/>
    </dgm:pt>
    <dgm:pt modelId="{1A927FCD-8F21-F346-AFB0-139186790EFF}" type="pres">
      <dgm:prSet presAssocID="{A713A12A-C81F-7049-89C5-899A6BB7F961}" presName="nodeTx" presStyleLbl="node1" presStyleIdx="0" presStyleCnt="5">
        <dgm:presLayoutVars>
          <dgm:bulletEnabled val="1"/>
        </dgm:presLayoutVars>
      </dgm:prSet>
      <dgm:spPr/>
    </dgm:pt>
    <dgm:pt modelId="{FAA2BAA1-47F7-9B44-9269-0EF35230A3AF}" type="pres">
      <dgm:prSet presAssocID="{A713A12A-C81F-7049-89C5-899A6BB7F961}" presName="invisiNode" presStyleLbl="node1" presStyleIdx="0" presStyleCnt="5"/>
      <dgm:spPr/>
    </dgm:pt>
    <dgm:pt modelId="{6D52C71A-317B-7846-A651-9C462DDA4C13}" type="pres">
      <dgm:prSet presAssocID="{A713A12A-C81F-7049-89C5-899A6BB7F961}" presName="imagNode" presStyleLbl="fgImgPlace1" presStyleIdx="0" presStyleCnt="5" custLinFactNeighborX="2989" custLinFactNeighborY="-3933"/>
      <dgm:spPr>
        <a:blipFill>
          <a:blip xmlns:r="http://schemas.openxmlformats.org/officeDocument/2006/relationships" r:embed="rId1">
            <a:extLst>
              <a:ext uri="{28A0092B-C50C-407E-A947-70E740481C1C}">
                <a14:useLocalDpi xmlns:a14="http://schemas.microsoft.com/office/drawing/2010/main" val="0"/>
              </a:ext>
            </a:extLst>
          </a:blip>
          <a:srcRect/>
          <a:stretch>
            <a:fillRect t="-5000" b="-5000"/>
          </a:stretch>
        </a:blipFill>
      </dgm:spPr>
    </dgm:pt>
    <dgm:pt modelId="{30D1FB25-5380-CF41-B622-6661E3944B5C}" type="pres">
      <dgm:prSet presAssocID="{5950E5CA-0CE2-9548-B282-0BAB762FAF41}" presName="sibTrans" presStyleLbl="sibTrans2D1" presStyleIdx="0" presStyleCnt="0"/>
      <dgm:spPr/>
    </dgm:pt>
    <dgm:pt modelId="{A78DF90B-CDBF-0146-BE89-6004190E2E66}" type="pres">
      <dgm:prSet presAssocID="{DA4D2FED-66FE-DC4A-833D-1383E3026539}" presName="compNode" presStyleCnt="0"/>
      <dgm:spPr/>
    </dgm:pt>
    <dgm:pt modelId="{8750B962-E023-8A41-8F08-48B34472B246}" type="pres">
      <dgm:prSet presAssocID="{DA4D2FED-66FE-DC4A-833D-1383E3026539}" presName="bkgdShape" presStyleLbl="node1" presStyleIdx="1" presStyleCnt="5"/>
      <dgm:spPr/>
    </dgm:pt>
    <dgm:pt modelId="{6E0F4ABC-FF28-FC43-ABB9-E842740A4614}" type="pres">
      <dgm:prSet presAssocID="{DA4D2FED-66FE-DC4A-833D-1383E3026539}" presName="nodeTx" presStyleLbl="node1" presStyleIdx="1" presStyleCnt="5">
        <dgm:presLayoutVars>
          <dgm:bulletEnabled val="1"/>
        </dgm:presLayoutVars>
      </dgm:prSet>
      <dgm:spPr/>
    </dgm:pt>
    <dgm:pt modelId="{AE375BB6-26AF-DF4A-921B-387B768258F1}" type="pres">
      <dgm:prSet presAssocID="{DA4D2FED-66FE-DC4A-833D-1383E3026539}" presName="invisiNode" presStyleLbl="node1" presStyleIdx="1" presStyleCnt="5"/>
      <dgm:spPr/>
    </dgm:pt>
    <dgm:pt modelId="{77D42DAC-1ADF-9F40-9419-19B4A094FA03}" type="pres">
      <dgm:prSet presAssocID="{DA4D2FED-66FE-DC4A-833D-1383E3026539}" presName="imagNode"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AEF1A5D7-833F-514C-8F46-682F01CA8572}" type="pres">
      <dgm:prSet presAssocID="{A1617BEE-F960-2B41-8D15-804758B008DC}" presName="sibTrans" presStyleLbl="sibTrans2D1" presStyleIdx="0" presStyleCnt="0"/>
      <dgm:spPr/>
    </dgm:pt>
    <dgm:pt modelId="{C15D7A26-E82C-7D49-B89C-D54F7E296C09}" type="pres">
      <dgm:prSet presAssocID="{05618CE6-B55B-8F41-A88D-38124D0AE897}" presName="compNode" presStyleCnt="0"/>
      <dgm:spPr/>
    </dgm:pt>
    <dgm:pt modelId="{75ADC166-FD35-E547-8DA6-F57D9CB9A9E2}" type="pres">
      <dgm:prSet presAssocID="{05618CE6-B55B-8F41-A88D-38124D0AE897}" presName="bkgdShape" presStyleLbl="node1" presStyleIdx="2" presStyleCnt="5" custScaleX="132651" custLinFactNeighborY="-422"/>
      <dgm:spPr/>
    </dgm:pt>
    <dgm:pt modelId="{F546F9D6-412A-8D49-B45E-8606E8291F0B}" type="pres">
      <dgm:prSet presAssocID="{05618CE6-B55B-8F41-A88D-38124D0AE897}" presName="nodeTx" presStyleLbl="node1" presStyleIdx="2" presStyleCnt="5">
        <dgm:presLayoutVars>
          <dgm:bulletEnabled val="1"/>
        </dgm:presLayoutVars>
      </dgm:prSet>
      <dgm:spPr/>
    </dgm:pt>
    <dgm:pt modelId="{FFB0A39F-76F5-4445-B823-858E79EFFEA4}" type="pres">
      <dgm:prSet presAssocID="{05618CE6-B55B-8F41-A88D-38124D0AE897}" presName="invisiNode" presStyleLbl="node1" presStyleIdx="2" presStyleCnt="5"/>
      <dgm:spPr/>
    </dgm:pt>
    <dgm:pt modelId="{39A8DCF4-CA17-9C48-9956-28691D2C4DE4}" type="pres">
      <dgm:prSet presAssocID="{05618CE6-B55B-8F41-A88D-38124D0AE897}" presName="imagNode" presStyleLbl="fgImgPlace1" presStyleIdx="2" presStyleCnt="5" custLinFactNeighborX="-361" custLinFactNeighborY="-8764"/>
      <dgm:spPr>
        <a:blipFill>
          <a:blip xmlns:r="http://schemas.openxmlformats.org/officeDocument/2006/relationships" r:embed="rId3">
            <a:extLst>
              <a:ext uri="{28A0092B-C50C-407E-A947-70E740481C1C}">
                <a14:useLocalDpi xmlns:a14="http://schemas.microsoft.com/office/drawing/2010/main" val="0"/>
              </a:ext>
            </a:extLst>
          </a:blip>
          <a:srcRect/>
          <a:stretch>
            <a:fillRect l="-23000" r="-23000"/>
          </a:stretch>
        </a:blipFill>
      </dgm:spPr>
    </dgm:pt>
    <dgm:pt modelId="{058CE7D5-8ED4-4047-84A0-F6D76676FDE9}" type="pres">
      <dgm:prSet presAssocID="{76067125-9E4A-E649-B808-178627814DC7}" presName="sibTrans" presStyleLbl="sibTrans2D1" presStyleIdx="0" presStyleCnt="0"/>
      <dgm:spPr/>
    </dgm:pt>
    <dgm:pt modelId="{365AC9DB-627F-C349-827D-3B5F76823A2E}" type="pres">
      <dgm:prSet presAssocID="{BA0940FF-4A27-954E-8D90-B1484DAD1E81}" presName="compNode" presStyleCnt="0"/>
      <dgm:spPr/>
    </dgm:pt>
    <dgm:pt modelId="{2BD94AEB-767B-4847-AA5C-D5ED57C90D25}" type="pres">
      <dgm:prSet presAssocID="{BA0940FF-4A27-954E-8D90-B1484DAD1E81}" presName="bkgdShape" presStyleLbl="node1" presStyleIdx="3" presStyleCnt="5"/>
      <dgm:spPr/>
    </dgm:pt>
    <dgm:pt modelId="{B09CEF82-8FFF-2249-8C88-349A1DE4C2EB}" type="pres">
      <dgm:prSet presAssocID="{BA0940FF-4A27-954E-8D90-B1484DAD1E81}" presName="nodeTx" presStyleLbl="node1" presStyleIdx="3" presStyleCnt="5">
        <dgm:presLayoutVars>
          <dgm:bulletEnabled val="1"/>
        </dgm:presLayoutVars>
      </dgm:prSet>
      <dgm:spPr/>
    </dgm:pt>
    <dgm:pt modelId="{BAEE1A55-6FE3-CD4D-887E-715B6D3BB8C7}" type="pres">
      <dgm:prSet presAssocID="{BA0940FF-4A27-954E-8D90-B1484DAD1E81}" presName="invisiNode" presStyleLbl="node1" presStyleIdx="3" presStyleCnt="5"/>
      <dgm:spPr/>
    </dgm:pt>
    <dgm:pt modelId="{B5E9F227-EF49-6F47-BEEE-1F38A543833C}" type="pres">
      <dgm:prSet presAssocID="{BA0940FF-4A27-954E-8D90-B1484DAD1E81}" presName="imagNode" presStyleLbl="fgImgPlace1" presStyleIdx="3" presStyleCnt="5" custScaleY="99720" custLinFactNeighborX="221" custLinFactNeighborY="-3385"/>
      <dgm:spPr>
        <a:blipFill>
          <a:blip xmlns:r="http://schemas.openxmlformats.org/officeDocument/2006/relationships" r:embed="rId4">
            <a:extLst>
              <a:ext uri="{28A0092B-C50C-407E-A947-70E740481C1C}">
                <a14:useLocalDpi xmlns:a14="http://schemas.microsoft.com/office/drawing/2010/main" val="0"/>
              </a:ext>
            </a:extLst>
          </a:blip>
          <a:srcRect/>
          <a:stretch>
            <a:fillRect l="-50000" r="-50000"/>
          </a:stretch>
        </a:blipFill>
      </dgm:spPr>
    </dgm:pt>
    <dgm:pt modelId="{AF78415A-7225-C34C-934E-03CCDD75B112}" type="pres">
      <dgm:prSet presAssocID="{9656F32C-2BC9-1849-8A7F-C561A22E2EA5}" presName="sibTrans" presStyleLbl="sibTrans2D1" presStyleIdx="0" presStyleCnt="0"/>
      <dgm:spPr/>
    </dgm:pt>
    <dgm:pt modelId="{6D31CD3C-1756-4348-B5DA-482F546693F8}" type="pres">
      <dgm:prSet presAssocID="{258C981B-C91E-D346-9300-BB94160ED533}" presName="compNode" presStyleCnt="0"/>
      <dgm:spPr/>
    </dgm:pt>
    <dgm:pt modelId="{4E97CC46-8367-EC46-877B-E9CE69B79729}" type="pres">
      <dgm:prSet presAssocID="{258C981B-C91E-D346-9300-BB94160ED533}" presName="bkgdShape" presStyleLbl="node1" presStyleIdx="4" presStyleCnt="5"/>
      <dgm:spPr/>
    </dgm:pt>
    <dgm:pt modelId="{9DCF4348-B6A4-BB41-A4BA-BF06FF0D64A1}" type="pres">
      <dgm:prSet presAssocID="{258C981B-C91E-D346-9300-BB94160ED533}" presName="nodeTx" presStyleLbl="node1" presStyleIdx="4" presStyleCnt="5">
        <dgm:presLayoutVars>
          <dgm:bulletEnabled val="1"/>
        </dgm:presLayoutVars>
      </dgm:prSet>
      <dgm:spPr/>
    </dgm:pt>
    <dgm:pt modelId="{CB317C1C-C9C9-7F40-A099-559DDE699B01}" type="pres">
      <dgm:prSet presAssocID="{258C981B-C91E-D346-9300-BB94160ED533}" presName="invisiNode" presStyleLbl="node1" presStyleIdx="4" presStyleCnt="5"/>
      <dgm:spPr/>
    </dgm:pt>
    <dgm:pt modelId="{48A76587-0E96-6B41-9170-2A82EE6F0EE0}" type="pres">
      <dgm:prSet presAssocID="{258C981B-C91E-D346-9300-BB94160ED533}" presName="imagNode" presStyleLbl="fgImgPlace1" presStyleIdx="4" presStyleCnt="5" custLinFactNeighborX="1050" custLinFactNeighborY="-5590"/>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Lst>
  <dgm:cxnLst>
    <dgm:cxn modelId="{DBE4FF04-CEE1-4C4B-9EE8-5FEF9B86F4CA}" type="presOf" srcId="{05618CE6-B55B-8F41-A88D-38124D0AE897}" destId="{F546F9D6-412A-8D49-B45E-8606E8291F0B}" srcOrd="1" destOrd="0" presId="urn:microsoft.com/office/officeart/2005/8/layout/hList7#12"/>
    <dgm:cxn modelId="{6AEB3722-74BF-2A46-8031-952B59257644}" type="presOf" srcId="{A1617BEE-F960-2B41-8D15-804758B008DC}" destId="{AEF1A5D7-833F-514C-8F46-682F01CA8572}" srcOrd="0" destOrd="0" presId="urn:microsoft.com/office/officeart/2005/8/layout/hList7#12"/>
    <dgm:cxn modelId="{8E81F124-F003-F540-A42B-E680A84BE98C}" type="presOf" srcId="{A713A12A-C81F-7049-89C5-899A6BB7F961}" destId="{956F5401-50FF-144C-A57B-879F2CB211E8}" srcOrd="0" destOrd="0" presId="urn:microsoft.com/office/officeart/2005/8/layout/hList7#12"/>
    <dgm:cxn modelId="{D223CF31-4126-344F-83CF-CA1F1830E3A8}" type="presOf" srcId="{9656F32C-2BC9-1849-8A7F-C561A22E2EA5}" destId="{AF78415A-7225-C34C-934E-03CCDD75B112}" srcOrd="0" destOrd="0" presId="urn:microsoft.com/office/officeart/2005/8/layout/hList7#12"/>
    <dgm:cxn modelId="{1C29444E-3B9F-714D-93FF-5AFC85BD348D}" type="presOf" srcId="{5950E5CA-0CE2-9548-B282-0BAB762FAF41}" destId="{30D1FB25-5380-CF41-B622-6661E3944B5C}" srcOrd="0" destOrd="0" presId="urn:microsoft.com/office/officeart/2005/8/layout/hList7#12"/>
    <dgm:cxn modelId="{25008D51-71E9-C146-A73E-B714549BC5E0}" type="presOf" srcId="{258C981B-C91E-D346-9300-BB94160ED533}" destId="{4E97CC46-8367-EC46-877B-E9CE69B79729}" srcOrd="0" destOrd="0" presId="urn:microsoft.com/office/officeart/2005/8/layout/hList7#12"/>
    <dgm:cxn modelId="{7AF71761-8C87-2B42-81EA-32E1798E975F}" type="presOf" srcId="{A713A12A-C81F-7049-89C5-899A6BB7F961}" destId="{1A927FCD-8F21-F346-AFB0-139186790EFF}" srcOrd="1" destOrd="0" presId="urn:microsoft.com/office/officeart/2005/8/layout/hList7#12"/>
    <dgm:cxn modelId="{D0482E67-E367-DE4A-8298-999A0720CB9E}" srcId="{80970108-451C-3444-85BF-FD47C6B60137}" destId="{258C981B-C91E-D346-9300-BB94160ED533}" srcOrd="4" destOrd="0" parTransId="{40E53A98-6941-E04F-82CE-02A9531A274C}" sibTransId="{E80D4958-C5CC-104E-A61A-E116381A6131}"/>
    <dgm:cxn modelId="{917C876B-DEFB-9348-86C4-BE23CBA0D71D}" type="presOf" srcId="{80970108-451C-3444-85BF-FD47C6B60137}" destId="{526876AF-6428-8F42-8884-7EFFF7C5B379}" srcOrd="0" destOrd="0" presId="urn:microsoft.com/office/officeart/2005/8/layout/hList7#12"/>
    <dgm:cxn modelId="{8D40CF82-BE76-7D4C-85E2-1127B8388CD8}" type="presOf" srcId="{258C981B-C91E-D346-9300-BB94160ED533}" destId="{9DCF4348-B6A4-BB41-A4BA-BF06FF0D64A1}" srcOrd="1" destOrd="0" presId="urn:microsoft.com/office/officeart/2005/8/layout/hList7#12"/>
    <dgm:cxn modelId="{C43F359E-8BD8-704F-92F4-547F129A4DA6}" srcId="{80970108-451C-3444-85BF-FD47C6B60137}" destId="{05618CE6-B55B-8F41-A88D-38124D0AE897}" srcOrd="2" destOrd="0" parTransId="{625E760E-8343-1E4C-909B-2BE3D29BB2E9}" sibTransId="{76067125-9E4A-E649-B808-178627814DC7}"/>
    <dgm:cxn modelId="{EFC631A7-06BA-D64C-AC3F-E60485550F29}" type="presOf" srcId="{76067125-9E4A-E649-B808-178627814DC7}" destId="{058CE7D5-8ED4-4047-84A0-F6D76676FDE9}" srcOrd="0" destOrd="0" presId="urn:microsoft.com/office/officeart/2005/8/layout/hList7#12"/>
    <dgm:cxn modelId="{D56B43B4-89E6-4B4E-A41A-6AD2FCA71EE4}" srcId="{80970108-451C-3444-85BF-FD47C6B60137}" destId="{BA0940FF-4A27-954E-8D90-B1484DAD1E81}" srcOrd="3" destOrd="0" parTransId="{70A00E2B-66C4-9048-9715-54199091233A}" sibTransId="{9656F32C-2BC9-1849-8A7F-C561A22E2EA5}"/>
    <dgm:cxn modelId="{45D1D2C2-B7E6-B646-B7EE-C4B9C98DA81B}" srcId="{80970108-451C-3444-85BF-FD47C6B60137}" destId="{DA4D2FED-66FE-DC4A-833D-1383E3026539}" srcOrd="1" destOrd="0" parTransId="{241FFD33-AABA-024A-A6FB-B2E8DA6D8D61}" sibTransId="{A1617BEE-F960-2B41-8D15-804758B008DC}"/>
    <dgm:cxn modelId="{80D968C5-22F9-514C-8E19-7CDBF439F7FA}" type="presOf" srcId="{DA4D2FED-66FE-DC4A-833D-1383E3026539}" destId="{6E0F4ABC-FF28-FC43-ABB9-E842740A4614}" srcOrd="1" destOrd="0" presId="urn:microsoft.com/office/officeart/2005/8/layout/hList7#12"/>
    <dgm:cxn modelId="{387623D4-FB8A-FE44-89B4-7BED389F458D}" type="presOf" srcId="{05618CE6-B55B-8F41-A88D-38124D0AE897}" destId="{75ADC166-FD35-E547-8DA6-F57D9CB9A9E2}" srcOrd="0" destOrd="0" presId="urn:microsoft.com/office/officeart/2005/8/layout/hList7#12"/>
    <dgm:cxn modelId="{2A8FC9DC-6AB8-A140-92AA-1168BF46F155}" type="presOf" srcId="{DA4D2FED-66FE-DC4A-833D-1383E3026539}" destId="{8750B962-E023-8A41-8F08-48B34472B246}" srcOrd="0" destOrd="0" presId="urn:microsoft.com/office/officeart/2005/8/layout/hList7#12"/>
    <dgm:cxn modelId="{8BCDD6DC-3DCE-BB41-B556-10F7903F60F5}" type="presOf" srcId="{BA0940FF-4A27-954E-8D90-B1484DAD1E81}" destId="{2BD94AEB-767B-4847-AA5C-D5ED57C90D25}" srcOrd="0" destOrd="0" presId="urn:microsoft.com/office/officeart/2005/8/layout/hList7#12"/>
    <dgm:cxn modelId="{7CBD63E5-4DE0-C44B-A20A-3F4EF0915D2D}" srcId="{80970108-451C-3444-85BF-FD47C6B60137}" destId="{A713A12A-C81F-7049-89C5-899A6BB7F961}" srcOrd="0" destOrd="0" parTransId="{304ECFA1-F5AE-0543-BC75-044EB02FB085}" sibTransId="{5950E5CA-0CE2-9548-B282-0BAB762FAF41}"/>
    <dgm:cxn modelId="{54C50BF6-C0F0-424F-807E-E5DEB42FFE90}" type="presOf" srcId="{BA0940FF-4A27-954E-8D90-B1484DAD1E81}" destId="{B09CEF82-8FFF-2249-8C88-349A1DE4C2EB}" srcOrd="1" destOrd="0" presId="urn:microsoft.com/office/officeart/2005/8/layout/hList7#12"/>
    <dgm:cxn modelId="{84951394-DE6B-1042-A964-0DFC065A24DB}" type="presParOf" srcId="{526876AF-6428-8F42-8884-7EFFF7C5B379}" destId="{AD2E8432-EF38-494B-8C52-D51F6CECACE4}" srcOrd="0" destOrd="0" presId="urn:microsoft.com/office/officeart/2005/8/layout/hList7#12"/>
    <dgm:cxn modelId="{CDB85240-C60E-FC46-B4EF-89F09DC150B4}" type="presParOf" srcId="{526876AF-6428-8F42-8884-7EFFF7C5B379}" destId="{199E539A-7A37-BD40-A1D7-9893FC4D1B19}" srcOrd="1" destOrd="0" presId="urn:microsoft.com/office/officeart/2005/8/layout/hList7#12"/>
    <dgm:cxn modelId="{B230CFA8-48D0-3543-8C30-40F25C3DC3FA}" type="presParOf" srcId="{199E539A-7A37-BD40-A1D7-9893FC4D1B19}" destId="{BF2AB049-7507-6046-8B88-1BEE8755272E}" srcOrd="0" destOrd="0" presId="urn:microsoft.com/office/officeart/2005/8/layout/hList7#12"/>
    <dgm:cxn modelId="{3D83BDD2-BC7E-3A41-B915-20D11CA5CD8D}" type="presParOf" srcId="{BF2AB049-7507-6046-8B88-1BEE8755272E}" destId="{956F5401-50FF-144C-A57B-879F2CB211E8}" srcOrd="0" destOrd="0" presId="urn:microsoft.com/office/officeart/2005/8/layout/hList7#12"/>
    <dgm:cxn modelId="{978BB3EB-E2DF-7B42-A4A8-AEA5A9E51C8E}" type="presParOf" srcId="{BF2AB049-7507-6046-8B88-1BEE8755272E}" destId="{1A927FCD-8F21-F346-AFB0-139186790EFF}" srcOrd="1" destOrd="0" presId="urn:microsoft.com/office/officeart/2005/8/layout/hList7#12"/>
    <dgm:cxn modelId="{59D6D94A-6DDA-BF45-8A7D-1007A9F1635B}" type="presParOf" srcId="{BF2AB049-7507-6046-8B88-1BEE8755272E}" destId="{FAA2BAA1-47F7-9B44-9269-0EF35230A3AF}" srcOrd="2" destOrd="0" presId="urn:microsoft.com/office/officeart/2005/8/layout/hList7#12"/>
    <dgm:cxn modelId="{B4226FC5-2CC6-0D48-8AFC-445589061620}" type="presParOf" srcId="{BF2AB049-7507-6046-8B88-1BEE8755272E}" destId="{6D52C71A-317B-7846-A651-9C462DDA4C13}" srcOrd="3" destOrd="0" presId="urn:microsoft.com/office/officeart/2005/8/layout/hList7#12"/>
    <dgm:cxn modelId="{ED978EC0-3E08-D04A-A7FD-5BD56D9ACB00}" type="presParOf" srcId="{199E539A-7A37-BD40-A1D7-9893FC4D1B19}" destId="{30D1FB25-5380-CF41-B622-6661E3944B5C}" srcOrd="1" destOrd="0" presId="urn:microsoft.com/office/officeart/2005/8/layout/hList7#12"/>
    <dgm:cxn modelId="{8F2B44C9-5280-CC4A-9836-00CB85449E45}" type="presParOf" srcId="{199E539A-7A37-BD40-A1D7-9893FC4D1B19}" destId="{A78DF90B-CDBF-0146-BE89-6004190E2E66}" srcOrd="2" destOrd="0" presId="urn:microsoft.com/office/officeart/2005/8/layout/hList7#12"/>
    <dgm:cxn modelId="{AB9DB0A8-804D-A247-ACB1-DBB6CA615B64}" type="presParOf" srcId="{A78DF90B-CDBF-0146-BE89-6004190E2E66}" destId="{8750B962-E023-8A41-8F08-48B34472B246}" srcOrd="0" destOrd="0" presId="urn:microsoft.com/office/officeart/2005/8/layout/hList7#12"/>
    <dgm:cxn modelId="{9DFA40E2-1E94-CD40-BE63-AC4B0DB72D64}" type="presParOf" srcId="{A78DF90B-CDBF-0146-BE89-6004190E2E66}" destId="{6E0F4ABC-FF28-FC43-ABB9-E842740A4614}" srcOrd="1" destOrd="0" presId="urn:microsoft.com/office/officeart/2005/8/layout/hList7#12"/>
    <dgm:cxn modelId="{5CB45678-BCE9-F247-875F-23CF2FE5266B}" type="presParOf" srcId="{A78DF90B-CDBF-0146-BE89-6004190E2E66}" destId="{AE375BB6-26AF-DF4A-921B-387B768258F1}" srcOrd="2" destOrd="0" presId="urn:microsoft.com/office/officeart/2005/8/layout/hList7#12"/>
    <dgm:cxn modelId="{EB80F833-0FC7-264B-A94D-1F692CEF2611}" type="presParOf" srcId="{A78DF90B-CDBF-0146-BE89-6004190E2E66}" destId="{77D42DAC-1ADF-9F40-9419-19B4A094FA03}" srcOrd="3" destOrd="0" presId="urn:microsoft.com/office/officeart/2005/8/layout/hList7#12"/>
    <dgm:cxn modelId="{5900A4ED-1835-6D41-8658-568D14F8896F}" type="presParOf" srcId="{199E539A-7A37-BD40-A1D7-9893FC4D1B19}" destId="{AEF1A5D7-833F-514C-8F46-682F01CA8572}" srcOrd="3" destOrd="0" presId="urn:microsoft.com/office/officeart/2005/8/layout/hList7#12"/>
    <dgm:cxn modelId="{3477288D-F246-DD47-8566-69B2A3746344}" type="presParOf" srcId="{199E539A-7A37-BD40-A1D7-9893FC4D1B19}" destId="{C15D7A26-E82C-7D49-B89C-D54F7E296C09}" srcOrd="4" destOrd="0" presId="urn:microsoft.com/office/officeart/2005/8/layout/hList7#12"/>
    <dgm:cxn modelId="{048910B0-4EFB-6F43-A932-26F2714ED3D8}" type="presParOf" srcId="{C15D7A26-E82C-7D49-B89C-D54F7E296C09}" destId="{75ADC166-FD35-E547-8DA6-F57D9CB9A9E2}" srcOrd="0" destOrd="0" presId="urn:microsoft.com/office/officeart/2005/8/layout/hList7#12"/>
    <dgm:cxn modelId="{630069B5-F767-C54D-B9DB-015EBF17E679}" type="presParOf" srcId="{C15D7A26-E82C-7D49-B89C-D54F7E296C09}" destId="{F546F9D6-412A-8D49-B45E-8606E8291F0B}" srcOrd="1" destOrd="0" presId="urn:microsoft.com/office/officeart/2005/8/layout/hList7#12"/>
    <dgm:cxn modelId="{6AFED9BF-1F8B-9B42-BCCB-38C438C6C5D3}" type="presParOf" srcId="{C15D7A26-E82C-7D49-B89C-D54F7E296C09}" destId="{FFB0A39F-76F5-4445-B823-858E79EFFEA4}" srcOrd="2" destOrd="0" presId="urn:microsoft.com/office/officeart/2005/8/layout/hList7#12"/>
    <dgm:cxn modelId="{0D2C4F71-F20C-474A-BB65-9E220FE68565}" type="presParOf" srcId="{C15D7A26-E82C-7D49-B89C-D54F7E296C09}" destId="{39A8DCF4-CA17-9C48-9956-28691D2C4DE4}" srcOrd="3" destOrd="0" presId="urn:microsoft.com/office/officeart/2005/8/layout/hList7#12"/>
    <dgm:cxn modelId="{F35DBE69-AA52-0A4F-869F-BA04D9170157}" type="presParOf" srcId="{199E539A-7A37-BD40-A1D7-9893FC4D1B19}" destId="{058CE7D5-8ED4-4047-84A0-F6D76676FDE9}" srcOrd="5" destOrd="0" presId="urn:microsoft.com/office/officeart/2005/8/layout/hList7#12"/>
    <dgm:cxn modelId="{8DA8C3D0-2B4B-0340-BF9D-46652E2BB843}" type="presParOf" srcId="{199E539A-7A37-BD40-A1D7-9893FC4D1B19}" destId="{365AC9DB-627F-C349-827D-3B5F76823A2E}" srcOrd="6" destOrd="0" presId="urn:microsoft.com/office/officeart/2005/8/layout/hList7#12"/>
    <dgm:cxn modelId="{3FA7F769-5C46-3A46-AB58-0CA701FF078E}" type="presParOf" srcId="{365AC9DB-627F-C349-827D-3B5F76823A2E}" destId="{2BD94AEB-767B-4847-AA5C-D5ED57C90D25}" srcOrd="0" destOrd="0" presId="urn:microsoft.com/office/officeart/2005/8/layout/hList7#12"/>
    <dgm:cxn modelId="{10A72F6F-995B-CE48-BDD0-3A9E8D6D24EF}" type="presParOf" srcId="{365AC9DB-627F-C349-827D-3B5F76823A2E}" destId="{B09CEF82-8FFF-2249-8C88-349A1DE4C2EB}" srcOrd="1" destOrd="0" presId="urn:microsoft.com/office/officeart/2005/8/layout/hList7#12"/>
    <dgm:cxn modelId="{5773C88A-8FF5-9C40-831C-C7CF145D89D6}" type="presParOf" srcId="{365AC9DB-627F-C349-827D-3B5F76823A2E}" destId="{BAEE1A55-6FE3-CD4D-887E-715B6D3BB8C7}" srcOrd="2" destOrd="0" presId="urn:microsoft.com/office/officeart/2005/8/layout/hList7#12"/>
    <dgm:cxn modelId="{DAD66FA0-8C8C-9747-A2FA-1B546F0DA2A1}" type="presParOf" srcId="{365AC9DB-627F-C349-827D-3B5F76823A2E}" destId="{B5E9F227-EF49-6F47-BEEE-1F38A543833C}" srcOrd="3" destOrd="0" presId="urn:microsoft.com/office/officeart/2005/8/layout/hList7#12"/>
    <dgm:cxn modelId="{D6839C00-EF62-834E-B76F-D6942175BAFC}" type="presParOf" srcId="{199E539A-7A37-BD40-A1D7-9893FC4D1B19}" destId="{AF78415A-7225-C34C-934E-03CCDD75B112}" srcOrd="7" destOrd="0" presId="urn:microsoft.com/office/officeart/2005/8/layout/hList7#12"/>
    <dgm:cxn modelId="{92F82D22-4EC1-2F41-865B-04571A1762AE}" type="presParOf" srcId="{199E539A-7A37-BD40-A1D7-9893FC4D1B19}" destId="{6D31CD3C-1756-4348-B5DA-482F546693F8}" srcOrd="8" destOrd="0" presId="urn:microsoft.com/office/officeart/2005/8/layout/hList7#12"/>
    <dgm:cxn modelId="{6F5C818D-EBA3-F847-B2BB-D8FD36BABE92}" type="presParOf" srcId="{6D31CD3C-1756-4348-B5DA-482F546693F8}" destId="{4E97CC46-8367-EC46-877B-E9CE69B79729}" srcOrd="0" destOrd="0" presId="urn:microsoft.com/office/officeart/2005/8/layout/hList7#12"/>
    <dgm:cxn modelId="{77EE4792-8963-8443-AB9C-445F1B77B62C}" type="presParOf" srcId="{6D31CD3C-1756-4348-B5DA-482F546693F8}" destId="{9DCF4348-B6A4-BB41-A4BA-BF06FF0D64A1}" srcOrd="1" destOrd="0" presId="urn:microsoft.com/office/officeart/2005/8/layout/hList7#12"/>
    <dgm:cxn modelId="{2593565D-DE0A-BC49-9E21-DC4790566659}" type="presParOf" srcId="{6D31CD3C-1756-4348-B5DA-482F546693F8}" destId="{CB317C1C-C9C9-7F40-A099-559DDE699B01}" srcOrd="2" destOrd="0" presId="urn:microsoft.com/office/officeart/2005/8/layout/hList7#12"/>
    <dgm:cxn modelId="{99775893-47BB-A242-81CB-D154364673E8}" type="presParOf" srcId="{6D31CD3C-1756-4348-B5DA-482F546693F8}" destId="{48A76587-0E96-6B41-9170-2A82EE6F0EE0}" srcOrd="3" destOrd="0" presId="urn:microsoft.com/office/officeart/2005/8/layout/hList7#1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80970108-451C-3444-85BF-FD47C6B60137}" type="doc">
      <dgm:prSet loTypeId="urn:microsoft.com/office/officeart/2005/8/layout/hList7#13" loCatId="" qsTypeId="urn:microsoft.com/office/officeart/2005/8/quickstyle/simple1" qsCatId="simple" csTypeId="urn:microsoft.com/office/officeart/2005/8/colors/colorful4" csCatId="colorful" phldr="1"/>
      <dgm:spPr/>
      <dgm:t>
        <a:bodyPr/>
        <a:lstStyle/>
        <a:p>
          <a:endParaRPr lang="es-ES"/>
        </a:p>
      </dgm:t>
    </dgm:pt>
    <dgm:pt modelId="{A713A12A-C81F-7049-89C5-899A6BB7F961}">
      <dgm:prSet phldrT="[Texto]" custT="1"/>
      <dgm:spPr/>
      <dgm:t>
        <a:bodyPr/>
        <a:lstStyle/>
        <a:p>
          <a:r>
            <a:rPr lang="es-ES_tradnl" sz="1400" dirty="0">
              <a:solidFill>
                <a:schemeClr val="tx1"/>
              </a:solidFill>
              <a:effectLst/>
            </a:rPr>
            <a:t>Radicar en el ente territorial del MT la calificación de origen de la EL emitida por cualquiera de las entidades competentes, acompañada por una carta de radicación de la empresa.</a:t>
          </a:r>
          <a:r>
            <a:rPr lang="es-CO" sz="1400" dirty="0">
              <a:effectLst/>
            </a:rPr>
            <a:t>.</a:t>
          </a:r>
          <a:endParaRPr lang="es-ES" sz="1400" dirty="0"/>
        </a:p>
      </dgm:t>
    </dgm:pt>
    <dgm:pt modelId="{304ECFA1-F5AE-0543-BC75-044EB02FB085}" type="parTrans" cxnId="{7CBD63E5-4DE0-C44B-A20A-3F4EF0915D2D}">
      <dgm:prSet/>
      <dgm:spPr/>
      <dgm:t>
        <a:bodyPr/>
        <a:lstStyle/>
        <a:p>
          <a:endParaRPr lang="es-ES" sz="2400"/>
        </a:p>
      </dgm:t>
    </dgm:pt>
    <dgm:pt modelId="{5950E5CA-0CE2-9548-B282-0BAB762FAF41}" type="sibTrans" cxnId="{7CBD63E5-4DE0-C44B-A20A-3F4EF0915D2D}">
      <dgm:prSet/>
      <dgm:spPr/>
      <dgm:t>
        <a:bodyPr/>
        <a:lstStyle/>
        <a:p>
          <a:endParaRPr lang="es-ES" sz="2400"/>
        </a:p>
      </dgm:t>
    </dgm:pt>
    <dgm:pt modelId="{05618CE6-B55B-8F41-A88D-38124D0AE897}">
      <dgm:prSet phldrT="[Texto]" custT="1"/>
      <dgm:spPr/>
      <dgm:t>
        <a:bodyPr/>
        <a:lstStyle/>
        <a:p>
          <a:pPr>
            <a:buFont typeface="Symbol" panose="05050102010706020507" pitchFamily="18" charset="2"/>
            <a:buChar char=""/>
          </a:pPr>
          <a:r>
            <a:rPr lang="es-ES_tradnl" sz="1400" dirty="0">
              <a:solidFill>
                <a:schemeClr val="tx1"/>
              </a:solidFill>
              <a:effectLst/>
            </a:rPr>
            <a:t>Carta de reporte de la calificación de la EL ante el ente territorial del Ministerio de Trabajo.</a:t>
          </a:r>
          <a:endParaRPr lang="es-CO" sz="1400" dirty="0">
            <a:solidFill>
              <a:schemeClr val="tx1"/>
            </a:solidFill>
            <a:effectLst/>
          </a:endParaRPr>
        </a:p>
        <a:p>
          <a:pPr>
            <a:buFont typeface="Symbol" panose="05050102010706020507" pitchFamily="18" charset="2"/>
            <a:buChar char=""/>
          </a:pPr>
          <a:r>
            <a:rPr lang="es-ES_tradnl" sz="1400" dirty="0">
              <a:solidFill>
                <a:schemeClr val="tx1"/>
              </a:solidFill>
              <a:effectLst/>
            </a:rPr>
            <a:t>Carta de notificación de la ARL o entidad calificadora.</a:t>
          </a:r>
          <a:endParaRPr lang="es-ES" sz="1400" dirty="0"/>
        </a:p>
      </dgm:t>
    </dgm:pt>
    <dgm:pt modelId="{625E760E-8343-1E4C-909B-2BE3D29BB2E9}" type="parTrans" cxnId="{C43F359E-8BD8-704F-92F4-547F129A4DA6}">
      <dgm:prSet/>
      <dgm:spPr/>
      <dgm:t>
        <a:bodyPr/>
        <a:lstStyle/>
        <a:p>
          <a:endParaRPr lang="es-ES" sz="2400"/>
        </a:p>
      </dgm:t>
    </dgm:pt>
    <dgm:pt modelId="{76067125-9E4A-E649-B808-178627814DC7}" type="sibTrans" cxnId="{C43F359E-8BD8-704F-92F4-547F129A4DA6}">
      <dgm:prSet/>
      <dgm:spPr/>
      <dgm:t>
        <a:bodyPr/>
        <a:lstStyle/>
        <a:p>
          <a:endParaRPr lang="es-ES" sz="2400"/>
        </a:p>
      </dgm:t>
    </dgm:pt>
    <dgm:pt modelId="{BA0940FF-4A27-954E-8D90-B1484DAD1E81}">
      <dgm:prSet phldrT="[Texto]" custT="1"/>
      <dgm:spPr/>
      <dgm:t>
        <a:bodyPr/>
        <a:lstStyle/>
        <a:p>
          <a:r>
            <a:rPr lang="es-ES_tradnl" sz="1400" dirty="0">
              <a:solidFill>
                <a:schemeClr val="tx1"/>
              </a:solidFill>
              <a:effectLst/>
            </a:rPr>
            <a:t>Certeza de que el dictamen de la EL en firme y ejecutoriado y que no quedan instancias pendientes, si alguna de las partes decide llevar el caso ante la JOL.</a:t>
          </a:r>
        </a:p>
      </dgm:t>
    </dgm:pt>
    <dgm:pt modelId="{70A00E2B-66C4-9048-9715-54199091233A}" type="parTrans" cxnId="{D56B43B4-89E6-4B4E-A41A-6AD2FCA71EE4}">
      <dgm:prSet/>
      <dgm:spPr/>
      <dgm:t>
        <a:bodyPr/>
        <a:lstStyle/>
        <a:p>
          <a:endParaRPr lang="es-ES" sz="2400"/>
        </a:p>
      </dgm:t>
    </dgm:pt>
    <dgm:pt modelId="{9656F32C-2BC9-1849-8A7F-C561A22E2EA5}" type="sibTrans" cxnId="{D56B43B4-89E6-4B4E-A41A-6AD2FCA71EE4}">
      <dgm:prSet/>
      <dgm:spPr/>
      <dgm:t>
        <a:bodyPr/>
        <a:lstStyle/>
        <a:p>
          <a:endParaRPr lang="es-ES" sz="2400"/>
        </a:p>
      </dgm:t>
    </dgm:pt>
    <dgm:pt modelId="{258C981B-C91E-D346-9300-BB94160ED533}">
      <dgm:prSet phldrT="[Texto]" custT="1"/>
      <dgm:spPr/>
      <dgm:t>
        <a:bodyPr/>
        <a:lstStyle/>
        <a:p>
          <a:r>
            <a:rPr lang="es-ES_tradnl" sz="1400" dirty="0">
              <a:solidFill>
                <a:schemeClr val="tx1"/>
              </a:solidFill>
              <a:effectLst/>
            </a:rPr>
            <a:t>Carta radicada ante la Dirección Territorial del Ministerio de Trabajo..</a:t>
          </a:r>
        </a:p>
      </dgm:t>
    </dgm:pt>
    <dgm:pt modelId="{40E53A98-6941-E04F-82CE-02A9531A274C}" type="parTrans" cxnId="{D0482E67-E367-DE4A-8298-999A0720CB9E}">
      <dgm:prSet/>
      <dgm:spPr/>
      <dgm:t>
        <a:bodyPr/>
        <a:lstStyle/>
        <a:p>
          <a:endParaRPr lang="es-ES" sz="2400"/>
        </a:p>
      </dgm:t>
    </dgm:pt>
    <dgm:pt modelId="{E80D4958-C5CC-104E-A61A-E116381A6131}" type="sibTrans" cxnId="{D0482E67-E367-DE4A-8298-999A0720CB9E}">
      <dgm:prSet/>
      <dgm:spPr/>
      <dgm:t>
        <a:bodyPr/>
        <a:lstStyle/>
        <a:p>
          <a:endParaRPr lang="es-ES" sz="2400"/>
        </a:p>
      </dgm:t>
    </dgm:pt>
    <dgm:pt modelId="{DA4D2FED-66FE-DC4A-833D-1383E3026539}">
      <dgm:prSet phldrT="[Texto]" custT="1"/>
      <dgm:spPr/>
      <dgm:t>
        <a:bodyPr/>
        <a:lstStyle/>
        <a:p>
          <a:pPr>
            <a:buFont typeface="Symbol" panose="05050102010706020507" pitchFamily="18" charset="2"/>
            <a:buChar char=""/>
          </a:pPr>
          <a:r>
            <a:rPr lang="es-ES" sz="1400" dirty="0">
              <a:solidFill>
                <a:schemeClr val="tx1"/>
              </a:solidFill>
            </a:rPr>
            <a:t>EMPRESA</a:t>
          </a:r>
        </a:p>
      </dgm:t>
    </dgm:pt>
    <dgm:pt modelId="{241FFD33-AABA-024A-A6FB-B2E8DA6D8D61}" type="parTrans" cxnId="{45D1D2C2-B7E6-B646-B7EE-C4B9C98DA81B}">
      <dgm:prSet/>
      <dgm:spPr/>
      <dgm:t>
        <a:bodyPr/>
        <a:lstStyle/>
        <a:p>
          <a:endParaRPr lang="es-ES"/>
        </a:p>
      </dgm:t>
    </dgm:pt>
    <dgm:pt modelId="{A1617BEE-F960-2B41-8D15-804758B008DC}" type="sibTrans" cxnId="{45D1D2C2-B7E6-B646-B7EE-C4B9C98DA81B}">
      <dgm:prSet/>
      <dgm:spPr/>
      <dgm:t>
        <a:bodyPr/>
        <a:lstStyle/>
        <a:p>
          <a:endParaRPr lang="es-ES"/>
        </a:p>
      </dgm:t>
    </dgm:pt>
    <dgm:pt modelId="{526876AF-6428-8F42-8884-7EFFF7C5B379}" type="pres">
      <dgm:prSet presAssocID="{80970108-451C-3444-85BF-FD47C6B60137}" presName="Name0" presStyleCnt="0">
        <dgm:presLayoutVars>
          <dgm:dir/>
          <dgm:resizeHandles val="exact"/>
        </dgm:presLayoutVars>
      </dgm:prSet>
      <dgm:spPr/>
    </dgm:pt>
    <dgm:pt modelId="{AD2E8432-EF38-494B-8C52-D51F6CECACE4}" type="pres">
      <dgm:prSet presAssocID="{80970108-451C-3444-85BF-FD47C6B60137}" presName="fgShape" presStyleLbl="fgShp" presStyleIdx="0" presStyleCnt="1"/>
      <dgm:spPr/>
    </dgm:pt>
    <dgm:pt modelId="{199E539A-7A37-BD40-A1D7-9893FC4D1B19}" type="pres">
      <dgm:prSet presAssocID="{80970108-451C-3444-85BF-FD47C6B60137}" presName="linComp" presStyleCnt="0"/>
      <dgm:spPr/>
    </dgm:pt>
    <dgm:pt modelId="{BF2AB049-7507-6046-8B88-1BEE8755272E}" type="pres">
      <dgm:prSet presAssocID="{A713A12A-C81F-7049-89C5-899A6BB7F961}" presName="compNode" presStyleCnt="0"/>
      <dgm:spPr/>
    </dgm:pt>
    <dgm:pt modelId="{956F5401-50FF-144C-A57B-879F2CB211E8}" type="pres">
      <dgm:prSet presAssocID="{A713A12A-C81F-7049-89C5-899A6BB7F961}" presName="bkgdShape" presStyleLbl="node1" presStyleIdx="0" presStyleCnt="5" custScaleX="132970" custLinFactNeighborX="8851"/>
      <dgm:spPr/>
    </dgm:pt>
    <dgm:pt modelId="{1A927FCD-8F21-F346-AFB0-139186790EFF}" type="pres">
      <dgm:prSet presAssocID="{A713A12A-C81F-7049-89C5-899A6BB7F961}" presName="nodeTx" presStyleLbl="node1" presStyleIdx="0" presStyleCnt="5">
        <dgm:presLayoutVars>
          <dgm:bulletEnabled val="1"/>
        </dgm:presLayoutVars>
      </dgm:prSet>
      <dgm:spPr/>
    </dgm:pt>
    <dgm:pt modelId="{FAA2BAA1-47F7-9B44-9269-0EF35230A3AF}" type="pres">
      <dgm:prSet presAssocID="{A713A12A-C81F-7049-89C5-899A6BB7F961}" presName="invisiNode" presStyleLbl="node1" presStyleIdx="0" presStyleCnt="5"/>
      <dgm:spPr/>
    </dgm:pt>
    <dgm:pt modelId="{6D52C71A-317B-7846-A651-9C462DDA4C13}" type="pres">
      <dgm:prSet presAssocID="{A713A12A-C81F-7049-89C5-899A6BB7F961}" presName="imagNode" presStyleLbl="fgImgPlace1" presStyleIdx="0" presStyleCnt="5" custLinFactNeighborX="2989" custLinFactNeighborY="-3933"/>
      <dgm:spPr>
        <a:blipFill>
          <a:blip xmlns:r="http://schemas.openxmlformats.org/officeDocument/2006/relationships" r:embed="rId1">
            <a:extLst>
              <a:ext uri="{28A0092B-C50C-407E-A947-70E740481C1C}">
                <a14:useLocalDpi xmlns:a14="http://schemas.microsoft.com/office/drawing/2010/main" val="0"/>
              </a:ext>
            </a:extLst>
          </a:blip>
          <a:srcRect/>
          <a:stretch>
            <a:fillRect t="-5000" b="-5000"/>
          </a:stretch>
        </a:blipFill>
      </dgm:spPr>
    </dgm:pt>
    <dgm:pt modelId="{30D1FB25-5380-CF41-B622-6661E3944B5C}" type="pres">
      <dgm:prSet presAssocID="{5950E5CA-0CE2-9548-B282-0BAB762FAF41}" presName="sibTrans" presStyleLbl="sibTrans2D1" presStyleIdx="0" presStyleCnt="0"/>
      <dgm:spPr/>
    </dgm:pt>
    <dgm:pt modelId="{A78DF90B-CDBF-0146-BE89-6004190E2E66}" type="pres">
      <dgm:prSet presAssocID="{DA4D2FED-66FE-DC4A-833D-1383E3026539}" presName="compNode" presStyleCnt="0"/>
      <dgm:spPr/>
    </dgm:pt>
    <dgm:pt modelId="{8750B962-E023-8A41-8F08-48B34472B246}" type="pres">
      <dgm:prSet presAssocID="{DA4D2FED-66FE-DC4A-833D-1383E3026539}" presName="bkgdShape" presStyleLbl="node1" presStyleIdx="1" presStyleCnt="5" custLinFactNeighborX="5851" custLinFactNeighborY="-3643"/>
      <dgm:spPr/>
    </dgm:pt>
    <dgm:pt modelId="{6E0F4ABC-FF28-FC43-ABB9-E842740A4614}" type="pres">
      <dgm:prSet presAssocID="{DA4D2FED-66FE-DC4A-833D-1383E3026539}" presName="nodeTx" presStyleLbl="node1" presStyleIdx="1" presStyleCnt="5">
        <dgm:presLayoutVars>
          <dgm:bulletEnabled val="1"/>
        </dgm:presLayoutVars>
      </dgm:prSet>
      <dgm:spPr/>
    </dgm:pt>
    <dgm:pt modelId="{AE375BB6-26AF-DF4A-921B-387B768258F1}" type="pres">
      <dgm:prSet presAssocID="{DA4D2FED-66FE-DC4A-833D-1383E3026539}" presName="invisiNode" presStyleLbl="node1" presStyleIdx="1" presStyleCnt="5"/>
      <dgm:spPr/>
    </dgm:pt>
    <dgm:pt modelId="{77D42DAC-1ADF-9F40-9419-19B4A094FA03}" type="pres">
      <dgm:prSet presAssocID="{DA4D2FED-66FE-DC4A-833D-1383E3026539}" presName="imagNode"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AEF1A5D7-833F-514C-8F46-682F01CA8572}" type="pres">
      <dgm:prSet presAssocID="{A1617BEE-F960-2B41-8D15-804758B008DC}" presName="sibTrans" presStyleLbl="sibTrans2D1" presStyleIdx="0" presStyleCnt="0"/>
      <dgm:spPr/>
    </dgm:pt>
    <dgm:pt modelId="{C15D7A26-E82C-7D49-B89C-D54F7E296C09}" type="pres">
      <dgm:prSet presAssocID="{05618CE6-B55B-8F41-A88D-38124D0AE897}" presName="compNode" presStyleCnt="0"/>
      <dgm:spPr/>
    </dgm:pt>
    <dgm:pt modelId="{75ADC166-FD35-E547-8DA6-F57D9CB9A9E2}" type="pres">
      <dgm:prSet presAssocID="{05618CE6-B55B-8F41-A88D-38124D0AE897}" presName="bkgdShape" presStyleLbl="node1" presStyleIdx="2" presStyleCnt="5"/>
      <dgm:spPr/>
    </dgm:pt>
    <dgm:pt modelId="{F546F9D6-412A-8D49-B45E-8606E8291F0B}" type="pres">
      <dgm:prSet presAssocID="{05618CE6-B55B-8F41-A88D-38124D0AE897}" presName="nodeTx" presStyleLbl="node1" presStyleIdx="2" presStyleCnt="5">
        <dgm:presLayoutVars>
          <dgm:bulletEnabled val="1"/>
        </dgm:presLayoutVars>
      </dgm:prSet>
      <dgm:spPr/>
    </dgm:pt>
    <dgm:pt modelId="{FFB0A39F-76F5-4445-B823-858E79EFFEA4}" type="pres">
      <dgm:prSet presAssocID="{05618CE6-B55B-8F41-A88D-38124D0AE897}" presName="invisiNode" presStyleLbl="node1" presStyleIdx="2" presStyleCnt="5"/>
      <dgm:spPr/>
    </dgm:pt>
    <dgm:pt modelId="{39A8DCF4-CA17-9C48-9956-28691D2C4DE4}" type="pres">
      <dgm:prSet presAssocID="{05618CE6-B55B-8F41-A88D-38124D0AE897}" presName="imagNode" presStyleLbl="fgImgPlace1" presStyleIdx="2" presStyleCnt="5" custLinFactNeighborX="-361" custLinFactNeighborY="-8764"/>
      <dgm:spPr>
        <a:blipFill>
          <a:blip xmlns:r="http://schemas.openxmlformats.org/officeDocument/2006/relationships" r:embed="rId3">
            <a:extLst>
              <a:ext uri="{28A0092B-C50C-407E-A947-70E740481C1C}">
                <a14:useLocalDpi xmlns:a14="http://schemas.microsoft.com/office/drawing/2010/main" val="0"/>
              </a:ext>
            </a:extLst>
          </a:blip>
          <a:srcRect/>
          <a:stretch>
            <a:fillRect l="-23000" r="-23000"/>
          </a:stretch>
        </a:blipFill>
      </dgm:spPr>
    </dgm:pt>
    <dgm:pt modelId="{058CE7D5-8ED4-4047-84A0-F6D76676FDE9}" type="pres">
      <dgm:prSet presAssocID="{76067125-9E4A-E649-B808-178627814DC7}" presName="sibTrans" presStyleLbl="sibTrans2D1" presStyleIdx="0" presStyleCnt="0"/>
      <dgm:spPr/>
    </dgm:pt>
    <dgm:pt modelId="{365AC9DB-627F-C349-827D-3B5F76823A2E}" type="pres">
      <dgm:prSet presAssocID="{BA0940FF-4A27-954E-8D90-B1484DAD1E81}" presName="compNode" presStyleCnt="0"/>
      <dgm:spPr/>
    </dgm:pt>
    <dgm:pt modelId="{2BD94AEB-767B-4847-AA5C-D5ED57C90D25}" type="pres">
      <dgm:prSet presAssocID="{BA0940FF-4A27-954E-8D90-B1484DAD1E81}" presName="bkgdShape" presStyleLbl="node1" presStyleIdx="3" presStyleCnt="5"/>
      <dgm:spPr/>
    </dgm:pt>
    <dgm:pt modelId="{B09CEF82-8FFF-2249-8C88-349A1DE4C2EB}" type="pres">
      <dgm:prSet presAssocID="{BA0940FF-4A27-954E-8D90-B1484DAD1E81}" presName="nodeTx" presStyleLbl="node1" presStyleIdx="3" presStyleCnt="5">
        <dgm:presLayoutVars>
          <dgm:bulletEnabled val="1"/>
        </dgm:presLayoutVars>
      </dgm:prSet>
      <dgm:spPr/>
    </dgm:pt>
    <dgm:pt modelId="{BAEE1A55-6FE3-CD4D-887E-715B6D3BB8C7}" type="pres">
      <dgm:prSet presAssocID="{BA0940FF-4A27-954E-8D90-B1484DAD1E81}" presName="invisiNode" presStyleLbl="node1" presStyleIdx="3" presStyleCnt="5"/>
      <dgm:spPr/>
    </dgm:pt>
    <dgm:pt modelId="{B5E9F227-EF49-6F47-BEEE-1F38A543833C}" type="pres">
      <dgm:prSet presAssocID="{BA0940FF-4A27-954E-8D90-B1484DAD1E81}" presName="imagNode" presStyleLbl="fgImgPlace1" presStyleIdx="3" presStyleCnt="5" custScaleY="99720" custLinFactNeighborX="221" custLinFactNeighborY="-3385"/>
      <dgm:spPr>
        <a:blipFill>
          <a:blip xmlns:r="http://schemas.openxmlformats.org/officeDocument/2006/relationships" r:embed="rId4">
            <a:extLst>
              <a:ext uri="{28A0092B-C50C-407E-A947-70E740481C1C}">
                <a14:useLocalDpi xmlns:a14="http://schemas.microsoft.com/office/drawing/2010/main" val="0"/>
              </a:ext>
            </a:extLst>
          </a:blip>
          <a:srcRect/>
          <a:stretch>
            <a:fillRect l="-50000" r="-50000"/>
          </a:stretch>
        </a:blipFill>
      </dgm:spPr>
    </dgm:pt>
    <dgm:pt modelId="{AF78415A-7225-C34C-934E-03CCDD75B112}" type="pres">
      <dgm:prSet presAssocID="{9656F32C-2BC9-1849-8A7F-C561A22E2EA5}" presName="sibTrans" presStyleLbl="sibTrans2D1" presStyleIdx="0" presStyleCnt="0"/>
      <dgm:spPr/>
    </dgm:pt>
    <dgm:pt modelId="{6D31CD3C-1756-4348-B5DA-482F546693F8}" type="pres">
      <dgm:prSet presAssocID="{258C981B-C91E-D346-9300-BB94160ED533}" presName="compNode" presStyleCnt="0"/>
      <dgm:spPr/>
    </dgm:pt>
    <dgm:pt modelId="{4E97CC46-8367-EC46-877B-E9CE69B79729}" type="pres">
      <dgm:prSet presAssocID="{258C981B-C91E-D346-9300-BB94160ED533}" presName="bkgdShape" presStyleLbl="node1" presStyleIdx="4" presStyleCnt="5"/>
      <dgm:spPr/>
    </dgm:pt>
    <dgm:pt modelId="{9DCF4348-B6A4-BB41-A4BA-BF06FF0D64A1}" type="pres">
      <dgm:prSet presAssocID="{258C981B-C91E-D346-9300-BB94160ED533}" presName="nodeTx" presStyleLbl="node1" presStyleIdx="4" presStyleCnt="5">
        <dgm:presLayoutVars>
          <dgm:bulletEnabled val="1"/>
        </dgm:presLayoutVars>
      </dgm:prSet>
      <dgm:spPr/>
    </dgm:pt>
    <dgm:pt modelId="{CB317C1C-C9C9-7F40-A099-559DDE699B01}" type="pres">
      <dgm:prSet presAssocID="{258C981B-C91E-D346-9300-BB94160ED533}" presName="invisiNode" presStyleLbl="node1" presStyleIdx="4" presStyleCnt="5"/>
      <dgm:spPr/>
    </dgm:pt>
    <dgm:pt modelId="{48A76587-0E96-6B41-9170-2A82EE6F0EE0}" type="pres">
      <dgm:prSet presAssocID="{258C981B-C91E-D346-9300-BB94160ED533}" presName="imagNode" presStyleLbl="fgImgPlace1" presStyleIdx="4" presStyleCnt="5" custLinFactNeighborX="1050" custLinFactNeighborY="-5590"/>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Lst>
  <dgm:cxnLst>
    <dgm:cxn modelId="{DBE4FF04-CEE1-4C4B-9EE8-5FEF9B86F4CA}" type="presOf" srcId="{05618CE6-B55B-8F41-A88D-38124D0AE897}" destId="{F546F9D6-412A-8D49-B45E-8606E8291F0B}" srcOrd="1" destOrd="0" presId="urn:microsoft.com/office/officeart/2005/8/layout/hList7#13"/>
    <dgm:cxn modelId="{6AEB3722-74BF-2A46-8031-952B59257644}" type="presOf" srcId="{A1617BEE-F960-2B41-8D15-804758B008DC}" destId="{AEF1A5D7-833F-514C-8F46-682F01CA8572}" srcOrd="0" destOrd="0" presId="urn:microsoft.com/office/officeart/2005/8/layout/hList7#13"/>
    <dgm:cxn modelId="{8E81F124-F003-F540-A42B-E680A84BE98C}" type="presOf" srcId="{A713A12A-C81F-7049-89C5-899A6BB7F961}" destId="{956F5401-50FF-144C-A57B-879F2CB211E8}" srcOrd="0" destOrd="0" presId="urn:microsoft.com/office/officeart/2005/8/layout/hList7#13"/>
    <dgm:cxn modelId="{D223CF31-4126-344F-83CF-CA1F1830E3A8}" type="presOf" srcId="{9656F32C-2BC9-1849-8A7F-C561A22E2EA5}" destId="{AF78415A-7225-C34C-934E-03CCDD75B112}" srcOrd="0" destOrd="0" presId="urn:microsoft.com/office/officeart/2005/8/layout/hList7#13"/>
    <dgm:cxn modelId="{1C29444E-3B9F-714D-93FF-5AFC85BD348D}" type="presOf" srcId="{5950E5CA-0CE2-9548-B282-0BAB762FAF41}" destId="{30D1FB25-5380-CF41-B622-6661E3944B5C}" srcOrd="0" destOrd="0" presId="urn:microsoft.com/office/officeart/2005/8/layout/hList7#13"/>
    <dgm:cxn modelId="{25008D51-71E9-C146-A73E-B714549BC5E0}" type="presOf" srcId="{258C981B-C91E-D346-9300-BB94160ED533}" destId="{4E97CC46-8367-EC46-877B-E9CE69B79729}" srcOrd="0" destOrd="0" presId="urn:microsoft.com/office/officeart/2005/8/layout/hList7#13"/>
    <dgm:cxn modelId="{7AF71761-8C87-2B42-81EA-32E1798E975F}" type="presOf" srcId="{A713A12A-C81F-7049-89C5-899A6BB7F961}" destId="{1A927FCD-8F21-F346-AFB0-139186790EFF}" srcOrd="1" destOrd="0" presId="urn:microsoft.com/office/officeart/2005/8/layout/hList7#13"/>
    <dgm:cxn modelId="{D0482E67-E367-DE4A-8298-999A0720CB9E}" srcId="{80970108-451C-3444-85BF-FD47C6B60137}" destId="{258C981B-C91E-D346-9300-BB94160ED533}" srcOrd="4" destOrd="0" parTransId="{40E53A98-6941-E04F-82CE-02A9531A274C}" sibTransId="{E80D4958-C5CC-104E-A61A-E116381A6131}"/>
    <dgm:cxn modelId="{917C876B-DEFB-9348-86C4-BE23CBA0D71D}" type="presOf" srcId="{80970108-451C-3444-85BF-FD47C6B60137}" destId="{526876AF-6428-8F42-8884-7EFFF7C5B379}" srcOrd="0" destOrd="0" presId="urn:microsoft.com/office/officeart/2005/8/layout/hList7#13"/>
    <dgm:cxn modelId="{8D40CF82-BE76-7D4C-85E2-1127B8388CD8}" type="presOf" srcId="{258C981B-C91E-D346-9300-BB94160ED533}" destId="{9DCF4348-B6A4-BB41-A4BA-BF06FF0D64A1}" srcOrd="1" destOrd="0" presId="urn:microsoft.com/office/officeart/2005/8/layout/hList7#13"/>
    <dgm:cxn modelId="{C43F359E-8BD8-704F-92F4-547F129A4DA6}" srcId="{80970108-451C-3444-85BF-FD47C6B60137}" destId="{05618CE6-B55B-8F41-A88D-38124D0AE897}" srcOrd="2" destOrd="0" parTransId="{625E760E-8343-1E4C-909B-2BE3D29BB2E9}" sibTransId="{76067125-9E4A-E649-B808-178627814DC7}"/>
    <dgm:cxn modelId="{EFC631A7-06BA-D64C-AC3F-E60485550F29}" type="presOf" srcId="{76067125-9E4A-E649-B808-178627814DC7}" destId="{058CE7D5-8ED4-4047-84A0-F6D76676FDE9}" srcOrd="0" destOrd="0" presId="urn:microsoft.com/office/officeart/2005/8/layout/hList7#13"/>
    <dgm:cxn modelId="{D56B43B4-89E6-4B4E-A41A-6AD2FCA71EE4}" srcId="{80970108-451C-3444-85BF-FD47C6B60137}" destId="{BA0940FF-4A27-954E-8D90-B1484DAD1E81}" srcOrd="3" destOrd="0" parTransId="{70A00E2B-66C4-9048-9715-54199091233A}" sibTransId="{9656F32C-2BC9-1849-8A7F-C561A22E2EA5}"/>
    <dgm:cxn modelId="{45D1D2C2-B7E6-B646-B7EE-C4B9C98DA81B}" srcId="{80970108-451C-3444-85BF-FD47C6B60137}" destId="{DA4D2FED-66FE-DC4A-833D-1383E3026539}" srcOrd="1" destOrd="0" parTransId="{241FFD33-AABA-024A-A6FB-B2E8DA6D8D61}" sibTransId="{A1617BEE-F960-2B41-8D15-804758B008DC}"/>
    <dgm:cxn modelId="{80D968C5-22F9-514C-8E19-7CDBF439F7FA}" type="presOf" srcId="{DA4D2FED-66FE-DC4A-833D-1383E3026539}" destId="{6E0F4ABC-FF28-FC43-ABB9-E842740A4614}" srcOrd="1" destOrd="0" presId="urn:microsoft.com/office/officeart/2005/8/layout/hList7#13"/>
    <dgm:cxn modelId="{387623D4-FB8A-FE44-89B4-7BED389F458D}" type="presOf" srcId="{05618CE6-B55B-8F41-A88D-38124D0AE897}" destId="{75ADC166-FD35-E547-8DA6-F57D9CB9A9E2}" srcOrd="0" destOrd="0" presId="urn:microsoft.com/office/officeart/2005/8/layout/hList7#13"/>
    <dgm:cxn modelId="{2A8FC9DC-6AB8-A140-92AA-1168BF46F155}" type="presOf" srcId="{DA4D2FED-66FE-DC4A-833D-1383E3026539}" destId="{8750B962-E023-8A41-8F08-48B34472B246}" srcOrd="0" destOrd="0" presId="urn:microsoft.com/office/officeart/2005/8/layout/hList7#13"/>
    <dgm:cxn modelId="{8BCDD6DC-3DCE-BB41-B556-10F7903F60F5}" type="presOf" srcId="{BA0940FF-4A27-954E-8D90-B1484DAD1E81}" destId="{2BD94AEB-767B-4847-AA5C-D5ED57C90D25}" srcOrd="0" destOrd="0" presId="urn:microsoft.com/office/officeart/2005/8/layout/hList7#13"/>
    <dgm:cxn modelId="{7CBD63E5-4DE0-C44B-A20A-3F4EF0915D2D}" srcId="{80970108-451C-3444-85BF-FD47C6B60137}" destId="{A713A12A-C81F-7049-89C5-899A6BB7F961}" srcOrd="0" destOrd="0" parTransId="{304ECFA1-F5AE-0543-BC75-044EB02FB085}" sibTransId="{5950E5CA-0CE2-9548-B282-0BAB762FAF41}"/>
    <dgm:cxn modelId="{54C50BF6-C0F0-424F-807E-E5DEB42FFE90}" type="presOf" srcId="{BA0940FF-4A27-954E-8D90-B1484DAD1E81}" destId="{B09CEF82-8FFF-2249-8C88-349A1DE4C2EB}" srcOrd="1" destOrd="0" presId="urn:microsoft.com/office/officeart/2005/8/layout/hList7#13"/>
    <dgm:cxn modelId="{84951394-DE6B-1042-A964-0DFC065A24DB}" type="presParOf" srcId="{526876AF-6428-8F42-8884-7EFFF7C5B379}" destId="{AD2E8432-EF38-494B-8C52-D51F6CECACE4}" srcOrd="0" destOrd="0" presId="urn:microsoft.com/office/officeart/2005/8/layout/hList7#13"/>
    <dgm:cxn modelId="{CDB85240-C60E-FC46-B4EF-89F09DC150B4}" type="presParOf" srcId="{526876AF-6428-8F42-8884-7EFFF7C5B379}" destId="{199E539A-7A37-BD40-A1D7-9893FC4D1B19}" srcOrd="1" destOrd="0" presId="urn:microsoft.com/office/officeart/2005/8/layout/hList7#13"/>
    <dgm:cxn modelId="{B230CFA8-48D0-3543-8C30-40F25C3DC3FA}" type="presParOf" srcId="{199E539A-7A37-BD40-A1D7-9893FC4D1B19}" destId="{BF2AB049-7507-6046-8B88-1BEE8755272E}" srcOrd="0" destOrd="0" presId="urn:microsoft.com/office/officeart/2005/8/layout/hList7#13"/>
    <dgm:cxn modelId="{3D83BDD2-BC7E-3A41-B915-20D11CA5CD8D}" type="presParOf" srcId="{BF2AB049-7507-6046-8B88-1BEE8755272E}" destId="{956F5401-50FF-144C-A57B-879F2CB211E8}" srcOrd="0" destOrd="0" presId="urn:microsoft.com/office/officeart/2005/8/layout/hList7#13"/>
    <dgm:cxn modelId="{978BB3EB-E2DF-7B42-A4A8-AEA5A9E51C8E}" type="presParOf" srcId="{BF2AB049-7507-6046-8B88-1BEE8755272E}" destId="{1A927FCD-8F21-F346-AFB0-139186790EFF}" srcOrd="1" destOrd="0" presId="urn:microsoft.com/office/officeart/2005/8/layout/hList7#13"/>
    <dgm:cxn modelId="{59D6D94A-6DDA-BF45-8A7D-1007A9F1635B}" type="presParOf" srcId="{BF2AB049-7507-6046-8B88-1BEE8755272E}" destId="{FAA2BAA1-47F7-9B44-9269-0EF35230A3AF}" srcOrd="2" destOrd="0" presId="urn:microsoft.com/office/officeart/2005/8/layout/hList7#13"/>
    <dgm:cxn modelId="{B4226FC5-2CC6-0D48-8AFC-445589061620}" type="presParOf" srcId="{BF2AB049-7507-6046-8B88-1BEE8755272E}" destId="{6D52C71A-317B-7846-A651-9C462DDA4C13}" srcOrd="3" destOrd="0" presId="urn:microsoft.com/office/officeart/2005/8/layout/hList7#13"/>
    <dgm:cxn modelId="{ED978EC0-3E08-D04A-A7FD-5BD56D9ACB00}" type="presParOf" srcId="{199E539A-7A37-BD40-A1D7-9893FC4D1B19}" destId="{30D1FB25-5380-CF41-B622-6661E3944B5C}" srcOrd="1" destOrd="0" presId="urn:microsoft.com/office/officeart/2005/8/layout/hList7#13"/>
    <dgm:cxn modelId="{8F2B44C9-5280-CC4A-9836-00CB85449E45}" type="presParOf" srcId="{199E539A-7A37-BD40-A1D7-9893FC4D1B19}" destId="{A78DF90B-CDBF-0146-BE89-6004190E2E66}" srcOrd="2" destOrd="0" presId="urn:microsoft.com/office/officeart/2005/8/layout/hList7#13"/>
    <dgm:cxn modelId="{AB9DB0A8-804D-A247-ACB1-DBB6CA615B64}" type="presParOf" srcId="{A78DF90B-CDBF-0146-BE89-6004190E2E66}" destId="{8750B962-E023-8A41-8F08-48B34472B246}" srcOrd="0" destOrd="0" presId="urn:microsoft.com/office/officeart/2005/8/layout/hList7#13"/>
    <dgm:cxn modelId="{9DFA40E2-1E94-CD40-BE63-AC4B0DB72D64}" type="presParOf" srcId="{A78DF90B-CDBF-0146-BE89-6004190E2E66}" destId="{6E0F4ABC-FF28-FC43-ABB9-E842740A4614}" srcOrd="1" destOrd="0" presId="urn:microsoft.com/office/officeart/2005/8/layout/hList7#13"/>
    <dgm:cxn modelId="{5CB45678-BCE9-F247-875F-23CF2FE5266B}" type="presParOf" srcId="{A78DF90B-CDBF-0146-BE89-6004190E2E66}" destId="{AE375BB6-26AF-DF4A-921B-387B768258F1}" srcOrd="2" destOrd="0" presId="urn:microsoft.com/office/officeart/2005/8/layout/hList7#13"/>
    <dgm:cxn modelId="{EB80F833-0FC7-264B-A94D-1F692CEF2611}" type="presParOf" srcId="{A78DF90B-CDBF-0146-BE89-6004190E2E66}" destId="{77D42DAC-1ADF-9F40-9419-19B4A094FA03}" srcOrd="3" destOrd="0" presId="urn:microsoft.com/office/officeart/2005/8/layout/hList7#13"/>
    <dgm:cxn modelId="{5900A4ED-1835-6D41-8658-568D14F8896F}" type="presParOf" srcId="{199E539A-7A37-BD40-A1D7-9893FC4D1B19}" destId="{AEF1A5D7-833F-514C-8F46-682F01CA8572}" srcOrd="3" destOrd="0" presId="urn:microsoft.com/office/officeart/2005/8/layout/hList7#13"/>
    <dgm:cxn modelId="{3477288D-F246-DD47-8566-69B2A3746344}" type="presParOf" srcId="{199E539A-7A37-BD40-A1D7-9893FC4D1B19}" destId="{C15D7A26-E82C-7D49-B89C-D54F7E296C09}" srcOrd="4" destOrd="0" presId="urn:microsoft.com/office/officeart/2005/8/layout/hList7#13"/>
    <dgm:cxn modelId="{048910B0-4EFB-6F43-A932-26F2714ED3D8}" type="presParOf" srcId="{C15D7A26-E82C-7D49-B89C-D54F7E296C09}" destId="{75ADC166-FD35-E547-8DA6-F57D9CB9A9E2}" srcOrd="0" destOrd="0" presId="urn:microsoft.com/office/officeart/2005/8/layout/hList7#13"/>
    <dgm:cxn modelId="{630069B5-F767-C54D-B9DB-015EBF17E679}" type="presParOf" srcId="{C15D7A26-E82C-7D49-B89C-D54F7E296C09}" destId="{F546F9D6-412A-8D49-B45E-8606E8291F0B}" srcOrd="1" destOrd="0" presId="urn:microsoft.com/office/officeart/2005/8/layout/hList7#13"/>
    <dgm:cxn modelId="{6AFED9BF-1F8B-9B42-BCCB-38C438C6C5D3}" type="presParOf" srcId="{C15D7A26-E82C-7D49-B89C-D54F7E296C09}" destId="{FFB0A39F-76F5-4445-B823-858E79EFFEA4}" srcOrd="2" destOrd="0" presId="urn:microsoft.com/office/officeart/2005/8/layout/hList7#13"/>
    <dgm:cxn modelId="{0D2C4F71-F20C-474A-BB65-9E220FE68565}" type="presParOf" srcId="{C15D7A26-E82C-7D49-B89C-D54F7E296C09}" destId="{39A8DCF4-CA17-9C48-9956-28691D2C4DE4}" srcOrd="3" destOrd="0" presId="urn:microsoft.com/office/officeart/2005/8/layout/hList7#13"/>
    <dgm:cxn modelId="{F35DBE69-AA52-0A4F-869F-BA04D9170157}" type="presParOf" srcId="{199E539A-7A37-BD40-A1D7-9893FC4D1B19}" destId="{058CE7D5-8ED4-4047-84A0-F6D76676FDE9}" srcOrd="5" destOrd="0" presId="urn:microsoft.com/office/officeart/2005/8/layout/hList7#13"/>
    <dgm:cxn modelId="{8DA8C3D0-2B4B-0340-BF9D-46652E2BB843}" type="presParOf" srcId="{199E539A-7A37-BD40-A1D7-9893FC4D1B19}" destId="{365AC9DB-627F-C349-827D-3B5F76823A2E}" srcOrd="6" destOrd="0" presId="urn:microsoft.com/office/officeart/2005/8/layout/hList7#13"/>
    <dgm:cxn modelId="{3FA7F769-5C46-3A46-AB58-0CA701FF078E}" type="presParOf" srcId="{365AC9DB-627F-C349-827D-3B5F76823A2E}" destId="{2BD94AEB-767B-4847-AA5C-D5ED57C90D25}" srcOrd="0" destOrd="0" presId="urn:microsoft.com/office/officeart/2005/8/layout/hList7#13"/>
    <dgm:cxn modelId="{10A72F6F-995B-CE48-BDD0-3A9E8D6D24EF}" type="presParOf" srcId="{365AC9DB-627F-C349-827D-3B5F76823A2E}" destId="{B09CEF82-8FFF-2249-8C88-349A1DE4C2EB}" srcOrd="1" destOrd="0" presId="urn:microsoft.com/office/officeart/2005/8/layout/hList7#13"/>
    <dgm:cxn modelId="{5773C88A-8FF5-9C40-831C-C7CF145D89D6}" type="presParOf" srcId="{365AC9DB-627F-C349-827D-3B5F76823A2E}" destId="{BAEE1A55-6FE3-CD4D-887E-715B6D3BB8C7}" srcOrd="2" destOrd="0" presId="urn:microsoft.com/office/officeart/2005/8/layout/hList7#13"/>
    <dgm:cxn modelId="{DAD66FA0-8C8C-9747-A2FA-1B546F0DA2A1}" type="presParOf" srcId="{365AC9DB-627F-C349-827D-3B5F76823A2E}" destId="{B5E9F227-EF49-6F47-BEEE-1F38A543833C}" srcOrd="3" destOrd="0" presId="urn:microsoft.com/office/officeart/2005/8/layout/hList7#13"/>
    <dgm:cxn modelId="{D6839C00-EF62-834E-B76F-D6942175BAFC}" type="presParOf" srcId="{199E539A-7A37-BD40-A1D7-9893FC4D1B19}" destId="{AF78415A-7225-C34C-934E-03CCDD75B112}" srcOrd="7" destOrd="0" presId="urn:microsoft.com/office/officeart/2005/8/layout/hList7#13"/>
    <dgm:cxn modelId="{92F82D22-4EC1-2F41-865B-04571A1762AE}" type="presParOf" srcId="{199E539A-7A37-BD40-A1D7-9893FC4D1B19}" destId="{6D31CD3C-1756-4348-B5DA-482F546693F8}" srcOrd="8" destOrd="0" presId="urn:microsoft.com/office/officeart/2005/8/layout/hList7#13"/>
    <dgm:cxn modelId="{6F5C818D-EBA3-F847-B2BB-D8FD36BABE92}" type="presParOf" srcId="{6D31CD3C-1756-4348-B5DA-482F546693F8}" destId="{4E97CC46-8367-EC46-877B-E9CE69B79729}" srcOrd="0" destOrd="0" presId="urn:microsoft.com/office/officeart/2005/8/layout/hList7#13"/>
    <dgm:cxn modelId="{77EE4792-8963-8443-AB9C-445F1B77B62C}" type="presParOf" srcId="{6D31CD3C-1756-4348-B5DA-482F546693F8}" destId="{9DCF4348-B6A4-BB41-A4BA-BF06FF0D64A1}" srcOrd="1" destOrd="0" presId="urn:microsoft.com/office/officeart/2005/8/layout/hList7#13"/>
    <dgm:cxn modelId="{2593565D-DE0A-BC49-9E21-DC4790566659}" type="presParOf" srcId="{6D31CD3C-1756-4348-B5DA-482F546693F8}" destId="{CB317C1C-C9C9-7F40-A099-559DDE699B01}" srcOrd="2" destOrd="0" presId="urn:microsoft.com/office/officeart/2005/8/layout/hList7#13"/>
    <dgm:cxn modelId="{99775893-47BB-A242-81CB-D154364673E8}" type="presParOf" srcId="{6D31CD3C-1756-4348-B5DA-482F546693F8}" destId="{48A76587-0E96-6B41-9170-2A82EE6F0EE0}" srcOrd="3" destOrd="0" presId="urn:microsoft.com/office/officeart/2005/8/layout/hList7#1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80970108-451C-3444-85BF-FD47C6B60137}" type="doc">
      <dgm:prSet loTypeId="urn:microsoft.com/office/officeart/2005/8/layout/hProcess10" loCatId="" qsTypeId="urn:microsoft.com/office/officeart/2005/8/quickstyle/simple1" qsCatId="simple" csTypeId="urn:microsoft.com/office/officeart/2005/8/colors/colorful4" csCatId="colorful" phldr="1"/>
      <dgm:spPr/>
      <dgm:t>
        <a:bodyPr/>
        <a:lstStyle/>
        <a:p>
          <a:endParaRPr lang="es-ES"/>
        </a:p>
      </dgm:t>
    </dgm:pt>
    <dgm:pt modelId="{A713A12A-C81F-7049-89C5-899A6BB7F961}">
      <dgm:prSet phldrT="[Texto]" custT="1"/>
      <dgm:spPr/>
      <dgm:t>
        <a:bodyPr/>
        <a:lstStyle/>
        <a:p>
          <a:r>
            <a:rPr lang="es-ES_tradnl" sz="1600" dirty="0">
              <a:solidFill>
                <a:schemeClr val="tx1"/>
              </a:solidFill>
              <a:effectLst/>
            </a:rPr>
            <a:t>La investigación y análisis de la información bajo la </a:t>
          </a:r>
          <a:r>
            <a:rPr lang="es-ES_tradnl" sz="1600" dirty="0">
              <a:solidFill>
                <a:srgbClr val="FF0000"/>
              </a:solidFill>
              <a:effectLst/>
            </a:rPr>
            <a:t>teoría de determinantes</a:t>
          </a:r>
          <a:r>
            <a:rPr lang="es-ES_tradnl" sz="1600" dirty="0">
              <a:solidFill>
                <a:schemeClr val="tx1"/>
              </a:solidFill>
              <a:effectLst/>
            </a:rPr>
            <a:t> </a:t>
          </a:r>
          <a:r>
            <a:rPr lang="es-ES_tradnl" sz="1600" dirty="0">
              <a:solidFill>
                <a:srgbClr val="FF0000"/>
              </a:solidFill>
              <a:effectLst/>
            </a:rPr>
            <a:t>de salud de </a:t>
          </a:r>
          <a:r>
            <a:rPr lang="es-ES_tradnl" sz="1600" dirty="0" err="1">
              <a:solidFill>
                <a:srgbClr val="FF0000"/>
              </a:solidFill>
              <a:effectLst/>
            </a:rPr>
            <a:t>Lalonde</a:t>
          </a:r>
          <a:r>
            <a:rPr lang="es-ES_tradnl" sz="1600" dirty="0">
              <a:solidFill>
                <a:schemeClr val="tx1"/>
              </a:solidFill>
              <a:effectLst/>
            </a:rPr>
            <a:t>, y la </a:t>
          </a:r>
          <a:r>
            <a:rPr lang="es-ES_tradnl" sz="1600" dirty="0">
              <a:solidFill>
                <a:srgbClr val="FF0000"/>
              </a:solidFill>
              <a:effectLst/>
            </a:rPr>
            <a:t>determinación de causalidad bajo los criterios Higiénico, de Seguridad, médico y de Nexo causal epidemiológico o Legal </a:t>
          </a:r>
          <a:r>
            <a:rPr lang="es-ES_tradnl" sz="1600" dirty="0">
              <a:solidFill>
                <a:schemeClr val="tx1"/>
              </a:solidFill>
              <a:effectLst/>
            </a:rPr>
            <a:t>cuando sea necesario</a:t>
          </a:r>
          <a:endParaRPr lang="es-ES" sz="1600" dirty="0"/>
        </a:p>
      </dgm:t>
    </dgm:pt>
    <dgm:pt modelId="{304ECFA1-F5AE-0543-BC75-044EB02FB085}" type="parTrans" cxnId="{7CBD63E5-4DE0-C44B-A20A-3F4EF0915D2D}">
      <dgm:prSet/>
      <dgm:spPr/>
      <dgm:t>
        <a:bodyPr/>
        <a:lstStyle/>
        <a:p>
          <a:endParaRPr lang="es-ES" sz="1800"/>
        </a:p>
      </dgm:t>
    </dgm:pt>
    <dgm:pt modelId="{5950E5CA-0CE2-9548-B282-0BAB762FAF41}" type="sibTrans" cxnId="{7CBD63E5-4DE0-C44B-A20A-3F4EF0915D2D}">
      <dgm:prSet custT="1"/>
      <dgm:spPr/>
      <dgm:t>
        <a:bodyPr/>
        <a:lstStyle/>
        <a:p>
          <a:endParaRPr lang="es-ES" sz="1800"/>
        </a:p>
      </dgm:t>
    </dgm:pt>
    <dgm:pt modelId="{05618CE6-B55B-8F41-A88D-38124D0AE897}">
      <dgm:prSet phldrT="[Texto]" custT="1"/>
      <dgm:spPr/>
      <dgm:t>
        <a:bodyPr/>
        <a:lstStyle/>
        <a:p>
          <a:pPr>
            <a:buFont typeface="Symbol" panose="05050102010706020507" pitchFamily="18" charset="2"/>
            <a:buChar char=""/>
          </a:pPr>
          <a:r>
            <a:rPr lang="es-ES_tradnl" sz="2400" dirty="0">
              <a:solidFill>
                <a:schemeClr val="tx1"/>
              </a:solidFill>
              <a:effectLst/>
            </a:rPr>
            <a:t>Formato de investigación.</a:t>
          </a:r>
          <a:endParaRPr lang="es-ES" sz="2400" dirty="0"/>
        </a:p>
      </dgm:t>
    </dgm:pt>
    <dgm:pt modelId="{625E760E-8343-1E4C-909B-2BE3D29BB2E9}" type="parTrans" cxnId="{C43F359E-8BD8-704F-92F4-547F129A4DA6}">
      <dgm:prSet/>
      <dgm:spPr/>
      <dgm:t>
        <a:bodyPr/>
        <a:lstStyle/>
        <a:p>
          <a:endParaRPr lang="es-ES" sz="1800"/>
        </a:p>
      </dgm:t>
    </dgm:pt>
    <dgm:pt modelId="{76067125-9E4A-E649-B808-178627814DC7}" type="sibTrans" cxnId="{C43F359E-8BD8-704F-92F4-547F129A4DA6}">
      <dgm:prSet custT="1"/>
      <dgm:spPr/>
      <dgm:t>
        <a:bodyPr/>
        <a:lstStyle/>
        <a:p>
          <a:endParaRPr lang="es-ES" sz="1800"/>
        </a:p>
      </dgm:t>
    </dgm:pt>
    <dgm:pt modelId="{258C981B-C91E-D346-9300-BB94160ED533}">
      <dgm:prSet phldrT="[Texto]" custT="1"/>
      <dgm:spPr/>
      <dgm:t>
        <a:bodyPr/>
        <a:lstStyle/>
        <a:p>
          <a:r>
            <a:rPr lang="es-ES_tradnl" sz="2400" dirty="0">
              <a:solidFill>
                <a:schemeClr val="tx1"/>
              </a:solidFill>
              <a:effectLst/>
            </a:rPr>
            <a:t>Aplicar las diferentes herramientas y modelos para analizar</a:t>
          </a:r>
        </a:p>
      </dgm:t>
    </dgm:pt>
    <dgm:pt modelId="{40E53A98-6941-E04F-82CE-02A9531A274C}" type="parTrans" cxnId="{D0482E67-E367-DE4A-8298-999A0720CB9E}">
      <dgm:prSet/>
      <dgm:spPr/>
      <dgm:t>
        <a:bodyPr/>
        <a:lstStyle/>
        <a:p>
          <a:endParaRPr lang="es-ES" sz="1800"/>
        </a:p>
      </dgm:t>
    </dgm:pt>
    <dgm:pt modelId="{E80D4958-C5CC-104E-A61A-E116381A6131}" type="sibTrans" cxnId="{D0482E67-E367-DE4A-8298-999A0720CB9E}">
      <dgm:prSet/>
      <dgm:spPr/>
      <dgm:t>
        <a:bodyPr/>
        <a:lstStyle/>
        <a:p>
          <a:endParaRPr lang="es-ES" sz="1800"/>
        </a:p>
      </dgm:t>
    </dgm:pt>
    <dgm:pt modelId="{8F366143-1200-164F-96B2-6B8E30BD9AC9}" type="pres">
      <dgm:prSet presAssocID="{80970108-451C-3444-85BF-FD47C6B60137}" presName="Name0" presStyleCnt="0">
        <dgm:presLayoutVars>
          <dgm:dir/>
          <dgm:resizeHandles val="exact"/>
        </dgm:presLayoutVars>
      </dgm:prSet>
      <dgm:spPr/>
    </dgm:pt>
    <dgm:pt modelId="{07DE8D44-C5F3-2E4C-8CE0-8DDC8AF98610}" type="pres">
      <dgm:prSet presAssocID="{A713A12A-C81F-7049-89C5-899A6BB7F961}" presName="composite" presStyleCnt="0"/>
      <dgm:spPr/>
    </dgm:pt>
    <dgm:pt modelId="{A1FBE490-B3C2-A24D-9885-EFA12B89F920}" type="pres">
      <dgm:prSet presAssocID="{A713A12A-C81F-7049-89C5-899A6BB7F961}" presName="imagSh" presStyleLbl="b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5000" b="-5000"/>
          </a:stretch>
        </a:blipFill>
      </dgm:spPr>
    </dgm:pt>
    <dgm:pt modelId="{8625770B-9D39-004C-973A-2CECAE852183}" type="pres">
      <dgm:prSet presAssocID="{A713A12A-C81F-7049-89C5-899A6BB7F961}" presName="txNode" presStyleLbl="node1" presStyleIdx="0" presStyleCnt="3" custScaleX="137914" custScaleY="117427">
        <dgm:presLayoutVars>
          <dgm:bulletEnabled val="1"/>
        </dgm:presLayoutVars>
      </dgm:prSet>
      <dgm:spPr/>
    </dgm:pt>
    <dgm:pt modelId="{E38FB922-90F4-3941-AF28-8AFEF54C4076}" type="pres">
      <dgm:prSet presAssocID="{5950E5CA-0CE2-9548-B282-0BAB762FAF41}" presName="sibTrans" presStyleLbl="sibTrans2D1" presStyleIdx="0" presStyleCnt="2"/>
      <dgm:spPr/>
    </dgm:pt>
    <dgm:pt modelId="{30380404-8055-6B43-B12E-61BE005BFCDC}" type="pres">
      <dgm:prSet presAssocID="{5950E5CA-0CE2-9548-B282-0BAB762FAF41}" presName="connTx" presStyleLbl="sibTrans2D1" presStyleIdx="0" presStyleCnt="2"/>
      <dgm:spPr/>
    </dgm:pt>
    <dgm:pt modelId="{190E6B25-8C35-7146-9FED-D0822F17CEEF}" type="pres">
      <dgm:prSet presAssocID="{05618CE6-B55B-8F41-A88D-38124D0AE897}" presName="composite" presStyleCnt="0"/>
      <dgm:spPr/>
    </dgm:pt>
    <dgm:pt modelId="{D67345F0-1728-8B48-A5CB-D169F3F1F99F}" type="pres">
      <dgm:prSet presAssocID="{05618CE6-B55B-8F41-A88D-38124D0AE897}" presName="imagSh" presStyleLbl="b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3000" r="-23000"/>
          </a:stretch>
        </a:blipFill>
      </dgm:spPr>
    </dgm:pt>
    <dgm:pt modelId="{A4AA2F24-7324-5444-A7C5-B46E585F4CA7}" type="pres">
      <dgm:prSet presAssocID="{05618CE6-B55B-8F41-A88D-38124D0AE897}" presName="txNode" presStyleLbl="node1" presStyleIdx="1" presStyleCnt="3" custScaleY="117427">
        <dgm:presLayoutVars>
          <dgm:bulletEnabled val="1"/>
        </dgm:presLayoutVars>
      </dgm:prSet>
      <dgm:spPr/>
    </dgm:pt>
    <dgm:pt modelId="{0835246A-9435-6941-A9E1-12F6B2D464F8}" type="pres">
      <dgm:prSet presAssocID="{76067125-9E4A-E649-B808-178627814DC7}" presName="sibTrans" presStyleLbl="sibTrans2D1" presStyleIdx="1" presStyleCnt="2"/>
      <dgm:spPr/>
    </dgm:pt>
    <dgm:pt modelId="{4A68EE60-910D-584A-B2E9-836B0A37F3C1}" type="pres">
      <dgm:prSet presAssocID="{76067125-9E4A-E649-B808-178627814DC7}" presName="connTx" presStyleLbl="sibTrans2D1" presStyleIdx="1" presStyleCnt="2"/>
      <dgm:spPr/>
    </dgm:pt>
    <dgm:pt modelId="{B1F5CC9D-EB36-B64D-A6B7-25FD3A98B8F4}" type="pres">
      <dgm:prSet presAssocID="{258C981B-C91E-D346-9300-BB94160ED533}" presName="composite" presStyleCnt="0"/>
      <dgm:spPr/>
    </dgm:pt>
    <dgm:pt modelId="{BBECF019-7D33-1A4D-B3AB-C6D77748AAF5}" type="pres">
      <dgm:prSet presAssocID="{258C981B-C91E-D346-9300-BB94160ED533}" presName="imagSh" presStyleLbl="b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C8D9A376-F6DD-3948-8AC7-C7A3B58D08E1}" type="pres">
      <dgm:prSet presAssocID="{258C981B-C91E-D346-9300-BB94160ED533}" presName="txNode" presStyleLbl="node1" presStyleIdx="2" presStyleCnt="3" custScaleY="117427">
        <dgm:presLayoutVars>
          <dgm:bulletEnabled val="1"/>
        </dgm:presLayoutVars>
      </dgm:prSet>
      <dgm:spPr/>
    </dgm:pt>
  </dgm:ptLst>
  <dgm:cxnLst>
    <dgm:cxn modelId="{BB47D60C-2368-2D40-A1DD-6B2EB33B0B21}" type="presOf" srcId="{80970108-451C-3444-85BF-FD47C6B60137}" destId="{8F366143-1200-164F-96B2-6B8E30BD9AC9}" srcOrd="0" destOrd="0" presId="urn:microsoft.com/office/officeart/2005/8/layout/hProcess10"/>
    <dgm:cxn modelId="{D0C7EE12-07E0-9049-BD81-842570972AC3}" type="presOf" srcId="{258C981B-C91E-D346-9300-BB94160ED533}" destId="{C8D9A376-F6DD-3948-8AC7-C7A3B58D08E1}" srcOrd="0" destOrd="0" presId="urn:microsoft.com/office/officeart/2005/8/layout/hProcess10"/>
    <dgm:cxn modelId="{BDE3335E-6CE9-9F43-B6A7-8EBFB25B1C9B}" type="presOf" srcId="{5950E5CA-0CE2-9548-B282-0BAB762FAF41}" destId="{E38FB922-90F4-3941-AF28-8AFEF54C4076}" srcOrd="0" destOrd="0" presId="urn:microsoft.com/office/officeart/2005/8/layout/hProcess10"/>
    <dgm:cxn modelId="{D0482E67-E367-DE4A-8298-999A0720CB9E}" srcId="{80970108-451C-3444-85BF-FD47C6B60137}" destId="{258C981B-C91E-D346-9300-BB94160ED533}" srcOrd="2" destOrd="0" parTransId="{40E53A98-6941-E04F-82CE-02A9531A274C}" sibTransId="{E80D4958-C5CC-104E-A61A-E116381A6131}"/>
    <dgm:cxn modelId="{9E4C808E-6ED3-114D-991E-7E4051545760}" type="presOf" srcId="{76067125-9E4A-E649-B808-178627814DC7}" destId="{4A68EE60-910D-584A-B2E9-836B0A37F3C1}" srcOrd="1" destOrd="0" presId="urn:microsoft.com/office/officeart/2005/8/layout/hProcess10"/>
    <dgm:cxn modelId="{C43F359E-8BD8-704F-92F4-547F129A4DA6}" srcId="{80970108-451C-3444-85BF-FD47C6B60137}" destId="{05618CE6-B55B-8F41-A88D-38124D0AE897}" srcOrd="1" destOrd="0" parTransId="{625E760E-8343-1E4C-909B-2BE3D29BB2E9}" sibTransId="{76067125-9E4A-E649-B808-178627814DC7}"/>
    <dgm:cxn modelId="{538EA6BC-246E-194B-A32E-3A174289F2B2}" type="presOf" srcId="{76067125-9E4A-E649-B808-178627814DC7}" destId="{0835246A-9435-6941-A9E1-12F6B2D464F8}" srcOrd="0" destOrd="0" presId="urn:microsoft.com/office/officeart/2005/8/layout/hProcess10"/>
    <dgm:cxn modelId="{645E5EBE-5E71-9140-A2F7-1829F8A7FCFB}" type="presOf" srcId="{A713A12A-C81F-7049-89C5-899A6BB7F961}" destId="{8625770B-9D39-004C-973A-2CECAE852183}" srcOrd="0" destOrd="0" presId="urn:microsoft.com/office/officeart/2005/8/layout/hProcess10"/>
    <dgm:cxn modelId="{AE3E91DA-DEE3-A54B-9DA9-AB8F4EA123C3}" type="presOf" srcId="{05618CE6-B55B-8F41-A88D-38124D0AE897}" destId="{A4AA2F24-7324-5444-A7C5-B46E585F4CA7}" srcOrd="0" destOrd="0" presId="urn:microsoft.com/office/officeart/2005/8/layout/hProcess10"/>
    <dgm:cxn modelId="{7CBD63E5-4DE0-C44B-A20A-3F4EF0915D2D}" srcId="{80970108-451C-3444-85BF-FD47C6B60137}" destId="{A713A12A-C81F-7049-89C5-899A6BB7F961}" srcOrd="0" destOrd="0" parTransId="{304ECFA1-F5AE-0543-BC75-044EB02FB085}" sibTransId="{5950E5CA-0CE2-9548-B282-0BAB762FAF41}"/>
    <dgm:cxn modelId="{AEB6E9F3-A6A9-6C43-927E-8A32B8090A49}" type="presOf" srcId="{5950E5CA-0CE2-9548-B282-0BAB762FAF41}" destId="{30380404-8055-6B43-B12E-61BE005BFCDC}" srcOrd="1" destOrd="0" presId="urn:microsoft.com/office/officeart/2005/8/layout/hProcess10"/>
    <dgm:cxn modelId="{9F758F76-9FA3-AD4A-BBB5-92717C032B71}" type="presParOf" srcId="{8F366143-1200-164F-96B2-6B8E30BD9AC9}" destId="{07DE8D44-C5F3-2E4C-8CE0-8DDC8AF98610}" srcOrd="0" destOrd="0" presId="urn:microsoft.com/office/officeart/2005/8/layout/hProcess10"/>
    <dgm:cxn modelId="{ECA93677-BB44-7E45-AF7B-58682FB717AA}" type="presParOf" srcId="{07DE8D44-C5F3-2E4C-8CE0-8DDC8AF98610}" destId="{A1FBE490-B3C2-A24D-9885-EFA12B89F920}" srcOrd="0" destOrd="0" presId="urn:microsoft.com/office/officeart/2005/8/layout/hProcess10"/>
    <dgm:cxn modelId="{912D1DD0-4652-9D4B-BFE5-EA0C84F21AEC}" type="presParOf" srcId="{07DE8D44-C5F3-2E4C-8CE0-8DDC8AF98610}" destId="{8625770B-9D39-004C-973A-2CECAE852183}" srcOrd="1" destOrd="0" presId="urn:microsoft.com/office/officeart/2005/8/layout/hProcess10"/>
    <dgm:cxn modelId="{C9BFE7DE-042A-B547-8005-25CD903127EF}" type="presParOf" srcId="{8F366143-1200-164F-96B2-6B8E30BD9AC9}" destId="{E38FB922-90F4-3941-AF28-8AFEF54C4076}" srcOrd="1" destOrd="0" presId="urn:microsoft.com/office/officeart/2005/8/layout/hProcess10"/>
    <dgm:cxn modelId="{B043238D-98AF-2043-A2AC-5196D27FB6E4}" type="presParOf" srcId="{E38FB922-90F4-3941-AF28-8AFEF54C4076}" destId="{30380404-8055-6B43-B12E-61BE005BFCDC}" srcOrd="0" destOrd="0" presId="urn:microsoft.com/office/officeart/2005/8/layout/hProcess10"/>
    <dgm:cxn modelId="{C70312F8-2009-C54E-A281-A9AD3E4C32F1}" type="presParOf" srcId="{8F366143-1200-164F-96B2-6B8E30BD9AC9}" destId="{190E6B25-8C35-7146-9FED-D0822F17CEEF}" srcOrd="2" destOrd="0" presId="urn:microsoft.com/office/officeart/2005/8/layout/hProcess10"/>
    <dgm:cxn modelId="{0BE0A5B2-C6A9-3143-B292-310E12DF17DA}" type="presParOf" srcId="{190E6B25-8C35-7146-9FED-D0822F17CEEF}" destId="{D67345F0-1728-8B48-A5CB-D169F3F1F99F}" srcOrd="0" destOrd="0" presId="urn:microsoft.com/office/officeart/2005/8/layout/hProcess10"/>
    <dgm:cxn modelId="{6BD37B7D-5376-1D4F-89BB-BCB410370501}" type="presParOf" srcId="{190E6B25-8C35-7146-9FED-D0822F17CEEF}" destId="{A4AA2F24-7324-5444-A7C5-B46E585F4CA7}" srcOrd="1" destOrd="0" presId="urn:microsoft.com/office/officeart/2005/8/layout/hProcess10"/>
    <dgm:cxn modelId="{A6EDC006-19F6-3842-AF89-66D0C7DB30C0}" type="presParOf" srcId="{8F366143-1200-164F-96B2-6B8E30BD9AC9}" destId="{0835246A-9435-6941-A9E1-12F6B2D464F8}" srcOrd="3" destOrd="0" presId="urn:microsoft.com/office/officeart/2005/8/layout/hProcess10"/>
    <dgm:cxn modelId="{014F610F-C323-D14A-B283-9B68E95AA63E}" type="presParOf" srcId="{0835246A-9435-6941-A9E1-12F6B2D464F8}" destId="{4A68EE60-910D-584A-B2E9-836B0A37F3C1}" srcOrd="0" destOrd="0" presId="urn:microsoft.com/office/officeart/2005/8/layout/hProcess10"/>
    <dgm:cxn modelId="{246CD6E7-9766-2944-BD52-31613AA53DD7}" type="presParOf" srcId="{8F366143-1200-164F-96B2-6B8E30BD9AC9}" destId="{B1F5CC9D-EB36-B64D-A6B7-25FD3A98B8F4}" srcOrd="4" destOrd="0" presId="urn:microsoft.com/office/officeart/2005/8/layout/hProcess10"/>
    <dgm:cxn modelId="{E30CB6EA-179E-6748-A547-DB51447DD0CF}" type="presParOf" srcId="{B1F5CC9D-EB36-B64D-A6B7-25FD3A98B8F4}" destId="{BBECF019-7D33-1A4D-B3AB-C6D77748AAF5}" srcOrd="0" destOrd="0" presId="urn:microsoft.com/office/officeart/2005/8/layout/hProcess10"/>
    <dgm:cxn modelId="{E90DFFC9-5E55-1245-8E68-22CC4C1AF825}" type="presParOf" srcId="{B1F5CC9D-EB36-B64D-A6B7-25FD3A98B8F4}" destId="{C8D9A376-F6DD-3948-8AC7-C7A3B58D08E1}"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971DC86-DA6E-4E97-AFED-C69B770097A7}" type="doc">
      <dgm:prSet loTypeId="urn:microsoft.com/office/officeart/2005/8/layout/pList2" loCatId="process" qsTypeId="urn:microsoft.com/office/officeart/2005/8/quickstyle/simple1" qsCatId="simple" csTypeId="urn:microsoft.com/office/officeart/2005/8/colors/colorful5" csCatId="colorful" phldr="1"/>
      <dgm:spPr/>
      <dgm:t>
        <a:bodyPr/>
        <a:lstStyle/>
        <a:p>
          <a:endParaRPr lang="es-CO"/>
        </a:p>
      </dgm:t>
    </dgm:pt>
    <dgm:pt modelId="{136253F3-2BDF-407D-82EB-AE2338654E65}">
      <dgm:prSet phldrT="[Texto]" custT="1"/>
      <dgm:spPr/>
      <dgm:t>
        <a:bodyPr/>
        <a:lstStyle/>
        <a:p>
          <a:pPr algn="just"/>
          <a:r>
            <a:rPr lang="es-ES" sz="2400">
              <a:latin typeface="Tahoma" panose="020B0604030504040204" pitchFamily="34" charset="0"/>
              <a:ea typeface="Tahoma" panose="020B0604030504040204" pitchFamily="34" charset="0"/>
              <a:cs typeface="Tahoma" panose="020B0604030504040204" pitchFamily="34" charset="0"/>
            </a:rPr>
            <a:t>IT x </a:t>
          </a:r>
          <a:r>
            <a:rPr lang="es-CO" sz="2400">
              <a:latin typeface="Tahoma" panose="020B0604030504040204" pitchFamily="34" charset="0"/>
              <a:ea typeface="Tahoma" panose="020B0604030504040204" pitchFamily="34" charset="0"/>
              <a:cs typeface="Tahoma" panose="020B0604030504040204" pitchFamily="34" charset="0"/>
            </a:rPr>
            <a:t>enfermedad común – accidente común</a:t>
          </a:r>
          <a:endParaRPr lang="es-CO" sz="2400" dirty="0">
            <a:latin typeface="Tahoma" panose="020B0604030504040204" pitchFamily="34" charset="0"/>
            <a:ea typeface="Tahoma" panose="020B0604030504040204" pitchFamily="34" charset="0"/>
            <a:cs typeface="Tahoma" panose="020B0604030504040204" pitchFamily="34" charset="0"/>
          </a:endParaRPr>
        </a:p>
      </dgm:t>
    </dgm:pt>
    <dgm:pt modelId="{B539EB9C-3CCD-49E4-B54C-071A06E9BFBD}" type="parTrans" cxnId="{DC4F0C3B-634C-468F-B023-F1E63AB4A6F8}">
      <dgm:prSet/>
      <dgm:spPr/>
      <dgm:t>
        <a:bodyPr/>
        <a:lstStyle/>
        <a:p>
          <a:endParaRPr lang="es-CO">
            <a:solidFill>
              <a:schemeClr val="tx1"/>
            </a:solidFill>
          </a:endParaRPr>
        </a:p>
      </dgm:t>
    </dgm:pt>
    <dgm:pt modelId="{34339B43-B0F9-4C39-995F-5A319B70A3BA}" type="sibTrans" cxnId="{DC4F0C3B-634C-468F-B023-F1E63AB4A6F8}">
      <dgm:prSet/>
      <dgm:spPr/>
      <dgm:t>
        <a:bodyPr/>
        <a:lstStyle/>
        <a:p>
          <a:endParaRPr lang="es-CO">
            <a:solidFill>
              <a:schemeClr val="tx1"/>
            </a:solidFill>
          </a:endParaRPr>
        </a:p>
      </dgm:t>
    </dgm:pt>
    <dgm:pt modelId="{F645B953-7A20-445B-A269-5EC898108B3E}">
      <dgm:prSet phldrT="[Texto]" custT="1"/>
      <dgm:spPr/>
      <dgm:t>
        <a:bodyPr/>
        <a:lstStyle/>
        <a:p>
          <a:pPr algn="just"/>
          <a:r>
            <a:rPr lang="es-CO" sz="2400" dirty="0">
              <a:latin typeface="Tahoma" panose="020B0604030504040204" pitchFamily="34" charset="0"/>
              <a:ea typeface="Tahoma" panose="020B0604030504040204" pitchFamily="34" charset="0"/>
              <a:cs typeface="Tahoma" panose="020B0604030504040204" pitchFamily="34" charset="0"/>
            </a:rPr>
            <a:t>IT x enfermedad laboral – accidente de trabajo</a:t>
          </a:r>
        </a:p>
      </dgm:t>
    </dgm:pt>
    <dgm:pt modelId="{40BE07F2-8BA6-443E-9D52-8DFD23E7554E}" type="sibTrans" cxnId="{FDF40B5C-EF75-4247-97D0-F56FEF66FAE9}">
      <dgm:prSet/>
      <dgm:spPr/>
      <dgm:t>
        <a:bodyPr/>
        <a:lstStyle/>
        <a:p>
          <a:endParaRPr lang="es-CO">
            <a:solidFill>
              <a:schemeClr val="tx1"/>
            </a:solidFill>
          </a:endParaRPr>
        </a:p>
      </dgm:t>
    </dgm:pt>
    <dgm:pt modelId="{E375861B-C5D4-4CCA-A72E-D6C822C2D954}" type="parTrans" cxnId="{FDF40B5C-EF75-4247-97D0-F56FEF66FAE9}">
      <dgm:prSet/>
      <dgm:spPr/>
      <dgm:t>
        <a:bodyPr/>
        <a:lstStyle/>
        <a:p>
          <a:endParaRPr lang="es-CO">
            <a:solidFill>
              <a:schemeClr val="tx1"/>
            </a:solidFill>
          </a:endParaRPr>
        </a:p>
      </dgm:t>
    </dgm:pt>
    <dgm:pt modelId="{8187F811-B0E1-A840-9737-569A169888D8}">
      <dgm:prSet phldrT="[Texto]" custT="1"/>
      <dgm:spPr/>
      <dgm:t>
        <a:bodyPr/>
        <a:lstStyle/>
        <a:p>
          <a:pPr algn="just"/>
          <a:r>
            <a:rPr lang="es-ES" sz="2400">
              <a:latin typeface="Tahoma" panose="020B0604030504040204" pitchFamily="34" charset="0"/>
              <a:ea typeface="Tahoma" panose="020B0604030504040204" pitchFamily="34" charset="0"/>
              <a:cs typeface="Tahoma" panose="020B0604030504040204" pitchFamily="34" charset="0"/>
            </a:rPr>
            <a:t>IT X accidentes de transito</a:t>
          </a:r>
          <a:endParaRPr lang="es-CO" sz="2400" dirty="0">
            <a:latin typeface="Tahoma" panose="020B0604030504040204" pitchFamily="34" charset="0"/>
            <a:ea typeface="Tahoma" panose="020B0604030504040204" pitchFamily="34" charset="0"/>
            <a:cs typeface="Tahoma" panose="020B0604030504040204" pitchFamily="34" charset="0"/>
          </a:endParaRPr>
        </a:p>
      </dgm:t>
    </dgm:pt>
    <dgm:pt modelId="{83BD7147-3606-F94D-BFAF-4B6466A239A0}" type="parTrans" cxnId="{7023F981-3584-734C-8C30-57DBF6C55E39}">
      <dgm:prSet/>
      <dgm:spPr/>
      <dgm:t>
        <a:bodyPr/>
        <a:lstStyle/>
        <a:p>
          <a:endParaRPr lang="es-ES"/>
        </a:p>
      </dgm:t>
    </dgm:pt>
    <dgm:pt modelId="{FD041930-8189-A147-86FB-EE7B846E5F35}" type="sibTrans" cxnId="{7023F981-3584-734C-8C30-57DBF6C55E39}">
      <dgm:prSet/>
      <dgm:spPr/>
      <dgm:t>
        <a:bodyPr/>
        <a:lstStyle/>
        <a:p>
          <a:endParaRPr lang="es-ES"/>
        </a:p>
      </dgm:t>
    </dgm:pt>
    <dgm:pt modelId="{B875B2B4-DCB3-A046-8548-2E2BF6088713}">
      <dgm:prSet phldrT="[Texto]" custT="1"/>
      <dgm:spPr/>
      <dgm:t>
        <a:bodyPr/>
        <a:lstStyle/>
        <a:p>
          <a:pPr algn="just"/>
          <a:r>
            <a:rPr lang="es-ES" sz="1800" dirty="0">
              <a:latin typeface="Tahoma" panose="020B0604030504040204" pitchFamily="34" charset="0"/>
              <a:ea typeface="Tahoma" panose="020B0604030504040204" pitchFamily="34" charset="0"/>
              <a:cs typeface="Tahoma" panose="020B0604030504040204" pitchFamily="34" charset="0"/>
            </a:rPr>
            <a:t>No son IT</a:t>
          </a:r>
        </a:p>
        <a:p>
          <a:pPr algn="just"/>
          <a:r>
            <a:rPr lang="es-ES" sz="2000" dirty="0">
              <a:latin typeface="Tahoma" panose="020B0604030504040204" pitchFamily="34" charset="0"/>
              <a:ea typeface="Tahoma" panose="020B0604030504040204" pitchFamily="34" charset="0"/>
              <a:cs typeface="Tahoma" panose="020B0604030504040204" pitchFamily="34" charset="0"/>
            </a:rPr>
            <a:t>Licencias de aborto, LM por extensión, maternidad y paternidad</a:t>
          </a:r>
          <a:endParaRPr lang="es-CO" sz="1800" dirty="0">
            <a:latin typeface="Tahoma" panose="020B0604030504040204" pitchFamily="34" charset="0"/>
            <a:ea typeface="Tahoma" panose="020B0604030504040204" pitchFamily="34" charset="0"/>
            <a:cs typeface="Tahoma" panose="020B0604030504040204" pitchFamily="34" charset="0"/>
          </a:endParaRPr>
        </a:p>
      </dgm:t>
    </dgm:pt>
    <dgm:pt modelId="{99AA5F0D-3C4F-1247-9C16-7D4D70859BEC}" type="parTrans" cxnId="{F5EA2016-E379-DA46-81B9-A594ADA8CF62}">
      <dgm:prSet/>
      <dgm:spPr/>
      <dgm:t>
        <a:bodyPr/>
        <a:lstStyle/>
        <a:p>
          <a:endParaRPr lang="es-ES"/>
        </a:p>
      </dgm:t>
    </dgm:pt>
    <dgm:pt modelId="{844B720F-E2E1-D547-9B62-ECD10AC76980}" type="sibTrans" cxnId="{F5EA2016-E379-DA46-81B9-A594ADA8CF62}">
      <dgm:prSet/>
      <dgm:spPr/>
      <dgm:t>
        <a:bodyPr/>
        <a:lstStyle/>
        <a:p>
          <a:endParaRPr lang="es-ES"/>
        </a:p>
      </dgm:t>
    </dgm:pt>
    <dgm:pt modelId="{ACD117B1-1F5B-6E4A-82BD-8E8C44BAF573}" type="pres">
      <dgm:prSet presAssocID="{4971DC86-DA6E-4E97-AFED-C69B770097A7}" presName="Name0" presStyleCnt="0">
        <dgm:presLayoutVars>
          <dgm:dir/>
          <dgm:resizeHandles val="exact"/>
        </dgm:presLayoutVars>
      </dgm:prSet>
      <dgm:spPr/>
    </dgm:pt>
    <dgm:pt modelId="{5F2AFD42-15AF-EC43-A898-890156F9CB2F}" type="pres">
      <dgm:prSet presAssocID="{4971DC86-DA6E-4E97-AFED-C69B770097A7}" presName="bkgdShp" presStyleLbl="alignAccFollowNode1" presStyleIdx="0" presStyleCnt="1" custLinFactNeighborX="8893" custLinFactNeighborY="508"/>
      <dgm:spPr/>
    </dgm:pt>
    <dgm:pt modelId="{00D88EE4-0298-854D-98B7-E666F794C644}" type="pres">
      <dgm:prSet presAssocID="{4971DC86-DA6E-4E97-AFED-C69B770097A7}" presName="linComp" presStyleCnt="0"/>
      <dgm:spPr/>
    </dgm:pt>
    <dgm:pt modelId="{8D636BE2-7528-4E40-839E-27701214789D}" type="pres">
      <dgm:prSet presAssocID="{F645B953-7A20-445B-A269-5EC898108B3E}" presName="compNode" presStyleCnt="0"/>
      <dgm:spPr/>
    </dgm:pt>
    <dgm:pt modelId="{F55ACC1F-8753-9641-9033-E0CACE83AE83}" type="pres">
      <dgm:prSet presAssocID="{F645B953-7A20-445B-A269-5EC898108B3E}" presName="node" presStyleLbl="node1" presStyleIdx="0" presStyleCnt="4">
        <dgm:presLayoutVars>
          <dgm:bulletEnabled val="1"/>
        </dgm:presLayoutVars>
      </dgm:prSet>
      <dgm:spPr/>
    </dgm:pt>
    <dgm:pt modelId="{24D1EF3E-A260-9444-80F6-BE9A64AF6671}" type="pres">
      <dgm:prSet presAssocID="{F645B953-7A20-445B-A269-5EC898108B3E}" presName="invisiNode" presStyleLbl="node1" presStyleIdx="0" presStyleCnt="4"/>
      <dgm:spPr/>
    </dgm:pt>
    <dgm:pt modelId="{7A9BAAF2-5C6B-E04F-97AF-03C29CB70624}" type="pres">
      <dgm:prSet presAssocID="{F645B953-7A20-445B-A269-5EC898108B3E}" presName="imagNode" presStyleLbl="fgImgPlace1" presStyleIdx="0" presStyleCnt="4"/>
      <dgm:spPr>
        <a:blipFill rotWithShape="1">
          <a:blip xmlns:r="http://schemas.openxmlformats.org/officeDocument/2006/relationships" r:embed="rId1"/>
          <a:srcRect/>
          <a:stretch>
            <a:fillRect l="-16000" r="-16000"/>
          </a:stretch>
        </a:blipFill>
      </dgm:spPr>
    </dgm:pt>
    <dgm:pt modelId="{C4261FCE-0576-AE4E-B4F0-986C0C8259BC}" type="pres">
      <dgm:prSet presAssocID="{40BE07F2-8BA6-443E-9D52-8DFD23E7554E}" presName="sibTrans" presStyleLbl="sibTrans2D1" presStyleIdx="0" presStyleCnt="0"/>
      <dgm:spPr/>
    </dgm:pt>
    <dgm:pt modelId="{7A1A53E2-6C90-B048-9B00-2B20AFC88E5A}" type="pres">
      <dgm:prSet presAssocID="{136253F3-2BDF-407D-82EB-AE2338654E65}" presName="compNode" presStyleCnt="0"/>
      <dgm:spPr/>
    </dgm:pt>
    <dgm:pt modelId="{488E1F73-70B8-8B4A-A7F4-3A6F4A2257D4}" type="pres">
      <dgm:prSet presAssocID="{136253F3-2BDF-407D-82EB-AE2338654E65}" presName="node" presStyleLbl="node1" presStyleIdx="1" presStyleCnt="4">
        <dgm:presLayoutVars>
          <dgm:bulletEnabled val="1"/>
        </dgm:presLayoutVars>
      </dgm:prSet>
      <dgm:spPr/>
    </dgm:pt>
    <dgm:pt modelId="{8F2AD120-4D5D-EE4E-9B9B-6937F244B878}" type="pres">
      <dgm:prSet presAssocID="{136253F3-2BDF-407D-82EB-AE2338654E65}" presName="invisiNode" presStyleLbl="node1" presStyleIdx="1" presStyleCnt="4"/>
      <dgm:spPr/>
    </dgm:pt>
    <dgm:pt modelId="{EA5986F2-28C8-1F40-9ACF-CD6426BA56BF}" type="pres">
      <dgm:prSet presAssocID="{136253F3-2BDF-407D-82EB-AE2338654E65}" presName="imagNode" presStyleLbl="fgImgPlace1" presStyleIdx="1" presStyleCnt="4"/>
      <dgm:spPr>
        <a:blipFill rotWithShape="1">
          <a:blip xmlns:r="http://schemas.openxmlformats.org/officeDocument/2006/relationships" r:embed="rId2"/>
          <a:srcRect/>
          <a:stretch>
            <a:fillRect t="-2000" b="-2000"/>
          </a:stretch>
        </a:blipFill>
      </dgm:spPr>
    </dgm:pt>
    <dgm:pt modelId="{0D6F64A9-FBF0-F240-BE61-CD7F636F566C}" type="pres">
      <dgm:prSet presAssocID="{34339B43-B0F9-4C39-995F-5A319B70A3BA}" presName="sibTrans" presStyleLbl="sibTrans2D1" presStyleIdx="0" presStyleCnt="0"/>
      <dgm:spPr/>
    </dgm:pt>
    <dgm:pt modelId="{F208FD84-2693-CE41-8B30-38B60A849EDD}" type="pres">
      <dgm:prSet presAssocID="{8187F811-B0E1-A840-9737-569A169888D8}" presName="compNode" presStyleCnt="0"/>
      <dgm:spPr/>
    </dgm:pt>
    <dgm:pt modelId="{39E94000-49E6-1447-9665-A79C68AA1FB4}" type="pres">
      <dgm:prSet presAssocID="{8187F811-B0E1-A840-9737-569A169888D8}" presName="node" presStyleLbl="node1" presStyleIdx="2" presStyleCnt="4">
        <dgm:presLayoutVars>
          <dgm:bulletEnabled val="1"/>
        </dgm:presLayoutVars>
      </dgm:prSet>
      <dgm:spPr/>
    </dgm:pt>
    <dgm:pt modelId="{BF7F71EA-0E5A-9F4C-92A5-82C790FDE652}" type="pres">
      <dgm:prSet presAssocID="{8187F811-B0E1-A840-9737-569A169888D8}" presName="invisiNode" presStyleLbl="node1" presStyleIdx="2" presStyleCnt="4"/>
      <dgm:spPr/>
    </dgm:pt>
    <dgm:pt modelId="{2483A765-D81A-F447-83B7-100D0B31E54E}" type="pres">
      <dgm:prSet presAssocID="{8187F811-B0E1-A840-9737-569A169888D8}" presName="imagNode" presStyleLbl="fgImgPlace1" presStyleIdx="2" presStyleCnt="4"/>
      <dgm:spPr>
        <a:blipFill rotWithShape="1">
          <a:blip xmlns:r="http://schemas.openxmlformats.org/officeDocument/2006/relationships" r:embed="rId3"/>
          <a:srcRect/>
          <a:stretch>
            <a:fillRect t="-29000" b="-29000"/>
          </a:stretch>
        </a:blipFill>
      </dgm:spPr>
    </dgm:pt>
    <dgm:pt modelId="{0BEB1D65-0BA0-0E4D-B142-96C7C3C77D10}" type="pres">
      <dgm:prSet presAssocID="{FD041930-8189-A147-86FB-EE7B846E5F35}" presName="sibTrans" presStyleLbl="sibTrans2D1" presStyleIdx="0" presStyleCnt="0"/>
      <dgm:spPr/>
    </dgm:pt>
    <dgm:pt modelId="{85D865BC-7E3C-304B-BEA2-8A80266B7D34}" type="pres">
      <dgm:prSet presAssocID="{B875B2B4-DCB3-A046-8548-2E2BF6088713}" presName="compNode" presStyleCnt="0"/>
      <dgm:spPr/>
    </dgm:pt>
    <dgm:pt modelId="{3522CA36-8D0B-AE42-A868-3E29D3672AF5}" type="pres">
      <dgm:prSet presAssocID="{B875B2B4-DCB3-A046-8548-2E2BF6088713}" presName="node" presStyleLbl="node1" presStyleIdx="3" presStyleCnt="4">
        <dgm:presLayoutVars>
          <dgm:bulletEnabled val="1"/>
        </dgm:presLayoutVars>
      </dgm:prSet>
      <dgm:spPr/>
    </dgm:pt>
    <dgm:pt modelId="{77AFCEEE-ECCE-824E-9D87-0BE1A2EB5B0A}" type="pres">
      <dgm:prSet presAssocID="{B875B2B4-DCB3-A046-8548-2E2BF6088713}" presName="invisiNode" presStyleLbl="node1" presStyleIdx="3" presStyleCnt="4"/>
      <dgm:spPr/>
    </dgm:pt>
    <dgm:pt modelId="{ABEACFA3-DF07-3842-A8D8-0A5CA35AD4C0}" type="pres">
      <dgm:prSet presAssocID="{B875B2B4-DCB3-A046-8548-2E2BF6088713}" presName="imagNode" presStyleLbl="fgImgPlace1" presStyleIdx="3" presStyleCnt="4"/>
      <dgm:spPr>
        <a:blipFill rotWithShape="1">
          <a:blip xmlns:r="http://schemas.openxmlformats.org/officeDocument/2006/relationships" r:embed="rId4"/>
          <a:srcRect/>
          <a:stretch>
            <a:fillRect l="-25000" r="-25000"/>
          </a:stretch>
        </a:blipFill>
      </dgm:spPr>
    </dgm:pt>
  </dgm:ptLst>
  <dgm:cxnLst>
    <dgm:cxn modelId="{F5EA2016-E379-DA46-81B9-A594ADA8CF62}" srcId="{4971DC86-DA6E-4E97-AFED-C69B770097A7}" destId="{B875B2B4-DCB3-A046-8548-2E2BF6088713}" srcOrd="3" destOrd="0" parTransId="{99AA5F0D-3C4F-1247-9C16-7D4D70859BEC}" sibTransId="{844B720F-E2E1-D547-9B62-ECD10AC76980}"/>
    <dgm:cxn modelId="{E6677C28-604E-2443-B086-A7BDAE118B3D}" type="presOf" srcId="{B875B2B4-DCB3-A046-8548-2E2BF6088713}" destId="{3522CA36-8D0B-AE42-A868-3E29D3672AF5}" srcOrd="0" destOrd="0" presId="urn:microsoft.com/office/officeart/2005/8/layout/pList2"/>
    <dgm:cxn modelId="{DC4F0C3B-634C-468F-B023-F1E63AB4A6F8}" srcId="{4971DC86-DA6E-4E97-AFED-C69B770097A7}" destId="{136253F3-2BDF-407D-82EB-AE2338654E65}" srcOrd="1" destOrd="0" parTransId="{B539EB9C-3CCD-49E4-B54C-071A06E9BFBD}" sibTransId="{34339B43-B0F9-4C39-995F-5A319B70A3BA}"/>
    <dgm:cxn modelId="{A844304B-1DFC-1B4A-B38F-377D69FAF873}" type="presOf" srcId="{136253F3-2BDF-407D-82EB-AE2338654E65}" destId="{488E1F73-70B8-8B4A-A7F4-3A6F4A2257D4}" srcOrd="0" destOrd="0" presId="urn:microsoft.com/office/officeart/2005/8/layout/pList2"/>
    <dgm:cxn modelId="{BF03ED55-287C-314C-BA07-F4C6637C222A}" type="presOf" srcId="{F645B953-7A20-445B-A269-5EC898108B3E}" destId="{F55ACC1F-8753-9641-9033-E0CACE83AE83}" srcOrd="0" destOrd="0" presId="urn:microsoft.com/office/officeart/2005/8/layout/pList2"/>
    <dgm:cxn modelId="{FDF40B5C-EF75-4247-97D0-F56FEF66FAE9}" srcId="{4971DC86-DA6E-4E97-AFED-C69B770097A7}" destId="{F645B953-7A20-445B-A269-5EC898108B3E}" srcOrd="0" destOrd="0" parTransId="{E375861B-C5D4-4CCA-A72E-D6C822C2D954}" sibTransId="{40BE07F2-8BA6-443E-9D52-8DFD23E7554E}"/>
    <dgm:cxn modelId="{AECF417C-35A0-0944-B678-BDBCCC326D6F}" type="presOf" srcId="{FD041930-8189-A147-86FB-EE7B846E5F35}" destId="{0BEB1D65-0BA0-0E4D-B142-96C7C3C77D10}" srcOrd="0" destOrd="0" presId="urn:microsoft.com/office/officeart/2005/8/layout/pList2"/>
    <dgm:cxn modelId="{7023F981-3584-734C-8C30-57DBF6C55E39}" srcId="{4971DC86-DA6E-4E97-AFED-C69B770097A7}" destId="{8187F811-B0E1-A840-9737-569A169888D8}" srcOrd="2" destOrd="0" parTransId="{83BD7147-3606-F94D-BFAF-4B6466A239A0}" sibTransId="{FD041930-8189-A147-86FB-EE7B846E5F35}"/>
    <dgm:cxn modelId="{4908E98F-4B53-344C-B64E-B624603F8F1C}" type="presOf" srcId="{40BE07F2-8BA6-443E-9D52-8DFD23E7554E}" destId="{C4261FCE-0576-AE4E-B4F0-986C0C8259BC}" srcOrd="0" destOrd="0" presId="urn:microsoft.com/office/officeart/2005/8/layout/pList2"/>
    <dgm:cxn modelId="{6EE8F595-80CC-B74D-A787-16844D52B601}" type="presOf" srcId="{8187F811-B0E1-A840-9737-569A169888D8}" destId="{39E94000-49E6-1447-9665-A79C68AA1FB4}" srcOrd="0" destOrd="0" presId="urn:microsoft.com/office/officeart/2005/8/layout/pList2"/>
    <dgm:cxn modelId="{C34152AD-CEC1-DA43-B0CE-5D2218085FF1}" type="presOf" srcId="{4971DC86-DA6E-4E97-AFED-C69B770097A7}" destId="{ACD117B1-1F5B-6E4A-82BD-8E8C44BAF573}" srcOrd="0" destOrd="0" presId="urn:microsoft.com/office/officeart/2005/8/layout/pList2"/>
    <dgm:cxn modelId="{80AB26AF-2FD3-A84C-9C30-02646155D9AE}" type="presOf" srcId="{34339B43-B0F9-4C39-995F-5A319B70A3BA}" destId="{0D6F64A9-FBF0-F240-BE61-CD7F636F566C}" srcOrd="0" destOrd="0" presId="urn:microsoft.com/office/officeart/2005/8/layout/pList2"/>
    <dgm:cxn modelId="{FB1639F2-FE24-DD40-A2E5-AFFA0166D0B2}" type="presParOf" srcId="{ACD117B1-1F5B-6E4A-82BD-8E8C44BAF573}" destId="{5F2AFD42-15AF-EC43-A898-890156F9CB2F}" srcOrd="0" destOrd="0" presId="urn:microsoft.com/office/officeart/2005/8/layout/pList2"/>
    <dgm:cxn modelId="{96652C13-F327-0340-9888-966508CBE16A}" type="presParOf" srcId="{ACD117B1-1F5B-6E4A-82BD-8E8C44BAF573}" destId="{00D88EE4-0298-854D-98B7-E666F794C644}" srcOrd="1" destOrd="0" presId="urn:microsoft.com/office/officeart/2005/8/layout/pList2"/>
    <dgm:cxn modelId="{73D9A675-42DC-D946-8718-645E8D27AF0B}" type="presParOf" srcId="{00D88EE4-0298-854D-98B7-E666F794C644}" destId="{8D636BE2-7528-4E40-839E-27701214789D}" srcOrd="0" destOrd="0" presId="urn:microsoft.com/office/officeart/2005/8/layout/pList2"/>
    <dgm:cxn modelId="{9663C9C3-C5FE-E14A-BD24-B2D022998FD4}" type="presParOf" srcId="{8D636BE2-7528-4E40-839E-27701214789D}" destId="{F55ACC1F-8753-9641-9033-E0CACE83AE83}" srcOrd="0" destOrd="0" presId="urn:microsoft.com/office/officeart/2005/8/layout/pList2"/>
    <dgm:cxn modelId="{00012B2D-4E26-3841-810B-919306C03280}" type="presParOf" srcId="{8D636BE2-7528-4E40-839E-27701214789D}" destId="{24D1EF3E-A260-9444-80F6-BE9A64AF6671}" srcOrd="1" destOrd="0" presId="urn:microsoft.com/office/officeart/2005/8/layout/pList2"/>
    <dgm:cxn modelId="{8A076179-7930-C645-AE93-136F8EE387EA}" type="presParOf" srcId="{8D636BE2-7528-4E40-839E-27701214789D}" destId="{7A9BAAF2-5C6B-E04F-97AF-03C29CB70624}" srcOrd="2" destOrd="0" presId="urn:microsoft.com/office/officeart/2005/8/layout/pList2"/>
    <dgm:cxn modelId="{3A1E0CEF-21DF-F14A-B629-C69B3F9D62FE}" type="presParOf" srcId="{00D88EE4-0298-854D-98B7-E666F794C644}" destId="{C4261FCE-0576-AE4E-B4F0-986C0C8259BC}" srcOrd="1" destOrd="0" presId="urn:microsoft.com/office/officeart/2005/8/layout/pList2"/>
    <dgm:cxn modelId="{F5463E5A-83EC-F247-B3D4-50E4794F9AFC}" type="presParOf" srcId="{00D88EE4-0298-854D-98B7-E666F794C644}" destId="{7A1A53E2-6C90-B048-9B00-2B20AFC88E5A}" srcOrd="2" destOrd="0" presId="urn:microsoft.com/office/officeart/2005/8/layout/pList2"/>
    <dgm:cxn modelId="{E27E9F39-6D0C-2542-9C98-88C819952E4F}" type="presParOf" srcId="{7A1A53E2-6C90-B048-9B00-2B20AFC88E5A}" destId="{488E1F73-70B8-8B4A-A7F4-3A6F4A2257D4}" srcOrd="0" destOrd="0" presId="urn:microsoft.com/office/officeart/2005/8/layout/pList2"/>
    <dgm:cxn modelId="{AF66E44A-4D6B-1E44-9538-5F8927B21A8D}" type="presParOf" srcId="{7A1A53E2-6C90-B048-9B00-2B20AFC88E5A}" destId="{8F2AD120-4D5D-EE4E-9B9B-6937F244B878}" srcOrd="1" destOrd="0" presId="urn:microsoft.com/office/officeart/2005/8/layout/pList2"/>
    <dgm:cxn modelId="{542135D5-6FDD-1C44-8FA3-7EBC5B45E89E}" type="presParOf" srcId="{7A1A53E2-6C90-B048-9B00-2B20AFC88E5A}" destId="{EA5986F2-28C8-1F40-9ACF-CD6426BA56BF}" srcOrd="2" destOrd="0" presId="urn:microsoft.com/office/officeart/2005/8/layout/pList2"/>
    <dgm:cxn modelId="{CCA5A9C6-CA5D-4D42-AD1A-097FA6A26146}" type="presParOf" srcId="{00D88EE4-0298-854D-98B7-E666F794C644}" destId="{0D6F64A9-FBF0-F240-BE61-CD7F636F566C}" srcOrd="3" destOrd="0" presId="urn:microsoft.com/office/officeart/2005/8/layout/pList2"/>
    <dgm:cxn modelId="{9B0FFE40-5B2E-4F47-A656-BD517D31334D}" type="presParOf" srcId="{00D88EE4-0298-854D-98B7-E666F794C644}" destId="{F208FD84-2693-CE41-8B30-38B60A849EDD}" srcOrd="4" destOrd="0" presId="urn:microsoft.com/office/officeart/2005/8/layout/pList2"/>
    <dgm:cxn modelId="{58A20B63-E143-BD40-8E58-A7FDBDE67FDC}" type="presParOf" srcId="{F208FD84-2693-CE41-8B30-38B60A849EDD}" destId="{39E94000-49E6-1447-9665-A79C68AA1FB4}" srcOrd="0" destOrd="0" presId="urn:microsoft.com/office/officeart/2005/8/layout/pList2"/>
    <dgm:cxn modelId="{BF4FD898-FED4-AD49-93A7-573128895F36}" type="presParOf" srcId="{F208FD84-2693-CE41-8B30-38B60A849EDD}" destId="{BF7F71EA-0E5A-9F4C-92A5-82C790FDE652}" srcOrd="1" destOrd="0" presId="urn:microsoft.com/office/officeart/2005/8/layout/pList2"/>
    <dgm:cxn modelId="{1991F60A-B6FA-4C47-9503-E48F7A409EFB}" type="presParOf" srcId="{F208FD84-2693-CE41-8B30-38B60A849EDD}" destId="{2483A765-D81A-F447-83B7-100D0B31E54E}" srcOrd="2" destOrd="0" presId="urn:microsoft.com/office/officeart/2005/8/layout/pList2"/>
    <dgm:cxn modelId="{BEAB172E-CA73-B848-8367-9A6F850FAFAD}" type="presParOf" srcId="{00D88EE4-0298-854D-98B7-E666F794C644}" destId="{0BEB1D65-0BA0-0E4D-B142-96C7C3C77D10}" srcOrd="5" destOrd="0" presId="urn:microsoft.com/office/officeart/2005/8/layout/pList2"/>
    <dgm:cxn modelId="{776D0690-CA75-8F40-8A6C-D6DE3D40EB01}" type="presParOf" srcId="{00D88EE4-0298-854D-98B7-E666F794C644}" destId="{85D865BC-7E3C-304B-BEA2-8A80266B7D34}" srcOrd="6" destOrd="0" presId="urn:microsoft.com/office/officeart/2005/8/layout/pList2"/>
    <dgm:cxn modelId="{37F75BD1-745E-BC43-82C4-65DE41EF85EE}" type="presParOf" srcId="{85D865BC-7E3C-304B-BEA2-8A80266B7D34}" destId="{3522CA36-8D0B-AE42-A868-3E29D3672AF5}" srcOrd="0" destOrd="0" presId="urn:microsoft.com/office/officeart/2005/8/layout/pList2"/>
    <dgm:cxn modelId="{11DE4665-F81F-7244-AE25-25DA78D228ED}" type="presParOf" srcId="{85D865BC-7E3C-304B-BEA2-8A80266B7D34}" destId="{77AFCEEE-ECCE-824E-9D87-0BE1A2EB5B0A}" srcOrd="1" destOrd="0" presId="urn:microsoft.com/office/officeart/2005/8/layout/pList2"/>
    <dgm:cxn modelId="{5049A239-64D0-F24C-BFF9-0E3002F2DD67}" type="presParOf" srcId="{85D865BC-7E3C-304B-BEA2-8A80266B7D34}" destId="{ABEACFA3-DF07-3842-A8D8-0A5CA35AD4C0}"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80970108-451C-3444-85BF-FD47C6B60137}" type="doc">
      <dgm:prSet loTypeId="urn:microsoft.com/office/officeart/2005/8/layout/hList7#14" loCatId="" qsTypeId="urn:microsoft.com/office/officeart/2005/8/quickstyle/simple1" qsCatId="simple" csTypeId="urn:microsoft.com/office/officeart/2005/8/colors/colorful4" csCatId="colorful" phldr="1"/>
      <dgm:spPr/>
      <dgm:t>
        <a:bodyPr/>
        <a:lstStyle/>
        <a:p>
          <a:endParaRPr lang="es-ES"/>
        </a:p>
      </dgm:t>
    </dgm:pt>
    <dgm:pt modelId="{A713A12A-C81F-7049-89C5-899A6BB7F961}">
      <dgm:prSet phldrT="[Texto]" custT="1"/>
      <dgm:spPr/>
      <dgm:t>
        <a:bodyPr/>
        <a:lstStyle/>
        <a:p>
          <a:r>
            <a:rPr lang="es-CO" sz="1400" dirty="0">
              <a:solidFill>
                <a:schemeClr val="tx1"/>
              </a:solidFill>
              <a:effectLst/>
            </a:rPr>
            <a:t>Los miembros: Analista de SST, MD de SST - MD Jefe del área, Directores de GH, miembro de COPASST</a:t>
          </a:r>
        </a:p>
        <a:p>
          <a:r>
            <a:rPr lang="es-ES_tradnl" sz="1400" dirty="0">
              <a:solidFill>
                <a:schemeClr val="tx1"/>
              </a:solidFill>
              <a:effectLst/>
            </a:rPr>
            <a:t>OBJ: fuentes de información, agenda para la investigación y personas a involucrar</a:t>
          </a:r>
          <a:endParaRPr lang="es-ES" sz="1400" dirty="0"/>
        </a:p>
      </dgm:t>
    </dgm:pt>
    <dgm:pt modelId="{304ECFA1-F5AE-0543-BC75-044EB02FB085}" type="parTrans" cxnId="{7CBD63E5-4DE0-C44B-A20A-3F4EF0915D2D}">
      <dgm:prSet/>
      <dgm:spPr/>
      <dgm:t>
        <a:bodyPr/>
        <a:lstStyle/>
        <a:p>
          <a:endParaRPr lang="es-ES" sz="2400"/>
        </a:p>
      </dgm:t>
    </dgm:pt>
    <dgm:pt modelId="{5950E5CA-0CE2-9548-B282-0BAB762FAF41}" type="sibTrans" cxnId="{7CBD63E5-4DE0-C44B-A20A-3F4EF0915D2D}">
      <dgm:prSet/>
      <dgm:spPr/>
      <dgm:t>
        <a:bodyPr/>
        <a:lstStyle/>
        <a:p>
          <a:endParaRPr lang="es-ES" sz="2400"/>
        </a:p>
      </dgm:t>
    </dgm:pt>
    <dgm:pt modelId="{05618CE6-B55B-8F41-A88D-38124D0AE897}">
      <dgm:prSet phldrT="[Texto]" custT="1"/>
      <dgm:spPr/>
      <dgm:t>
        <a:bodyPr/>
        <a:lstStyle/>
        <a:p>
          <a:pPr>
            <a:buFont typeface="Symbol" panose="05050102010706020507" pitchFamily="18" charset="2"/>
            <a:buChar char=""/>
          </a:pPr>
          <a:r>
            <a:rPr lang="es-ES_tradnl" sz="1400" dirty="0">
              <a:solidFill>
                <a:schemeClr val="tx1"/>
              </a:solidFill>
              <a:effectLst/>
            </a:rPr>
            <a:t>Modelo de actas: Documentos a utilizar en la investigación de EL (ver listado), los responsables y fechas de compromiso para aportarlos, personas involucradas y agenda.</a:t>
          </a:r>
          <a:endParaRPr lang="es-CO" sz="1400" dirty="0">
            <a:solidFill>
              <a:schemeClr val="tx1"/>
            </a:solidFill>
            <a:effectLst/>
          </a:endParaRPr>
        </a:p>
        <a:p>
          <a:pPr>
            <a:buFont typeface="Symbol" panose="05050102010706020507" pitchFamily="18" charset="2"/>
            <a:buChar char=""/>
          </a:pPr>
          <a:r>
            <a:rPr lang="es-ES_tradnl" sz="1400" dirty="0">
              <a:solidFill>
                <a:schemeClr val="tx1"/>
              </a:solidFill>
              <a:effectLst/>
            </a:rPr>
            <a:t>El líder de la Investigación, define tiempos de la reunión y la agenda.</a:t>
          </a:r>
          <a:endParaRPr lang="es-ES" sz="1400" dirty="0"/>
        </a:p>
      </dgm:t>
    </dgm:pt>
    <dgm:pt modelId="{625E760E-8343-1E4C-909B-2BE3D29BB2E9}" type="parTrans" cxnId="{C43F359E-8BD8-704F-92F4-547F129A4DA6}">
      <dgm:prSet/>
      <dgm:spPr/>
      <dgm:t>
        <a:bodyPr/>
        <a:lstStyle/>
        <a:p>
          <a:endParaRPr lang="es-ES" sz="2400"/>
        </a:p>
      </dgm:t>
    </dgm:pt>
    <dgm:pt modelId="{76067125-9E4A-E649-B808-178627814DC7}" type="sibTrans" cxnId="{C43F359E-8BD8-704F-92F4-547F129A4DA6}">
      <dgm:prSet/>
      <dgm:spPr/>
      <dgm:t>
        <a:bodyPr/>
        <a:lstStyle/>
        <a:p>
          <a:endParaRPr lang="es-ES" sz="2400"/>
        </a:p>
      </dgm:t>
    </dgm:pt>
    <dgm:pt modelId="{DA4D2FED-66FE-DC4A-833D-1383E3026539}">
      <dgm:prSet phldrT="[Texto]" custT="1"/>
      <dgm:spPr/>
      <dgm:t>
        <a:bodyPr/>
        <a:lstStyle/>
        <a:p>
          <a:pPr>
            <a:buFont typeface="Symbol" panose="05050102010706020507" pitchFamily="18" charset="2"/>
            <a:buChar char=""/>
          </a:pPr>
          <a:r>
            <a:rPr lang="es-ES" sz="1400" dirty="0"/>
            <a:t>EMPRESA</a:t>
          </a:r>
        </a:p>
      </dgm:t>
    </dgm:pt>
    <dgm:pt modelId="{241FFD33-AABA-024A-A6FB-B2E8DA6D8D61}" type="parTrans" cxnId="{45D1D2C2-B7E6-B646-B7EE-C4B9C98DA81B}">
      <dgm:prSet/>
      <dgm:spPr/>
      <dgm:t>
        <a:bodyPr/>
        <a:lstStyle/>
        <a:p>
          <a:endParaRPr lang="es-ES"/>
        </a:p>
      </dgm:t>
    </dgm:pt>
    <dgm:pt modelId="{A1617BEE-F960-2B41-8D15-804758B008DC}" type="sibTrans" cxnId="{45D1D2C2-B7E6-B646-B7EE-C4B9C98DA81B}">
      <dgm:prSet/>
      <dgm:spPr/>
      <dgm:t>
        <a:bodyPr/>
        <a:lstStyle/>
        <a:p>
          <a:endParaRPr lang="es-ES"/>
        </a:p>
      </dgm:t>
    </dgm:pt>
    <dgm:pt modelId="{526876AF-6428-8F42-8884-7EFFF7C5B379}" type="pres">
      <dgm:prSet presAssocID="{80970108-451C-3444-85BF-FD47C6B60137}" presName="Name0" presStyleCnt="0">
        <dgm:presLayoutVars>
          <dgm:dir/>
          <dgm:resizeHandles val="exact"/>
        </dgm:presLayoutVars>
      </dgm:prSet>
      <dgm:spPr/>
    </dgm:pt>
    <dgm:pt modelId="{AD2E8432-EF38-494B-8C52-D51F6CECACE4}" type="pres">
      <dgm:prSet presAssocID="{80970108-451C-3444-85BF-FD47C6B60137}" presName="fgShape" presStyleLbl="fgShp" presStyleIdx="0" presStyleCnt="1"/>
      <dgm:spPr/>
    </dgm:pt>
    <dgm:pt modelId="{199E539A-7A37-BD40-A1D7-9893FC4D1B19}" type="pres">
      <dgm:prSet presAssocID="{80970108-451C-3444-85BF-FD47C6B60137}" presName="linComp" presStyleCnt="0"/>
      <dgm:spPr/>
    </dgm:pt>
    <dgm:pt modelId="{BF2AB049-7507-6046-8B88-1BEE8755272E}" type="pres">
      <dgm:prSet presAssocID="{A713A12A-C81F-7049-89C5-899A6BB7F961}" presName="compNode" presStyleCnt="0"/>
      <dgm:spPr/>
    </dgm:pt>
    <dgm:pt modelId="{956F5401-50FF-144C-A57B-879F2CB211E8}" type="pres">
      <dgm:prSet presAssocID="{A713A12A-C81F-7049-89C5-899A6BB7F961}" presName="bkgdShape" presStyleLbl="node1" presStyleIdx="0" presStyleCnt="3" custScaleX="144202" custLinFactNeighborY="276"/>
      <dgm:spPr/>
    </dgm:pt>
    <dgm:pt modelId="{1A927FCD-8F21-F346-AFB0-139186790EFF}" type="pres">
      <dgm:prSet presAssocID="{A713A12A-C81F-7049-89C5-899A6BB7F961}" presName="nodeTx" presStyleLbl="node1" presStyleIdx="0" presStyleCnt="3">
        <dgm:presLayoutVars>
          <dgm:bulletEnabled val="1"/>
        </dgm:presLayoutVars>
      </dgm:prSet>
      <dgm:spPr/>
    </dgm:pt>
    <dgm:pt modelId="{FAA2BAA1-47F7-9B44-9269-0EF35230A3AF}" type="pres">
      <dgm:prSet presAssocID="{A713A12A-C81F-7049-89C5-899A6BB7F961}" presName="invisiNode" presStyleLbl="node1" presStyleIdx="0" presStyleCnt="3"/>
      <dgm:spPr/>
    </dgm:pt>
    <dgm:pt modelId="{6D52C71A-317B-7846-A651-9C462DDA4C13}" type="pres">
      <dgm:prSet presAssocID="{A713A12A-C81F-7049-89C5-899A6BB7F961}" presName="imagNode" presStyleLbl="fgImgPlace1" presStyleIdx="0" presStyleCnt="3" custLinFactNeighborX="2989" custLinFactNeighborY="-3933"/>
      <dgm:spPr>
        <a:blipFill>
          <a:blip xmlns:r="http://schemas.openxmlformats.org/officeDocument/2006/relationships" r:embed="rId1">
            <a:extLst>
              <a:ext uri="{28A0092B-C50C-407E-A947-70E740481C1C}">
                <a14:useLocalDpi xmlns:a14="http://schemas.microsoft.com/office/drawing/2010/main" val="0"/>
              </a:ext>
            </a:extLst>
          </a:blip>
          <a:srcRect/>
          <a:stretch>
            <a:fillRect t="-5000" b="-5000"/>
          </a:stretch>
        </a:blipFill>
      </dgm:spPr>
    </dgm:pt>
    <dgm:pt modelId="{30D1FB25-5380-CF41-B622-6661E3944B5C}" type="pres">
      <dgm:prSet presAssocID="{5950E5CA-0CE2-9548-B282-0BAB762FAF41}" presName="sibTrans" presStyleLbl="sibTrans2D1" presStyleIdx="0" presStyleCnt="0"/>
      <dgm:spPr/>
    </dgm:pt>
    <dgm:pt modelId="{A78DF90B-CDBF-0146-BE89-6004190E2E66}" type="pres">
      <dgm:prSet presAssocID="{DA4D2FED-66FE-DC4A-833D-1383E3026539}" presName="compNode" presStyleCnt="0"/>
      <dgm:spPr/>
    </dgm:pt>
    <dgm:pt modelId="{8750B962-E023-8A41-8F08-48B34472B246}" type="pres">
      <dgm:prSet presAssocID="{DA4D2FED-66FE-DC4A-833D-1383E3026539}" presName="bkgdShape" presStyleLbl="node1" presStyleIdx="1" presStyleCnt="3"/>
      <dgm:spPr/>
    </dgm:pt>
    <dgm:pt modelId="{6E0F4ABC-FF28-FC43-ABB9-E842740A4614}" type="pres">
      <dgm:prSet presAssocID="{DA4D2FED-66FE-DC4A-833D-1383E3026539}" presName="nodeTx" presStyleLbl="node1" presStyleIdx="1" presStyleCnt="3">
        <dgm:presLayoutVars>
          <dgm:bulletEnabled val="1"/>
        </dgm:presLayoutVars>
      </dgm:prSet>
      <dgm:spPr/>
    </dgm:pt>
    <dgm:pt modelId="{AE375BB6-26AF-DF4A-921B-387B768258F1}" type="pres">
      <dgm:prSet presAssocID="{DA4D2FED-66FE-DC4A-833D-1383E3026539}" presName="invisiNode" presStyleLbl="node1" presStyleIdx="1" presStyleCnt="3"/>
      <dgm:spPr/>
    </dgm:pt>
    <dgm:pt modelId="{77D42DAC-1ADF-9F40-9419-19B4A094FA03}" type="pres">
      <dgm:prSet presAssocID="{DA4D2FED-66FE-DC4A-833D-1383E3026539}"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AEF1A5D7-833F-514C-8F46-682F01CA8572}" type="pres">
      <dgm:prSet presAssocID="{A1617BEE-F960-2B41-8D15-804758B008DC}" presName="sibTrans" presStyleLbl="sibTrans2D1" presStyleIdx="0" presStyleCnt="0"/>
      <dgm:spPr/>
    </dgm:pt>
    <dgm:pt modelId="{C15D7A26-E82C-7D49-B89C-D54F7E296C09}" type="pres">
      <dgm:prSet presAssocID="{05618CE6-B55B-8F41-A88D-38124D0AE897}" presName="compNode" presStyleCnt="0"/>
      <dgm:spPr/>
    </dgm:pt>
    <dgm:pt modelId="{75ADC166-FD35-E547-8DA6-F57D9CB9A9E2}" type="pres">
      <dgm:prSet presAssocID="{05618CE6-B55B-8F41-A88D-38124D0AE897}" presName="bkgdShape" presStyleLbl="node1" presStyleIdx="2" presStyleCnt="3" custScaleX="143153"/>
      <dgm:spPr/>
    </dgm:pt>
    <dgm:pt modelId="{F546F9D6-412A-8D49-B45E-8606E8291F0B}" type="pres">
      <dgm:prSet presAssocID="{05618CE6-B55B-8F41-A88D-38124D0AE897}" presName="nodeTx" presStyleLbl="node1" presStyleIdx="2" presStyleCnt="3">
        <dgm:presLayoutVars>
          <dgm:bulletEnabled val="1"/>
        </dgm:presLayoutVars>
      </dgm:prSet>
      <dgm:spPr/>
    </dgm:pt>
    <dgm:pt modelId="{FFB0A39F-76F5-4445-B823-858E79EFFEA4}" type="pres">
      <dgm:prSet presAssocID="{05618CE6-B55B-8F41-A88D-38124D0AE897}" presName="invisiNode" presStyleLbl="node1" presStyleIdx="2" presStyleCnt="3"/>
      <dgm:spPr/>
    </dgm:pt>
    <dgm:pt modelId="{39A8DCF4-CA17-9C48-9956-28691D2C4DE4}" type="pres">
      <dgm:prSet presAssocID="{05618CE6-B55B-8F41-A88D-38124D0AE897}" presName="imagNode" presStyleLbl="fgImgPlace1" presStyleIdx="2" presStyleCnt="3" custLinFactNeighborX="-361" custLinFactNeighborY="-8764"/>
      <dgm:spPr>
        <a:blipFill>
          <a:blip xmlns:r="http://schemas.openxmlformats.org/officeDocument/2006/relationships" r:embed="rId3">
            <a:extLst>
              <a:ext uri="{28A0092B-C50C-407E-A947-70E740481C1C}">
                <a14:useLocalDpi xmlns:a14="http://schemas.microsoft.com/office/drawing/2010/main" val="0"/>
              </a:ext>
            </a:extLst>
          </a:blip>
          <a:srcRect/>
          <a:stretch>
            <a:fillRect l="-23000" r="-23000"/>
          </a:stretch>
        </a:blipFill>
      </dgm:spPr>
    </dgm:pt>
  </dgm:ptLst>
  <dgm:cxnLst>
    <dgm:cxn modelId="{DBE4FF04-CEE1-4C4B-9EE8-5FEF9B86F4CA}" type="presOf" srcId="{05618CE6-B55B-8F41-A88D-38124D0AE897}" destId="{F546F9D6-412A-8D49-B45E-8606E8291F0B}" srcOrd="1" destOrd="0" presId="urn:microsoft.com/office/officeart/2005/8/layout/hList7#14"/>
    <dgm:cxn modelId="{6AEB3722-74BF-2A46-8031-952B59257644}" type="presOf" srcId="{A1617BEE-F960-2B41-8D15-804758B008DC}" destId="{AEF1A5D7-833F-514C-8F46-682F01CA8572}" srcOrd="0" destOrd="0" presId="urn:microsoft.com/office/officeart/2005/8/layout/hList7#14"/>
    <dgm:cxn modelId="{8E81F124-F003-F540-A42B-E680A84BE98C}" type="presOf" srcId="{A713A12A-C81F-7049-89C5-899A6BB7F961}" destId="{956F5401-50FF-144C-A57B-879F2CB211E8}" srcOrd="0" destOrd="0" presId="urn:microsoft.com/office/officeart/2005/8/layout/hList7#14"/>
    <dgm:cxn modelId="{1C29444E-3B9F-714D-93FF-5AFC85BD348D}" type="presOf" srcId="{5950E5CA-0CE2-9548-B282-0BAB762FAF41}" destId="{30D1FB25-5380-CF41-B622-6661E3944B5C}" srcOrd="0" destOrd="0" presId="urn:microsoft.com/office/officeart/2005/8/layout/hList7#14"/>
    <dgm:cxn modelId="{7AF71761-8C87-2B42-81EA-32E1798E975F}" type="presOf" srcId="{A713A12A-C81F-7049-89C5-899A6BB7F961}" destId="{1A927FCD-8F21-F346-AFB0-139186790EFF}" srcOrd="1" destOrd="0" presId="urn:microsoft.com/office/officeart/2005/8/layout/hList7#14"/>
    <dgm:cxn modelId="{917C876B-DEFB-9348-86C4-BE23CBA0D71D}" type="presOf" srcId="{80970108-451C-3444-85BF-FD47C6B60137}" destId="{526876AF-6428-8F42-8884-7EFFF7C5B379}" srcOrd="0" destOrd="0" presId="urn:microsoft.com/office/officeart/2005/8/layout/hList7#14"/>
    <dgm:cxn modelId="{C43F359E-8BD8-704F-92F4-547F129A4DA6}" srcId="{80970108-451C-3444-85BF-FD47C6B60137}" destId="{05618CE6-B55B-8F41-A88D-38124D0AE897}" srcOrd="2" destOrd="0" parTransId="{625E760E-8343-1E4C-909B-2BE3D29BB2E9}" sibTransId="{76067125-9E4A-E649-B808-178627814DC7}"/>
    <dgm:cxn modelId="{45D1D2C2-B7E6-B646-B7EE-C4B9C98DA81B}" srcId="{80970108-451C-3444-85BF-FD47C6B60137}" destId="{DA4D2FED-66FE-DC4A-833D-1383E3026539}" srcOrd="1" destOrd="0" parTransId="{241FFD33-AABA-024A-A6FB-B2E8DA6D8D61}" sibTransId="{A1617BEE-F960-2B41-8D15-804758B008DC}"/>
    <dgm:cxn modelId="{80D968C5-22F9-514C-8E19-7CDBF439F7FA}" type="presOf" srcId="{DA4D2FED-66FE-DC4A-833D-1383E3026539}" destId="{6E0F4ABC-FF28-FC43-ABB9-E842740A4614}" srcOrd="1" destOrd="0" presId="urn:microsoft.com/office/officeart/2005/8/layout/hList7#14"/>
    <dgm:cxn modelId="{387623D4-FB8A-FE44-89B4-7BED389F458D}" type="presOf" srcId="{05618CE6-B55B-8F41-A88D-38124D0AE897}" destId="{75ADC166-FD35-E547-8DA6-F57D9CB9A9E2}" srcOrd="0" destOrd="0" presId="urn:microsoft.com/office/officeart/2005/8/layout/hList7#14"/>
    <dgm:cxn modelId="{2A8FC9DC-6AB8-A140-92AA-1168BF46F155}" type="presOf" srcId="{DA4D2FED-66FE-DC4A-833D-1383E3026539}" destId="{8750B962-E023-8A41-8F08-48B34472B246}" srcOrd="0" destOrd="0" presId="urn:microsoft.com/office/officeart/2005/8/layout/hList7#14"/>
    <dgm:cxn modelId="{7CBD63E5-4DE0-C44B-A20A-3F4EF0915D2D}" srcId="{80970108-451C-3444-85BF-FD47C6B60137}" destId="{A713A12A-C81F-7049-89C5-899A6BB7F961}" srcOrd="0" destOrd="0" parTransId="{304ECFA1-F5AE-0543-BC75-044EB02FB085}" sibTransId="{5950E5CA-0CE2-9548-B282-0BAB762FAF41}"/>
    <dgm:cxn modelId="{84951394-DE6B-1042-A964-0DFC065A24DB}" type="presParOf" srcId="{526876AF-6428-8F42-8884-7EFFF7C5B379}" destId="{AD2E8432-EF38-494B-8C52-D51F6CECACE4}" srcOrd="0" destOrd="0" presId="urn:microsoft.com/office/officeart/2005/8/layout/hList7#14"/>
    <dgm:cxn modelId="{CDB85240-C60E-FC46-B4EF-89F09DC150B4}" type="presParOf" srcId="{526876AF-6428-8F42-8884-7EFFF7C5B379}" destId="{199E539A-7A37-BD40-A1D7-9893FC4D1B19}" srcOrd="1" destOrd="0" presId="urn:microsoft.com/office/officeart/2005/8/layout/hList7#14"/>
    <dgm:cxn modelId="{B230CFA8-48D0-3543-8C30-40F25C3DC3FA}" type="presParOf" srcId="{199E539A-7A37-BD40-A1D7-9893FC4D1B19}" destId="{BF2AB049-7507-6046-8B88-1BEE8755272E}" srcOrd="0" destOrd="0" presId="urn:microsoft.com/office/officeart/2005/8/layout/hList7#14"/>
    <dgm:cxn modelId="{3D83BDD2-BC7E-3A41-B915-20D11CA5CD8D}" type="presParOf" srcId="{BF2AB049-7507-6046-8B88-1BEE8755272E}" destId="{956F5401-50FF-144C-A57B-879F2CB211E8}" srcOrd="0" destOrd="0" presId="urn:microsoft.com/office/officeart/2005/8/layout/hList7#14"/>
    <dgm:cxn modelId="{978BB3EB-E2DF-7B42-A4A8-AEA5A9E51C8E}" type="presParOf" srcId="{BF2AB049-7507-6046-8B88-1BEE8755272E}" destId="{1A927FCD-8F21-F346-AFB0-139186790EFF}" srcOrd="1" destOrd="0" presId="urn:microsoft.com/office/officeart/2005/8/layout/hList7#14"/>
    <dgm:cxn modelId="{59D6D94A-6DDA-BF45-8A7D-1007A9F1635B}" type="presParOf" srcId="{BF2AB049-7507-6046-8B88-1BEE8755272E}" destId="{FAA2BAA1-47F7-9B44-9269-0EF35230A3AF}" srcOrd="2" destOrd="0" presId="urn:microsoft.com/office/officeart/2005/8/layout/hList7#14"/>
    <dgm:cxn modelId="{B4226FC5-2CC6-0D48-8AFC-445589061620}" type="presParOf" srcId="{BF2AB049-7507-6046-8B88-1BEE8755272E}" destId="{6D52C71A-317B-7846-A651-9C462DDA4C13}" srcOrd="3" destOrd="0" presId="urn:microsoft.com/office/officeart/2005/8/layout/hList7#14"/>
    <dgm:cxn modelId="{ED978EC0-3E08-D04A-A7FD-5BD56D9ACB00}" type="presParOf" srcId="{199E539A-7A37-BD40-A1D7-9893FC4D1B19}" destId="{30D1FB25-5380-CF41-B622-6661E3944B5C}" srcOrd="1" destOrd="0" presId="urn:microsoft.com/office/officeart/2005/8/layout/hList7#14"/>
    <dgm:cxn modelId="{8F2B44C9-5280-CC4A-9836-00CB85449E45}" type="presParOf" srcId="{199E539A-7A37-BD40-A1D7-9893FC4D1B19}" destId="{A78DF90B-CDBF-0146-BE89-6004190E2E66}" srcOrd="2" destOrd="0" presId="urn:microsoft.com/office/officeart/2005/8/layout/hList7#14"/>
    <dgm:cxn modelId="{AB9DB0A8-804D-A247-ACB1-DBB6CA615B64}" type="presParOf" srcId="{A78DF90B-CDBF-0146-BE89-6004190E2E66}" destId="{8750B962-E023-8A41-8F08-48B34472B246}" srcOrd="0" destOrd="0" presId="urn:microsoft.com/office/officeart/2005/8/layout/hList7#14"/>
    <dgm:cxn modelId="{9DFA40E2-1E94-CD40-BE63-AC4B0DB72D64}" type="presParOf" srcId="{A78DF90B-CDBF-0146-BE89-6004190E2E66}" destId="{6E0F4ABC-FF28-FC43-ABB9-E842740A4614}" srcOrd="1" destOrd="0" presId="urn:microsoft.com/office/officeart/2005/8/layout/hList7#14"/>
    <dgm:cxn modelId="{5CB45678-BCE9-F247-875F-23CF2FE5266B}" type="presParOf" srcId="{A78DF90B-CDBF-0146-BE89-6004190E2E66}" destId="{AE375BB6-26AF-DF4A-921B-387B768258F1}" srcOrd="2" destOrd="0" presId="urn:microsoft.com/office/officeart/2005/8/layout/hList7#14"/>
    <dgm:cxn modelId="{EB80F833-0FC7-264B-A94D-1F692CEF2611}" type="presParOf" srcId="{A78DF90B-CDBF-0146-BE89-6004190E2E66}" destId="{77D42DAC-1ADF-9F40-9419-19B4A094FA03}" srcOrd="3" destOrd="0" presId="urn:microsoft.com/office/officeart/2005/8/layout/hList7#14"/>
    <dgm:cxn modelId="{5900A4ED-1835-6D41-8658-568D14F8896F}" type="presParOf" srcId="{199E539A-7A37-BD40-A1D7-9893FC4D1B19}" destId="{AEF1A5D7-833F-514C-8F46-682F01CA8572}" srcOrd="3" destOrd="0" presId="urn:microsoft.com/office/officeart/2005/8/layout/hList7#14"/>
    <dgm:cxn modelId="{3477288D-F246-DD47-8566-69B2A3746344}" type="presParOf" srcId="{199E539A-7A37-BD40-A1D7-9893FC4D1B19}" destId="{C15D7A26-E82C-7D49-B89C-D54F7E296C09}" srcOrd="4" destOrd="0" presId="urn:microsoft.com/office/officeart/2005/8/layout/hList7#14"/>
    <dgm:cxn modelId="{048910B0-4EFB-6F43-A932-26F2714ED3D8}" type="presParOf" srcId="{C15D7A26-E82C-7D49-B89C-D54F7E296C09}" destId="{75ADC166-FD35-E547-8DA6-F57D9CB9A9E2}" srcOrd="0" destOrd="0" presId="urn:microsoft.com/office/officeart/2005/8/layout/hList7#14"/>
    <dgm:cxn modelId="{630069B5-F767-C54D-B9DB-015EBF17E679}" type="presParOf" srcId="{C15D7A26-E82C-7D49-B89C-D54F7E296C09}" destId="{F546F9D6-412A-8D49-B45E-8606E8291F0B}" srcOrd="1" destOrd="0" presId="urn:microsoft.com/office/officeart/2005/8/layout/hList7#14"/>
    <dgm:cxn modelId="{6AFED9BF-1F8B-9B42-BCCB-38C438C6C5D3}" type="presParOf" srcId="{C15D7A26-E82C-7D49-B89C-D54F7E296C09}" destId="{FFB0A39F-76F5-4445-B823-858E79EFFEA4}" srcOrd="2" destOrd="0" presId="urn:microsoft.com/office/officeart/2005/8/layout/hList7#14"/>
    <dgm:cxn modelId="{0D2C4F71-F20C-474A-BB65-9E220FE68565}" type="presParOf" srcId="{C15D7A26-E82C-7D49-B89C-D54F7E296C09}" destId="{39A8DCF4-CA17-9C48-9956-28691D2C4DE4}" srcOrd="3" destOrd="0" presId="urn:microsoft.com/office/officeart/2005/8/layout/hList7#1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F951675E-A53A-8645-A14B-F43EB9F9E4D8}" type="doc">
      <dgm:prSet loTypeId="urn:microsoft.com/office/officeart/2005/8/layout/process1" loCatId="" qsTypeId="urn:microsoft.com/office/officeart/2005/8/quickstyle/simple4" qsCatId="simple" csTypeId="urn:microsoft.com/office/officeart/2005/8/colors/accent1_2" csCatId="accent1" phldr="1"/>
      <dgm:spPr/>
    </dgm:pt>
    <dgm:pt modelId="{D4900BC2-B68D-0D49-8F62-D72DD473C48B}">
      <dgm:prSet phldrT="[Texto]"/>
      <dgm:spPr/>
      <dgm:t>
        <a:bodyPr/>
        <a:lstStyle/>
        <a:p>
          <a:r>
            <a:rPr lang="es-ES_tradnl" dirty="0"/>
            <a:t>Medio Externo </a:t>
          </a:r>
        </a:p>
        <a:p>
          <a:r>
            <a:rPr lang="es-ES_tradnl" dirty="0"/>
            <a:t>Organismo agresor (causa</a:t>
          </a:r>
          <a:endParaRPr lang="es-ES" dirty="0"/>
        </a:p>
      </dgm:t>
    </dgm:pt>
    <dgm:pt modelId="{DD39D55A-2479-454A-B854-0FDB0308E2B5}" type="parTrans" cxnId="{A38E1CB1-63BD-C54D-B803-E8DB9314CDC4}">
      <dgm:prSet/>
      <dgm:spPr/>
      <dgm:t>
        <a:bodyPr/>
        <a:lstStyle/>
        <a:p>
          <a:endParaRPr lang="es-ES"/>
        </a:p>
      </dgm:t>
    </dgm:pt>
    <dgm:pt modelId="{A8215B28-46AF-3E47-9D2D-6D10EB49BD82}" type="sibTrans" cxnId="{A38E1CB1-63BD-C54D-B803-E8DB9314CDC4}">
      <dgm:prSet/>
      <dgm:spPr/>
      <dgm:t>
        <a:bodyPr/>
        <a:lstStyle/>
        <a:p>
          <a:endParaRPr lang="es-ES"/>
        </a:p>
      </dgm:t>
    </dgm:pt>
    <dgm:pt modelId="{A89F3061-80F0-C24F-A3AC-78C38E7FED86}">
      <dgm:prSet phldrT="[Texto]"/>
      <dgm:spPr>
        <a:solidFill>
          <a:schemeClr val="accent4">
            <a:lumMod val="75000"/>
          </a:schemeClr>
        </a:solidFill>
      </dgm:spPr>
      <dgm:t>
        <a:bodyPr/>
        <a:lstStyle/>
        <a:p>
          <a:r>
            <a:rPr lang="es-ES_tradnl" dirty="0"/>
            <a:t>Hombre</a:t>
          </a:r>
        </a:p>
        <a:p>
          <a:r>
            <a:rPr lang="es-ES_tradnl" dirty="0"/>
            <a:t>Huésped (Efecto</a:t>
          </a:r>
          <a:endParaRPr lang="es-ES" dirty="0"/>
        </a:p>
      </dgm:t>
    </dgm:pt>
    <dgm:pt modelId="{E7CF2410-FD95-D54F-9655-7B6ABBA87D41}" type="parTrans" cxnId="{0714D270-3DA7-DD44-ACBD-A1A86E3AB164}">
      <dgm:prSet/>
      <dgm:spPr/>
      <dgm:t>
        <a:bodyPr/>
        <a:lstStyle/>
        <a:p>
          <a:endParaRPr lang="es-ES"/>
        </a:p>
      </dgm:t>
    </dgm:pt>
    <dgm:pt modelId="{7475F43D-C879-CD41-A0A9-62F690143B2A}" type="sibTrans" cxnId="{0714D270-3DA7-DD44-ACBD-A1A86E3AB164}">
      <dgm:prSet/>
      <dgm:spPr/>
      <dgm:t>
        <a:bodyPr/>
        <a:lstStyle/>
        <a:p>
          <a:endParaRPr lang="es-ES"/>
        </a:p>
      </dgm:t>
    </dgm:pt>
    <dgm:pt modelId="{A5DDCC75-C9C2-194A-93A7-023CCEB9E23A}" type="pres">
      <dgm:prSet presAssocID="{F951675E-A53A-8645-A14B-F43EB9F9E4D8}" presName="Name0" presStyleCnt="0">
        <dgm:presLayoutVars>
          <dgm:dir/>
          <dgm:resizeHandles val="exact"/>
        </dgm:presLayoutVars>
      </dgm:prSet>
      <dgm:spPr/>
    </dgm:pt>
    <dgm:pt modelId="{4B268211-A1ED-9A46-BF9B-A87369793635}" type="pres">
      <dgm:prSet presAssocID="{D4900BC2-B68D-0D49-8F62-D72DD473C48B}" presName="node" presStyleLbl="node1" presStyleIdx="0" presStyleCnt="2">
        <dgm:presLayoutVars>
          <dgm:bulletEnabled val="1"/>
        </dgm:presLayoutVars>
      </dgm:prSet>
      <dgm:spPr/>
    </dgm:pt>
    <dgm:pt modelId="{DB01BFBE-5C22-A847-A10B-501C450864C9}" type="pres">
      <dgm:prSet presAssocID="{A8215B28-46AF-3E47-9D2D-6D10EB49BD82}" presName="sibTrans" presStyleLbl="sibTrans2D1" presStyleIdx="0" presStyleCnt="1"/>
      <dgm:spPr/>
    </dgm:pt>
    <dgm:pt modelId="{BECE5778-B359-884B-B035-813CA3B13AD7}" type="pres">
      <dgm:prSet presAssocID="{A8215B28-46AF-3E47-9D2D-6D10EB49BD82}" presName="connectorText" presStyleLbl="sibTrans2D1" presStyleIdx="0" presStyleCnt="1"/>
      <dgm:spPr/>
    </dgm:pt>
    <dgm:pt modelId="{32D3CC14-D301-344A-B3EE-65464B23E104}" type="pres">
      <dgm:prSet presAssocID="{A89F3061-80F0-C24F-A3AC-78C38E7FED86}" presName="node" presStyleLbl="node1" presStyleIdx="1" presStyleCnt="2">
        <dgm:presLayoutVars>
          <dgm:bulletEnabled val="1"/>
        </dgm:presLayoutVars>
      </dgm:prSet>
      <dgm:spPr/>
    </dgm:pt>
  </dgm:ptLst>
  <dgm:cxnLst>
    <dgm:cxn modelId="{8AF06762-BA11-5D4A-B599-1AA90BE5429B}" type="presOf" srcId="{D4900BC2-B68D-0D49-8F62-D72DD473C48B}" destId="{4B268211-A1ED-9A46-BF9B-A87369793635}" srcOrd="0" destOrd="0" presId="urn:microsoft.com/office/officeart/2005/8/layout/process1"/>
    <dgm:cxn modelId="{7AC14969-6EB8-E24E-97D0-41FCB850575A}" type="presOf" srcId="{F951675E-A53A-8645-A14B-F43EB9F9E4D8}" destId="{A5DDCC75-C9C2-194A-93A7-023CCEB9E23A}" srcOrd="0" destOrd="0" presId="urn:microsoft.com/office/officeart/2005/8/layout/process1"/>
    <dgm:cxn modelId="{0714D270-3DA7-DD44-ACBD-A1A86E3AB164}" srcId="{F951675E-A53A-8645-A14B-F43EB9F9E4D8}" destId="{A89F3061-80F0-C24F-A3AC-78C38E7FED86}" srcOrd="1" destOrd="0" parTransId="{E7CF2410-FD95-D54F-9655-7B6ABBA87D41}" sibTransId="{7475F43D-C879-CD41-A0A9-62F690143B2A}"/>
    <dgm:cxn modelId="{F0CED674-53B8-1C4A-B256-E026093C88A0}" type="presOf" srcId="{A8215B28-46AF-3E47-9D2D-6D10EB49BD82}" destId="{BECE5778-B359-884B-B035-813CA3B13AD7}" srcOrd="1" destOrd="0" presId="urn:microsoft.com/office/officeart/2005/8/layout/process1"/>
    <dgm:cxn modelId="{A38E1CB1-63BD-C54D-B803-E8DB9314CDC4}" srcId="{F951675E-A53A-8645-A14B-F43EB9F9E4D8}" destId="{D4900BC2-B68D-0D49-8F62-D72DD473C48B}" srcOrd="0" destOrd="0" parTransId="{DD39D55A-2479-454A-B854-0FDB0308E2B5}" sibTransId="{A8215B28-46AF-3E47-9D2D-6D10EB49BD82}"/>
    <dgm:cxn modelId="{2FE93DCA-C0AE-EC4F-B98D-89DBFF041F6C}" type="presOf" srcId="{A89F3061-80F0-C24F-A3AC-78C38E7FED86}" destId="{32D3CC14-D301-344A-B3EE-65464B23E104}" srcOrd="0" destOrd="0" presId="urn:microsoft.com/office/officeart/2005/8/layout/process1"/>
    <dgm:cxn modelId="{581A74E3-BA24-0446-9E50-3585DA2F1CA4}" type="presOf" srcId="{A8215B28-46AF-3E47-9D2D-6D10EB49BD82}" destId="{DB01BFBE-5C22-A847-A10B-501C450864C9}" srcOrd="0" destOrd="0" presId="urn:microsoft.com/office/officeart/2005/8/layout/process1"/>
    <dgm:cxn modelId="{3E24DAED-2E49-354E-9086-631684A96478}" type="presParOf" srcId="{A5DDCC75-C9C2-194A-93A7-023CCEB9E23A}" destId="{4B268211-A1ED-9A46-BF9B-A87369793635}" srcOrd="0" destOrd="0" presId="urn:microsoft.com/office/officeart/2005/8/layout/process1"/>
    <dgm:cxn modelId="{580F72A9-AED0-F541-88AA-40A2B3A111F8}" type="presParOf" srcId="{A5DDCC75-C9C2-194A-93A7-023CCEB9E23A}" destId="{DB01BFBE-5C22-A847-A10B-501C450864C9}" srcOrd="1" destOrd="0" presId="urn:microsoft.com/office/officeart/2005/8/layout/process1"/>
    <dgm:cxn modelId="{7C3D7D77-B3BC-4A45-8EB2-A94C5332A079}" type="presParOf" srcId="{DB01BFBE-5C22-A847-A10B-501C450864C9}" destId="{BECE5778-B359-884B-B035-813CA3B13AD7}" srcOrd="0" destOrd="0" presId="urn:microsoft.com/office/officeart/2005/8/layout/process1"/>
    <dgm:cxn modelId="{36413D33-3789-3142-8255-96F844B2E6AA}" type="presParOf" srcId="{A5DDCC75-C9C2-194A-93A7-023CCEB9E23A}" destId="{32D3CC14-D301-344A-B3EE-65464B23E104}"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0D8BF348-CC6A-E243-98F3-B7F1E792CC7A}" type="doc">
      <dgm:prSet loTypeId="urn:microsoft.com/office/officeart/2005/8/layout/target3" loCatId="" qsTypeId="urn:microsoft.com/office/officeart/2005/8/quickstyle/simple1" qsCatId="simple" csTypeId="urn:microsoft.com/office/officeart/2005/8/colors/colorful1#18" csCatId="colorful" phldr="1"/>
      <dgm:spPr/>
      <dgm:t>
        <a:bodyPr/>
        <a:lstStyle/>
        <a:p>
          <a:endParaRPr lang="es-ES"/>
        </a:p>
      </dgm:t>
    </dgm:pt>
    <dgm:pt modelId="{C2517C7A-B60E-9841-A653-B5CE7DB90545}">
      <dgm:prSet phldrT="[Texto]"/>
      <dgm:spPr/>
      <dgm:t>
        <a:bodyPr/>
        <a:lstStyle/>
        <a:p>
          <a:r>
            <a:rPr lang="es-ES_tradnl" b="1" dirty="0"/>
            <a:t>Criterio Higiénico y de seguridad</a:t>
          </a:r>
          <a:endParaRPr lang="es-ES" dirty="0"/>
        </a:p>
      </dgm:t>
    </dgm:pt>
    <dgm:pt modelId="{7C1A3729-7E90-A248-94F5-FEFAC30CE8E0}" type="parTrans" cxnId="{F19F8048-14F1-434F-AEA6-92449CDC3E53}">
      <dgm:prSet/>
      <dgm:spPr/>
      <dgm:t>
        <a:bodyPr/>
        <a:lstStyle/>
        <a:p>
          <a:endParaRPr lang="es-ES"/>
        </a:p>
      </dgm:t>
    </dgm:pt>
    <dgm:pt modelId="{9DF65D0C-123B-9C4E-B78C-EE3EDB172FB9}" type="sibTrans" cxnId="{F19F8048-14F1-434F-AEA6-92449CDC3E53}">
      <dgm:prSet/>
      <dgm:spPr/>
      <dgm:t>
        <a:bodyPr/>
        <a:lstStyle/>
        <a:p>
          <a:endParaRPr lang="es-ES"/>
        </a:p>
      </dgm:t>
    </dgm:pt>
    <dgm:pt modelId="{007058C6-0EF4-9347-B5C0-68EADB639540}">
      <dgm:prSet phldrT="[Texto]"/>
      <dgm:spPr/>
      <dgm:t>
        <a:bodyPr/>
        <a:lstStyle/>
        <a:p>
          <a:r>
            <a:rPr lang="es-ES_tradnl" dirty="0"/>
            <a:t>“medio ambiente”.</a:t>
          </a:r>
          <a:endParaRPr lang="es-ES" dirty="0"/>
        </a:p>
      </dgm:t>
    </dgm:pt>
    <dgm:pt modelId="{B14C6737-822F-8B42-B9B8-13A6FE245E81}" type="parTrans" cxnId="{CED6949D-686A-B545-AFA9-F6621658F920}">
      <dgm:prSet/>
      <dgm:spPr/>
      <dgm:t>
        <a:bodyPr/>
        <a:lstStyle/>
        <a:p>
          <a:endParaRPr lang="es-ES"/>
        </a:p>
      </dgm:t>
    </dgm:pt>
    <dgm:pt modelId="{CDDACE34-0B99-144B-8E9C-61CBFE3D2F5A}" type="sibTrans" cxnId="{CED6949D-686A-B545-AFA9-F6621658F920}">
      <dgm:prSet/>
      <dgm:spPr/>
      <dgm:t>
        <a:bodyPr/>
        <a:lstStyle/>
        <a:p>
          <a:endParaRPr lang="es-ES"/>
        </a:p>
      </dgm:t>
    </dgm:pt>
    <dgm:pt modelId="{B4706DF4-4555-024F-B351-44914A3197EF}">
      <dgm:prSet phldrT="[Texto]"/>
      <dgm:spPr/>
      <dgm:t>
        <a:bodyPr/>
        <a:lstStyle/>
        <a:p>
          <a:r>
            <a:rPr lang="es-ES_tradnl" b="1" dirty="0"/>
            <a:t>Criterio médico</a:t>
          </a:r>
          <a:r>
            <a:rPr lang="es-ES_tradnl" dirty="0"/>
            <a:t> </a:t>
          </a:r>
          <a:endParaRPr lang="es-ES" dirty="0"/>
        </a:p>
      </dgm:t>
    </dgm:pt>
    <dgm:pt modelId="{5EDBF737-8942-634B-8E58-F7A3E005F314}" type="parTrans" cxnId="{722B0B9B-7B0C-9641-BBE0-F4B9817B8661}">
      <dgm:prSet/>
      <dgm:spPr/>
      <dgm:t>
        <a:bodyPr/>
        <a:lstStyle/>
        <a:p>
          <a:endParaRPr lang="es-ES"/>
        </a:p>
      </dgm:t>
    </dgm:pt>
    <dgm:pt modelId="{C193A8EB-6851-7B44-9964-385F71FEC1EA}" type="sibTrans" cxnId="{722B0B9B-7B0C-9641-BBE0-F4B9817B8661}">
      <dgm:prSet/>
      <dgm:spPr/>
      <dgm:t>
        <a:bodyPr/>
        <a:lstStyle/>
        <a:p>
          <a:endParaRPr lang="es-ES"/>
        </a:p>
      </dgm:t>
    </dgm:pt>
    <dgm:pt modelId="{2D41C4CA-EAA2-A348-B97F-9CB8F6EF0C16}">
      <dgm:prSet phldrT="[Texto]"/>
      <dgm:spPr/>
      <dgm:t>
        <a:bodyPr/>
        <a:lstStyle/>
        <a:p>
          <a:pPr>
            <a:buFont typeface="+mj-lt"/>
            <a:buNone/>
          </a:pPr>
          <a:r>
            <a:rPr lang="es-ES_tradnl" dirty="0"/>
            <a:t>“Factor biológico”, “Hábitos“ y “Servicios de Salud”.</a:t>
          </a:r>
          <a:endParaRPr lang="es-ES" dirty="0"/>
        </a:p>
      </dgm:t>
    </dgm:pt>
    <dgm:pt modelId="{DB80E80E-8444-5147-8D0B-C131C1D5BBDB}" type="parTrans" cxnId="{CA866C72-2D96-4F4A-B278-6F137E611830}">
      <dgm:prSet/>
      <dgm:spPr/>
      <dgm:t>
        <a:bodyPr/>
        <a:lstStyle/>
        <a:p>
          <a:endParaRPr lang="es-ES"/>
        </a:p>
      </dgm:t>
    </dgm:pt>
    <dgm:pt modelId="{80116859-212F-6C47-8275-50B5F0B4E277}" type="sibTrans" cxnId="{CA866C72-2D96-4F4A-B278-6F137E611830}">
      <dgm:prSet/>
      <dgm:spPr/>
      <dgm:t>
        <a:bodyPr/>
        <a:lstStyle/>
        <a:p>
          <a:endParaRPr lang="es-ES"/>
        </a:p>
      </dgm:t>
    </dgm:pt>
    <dgm:pt modelId="{9D69C6DD-EB79-3F46-BF5A-D04FD55461E7}">
      <dgm:prSet phldrT="[Texto]"/>
      <dgm:spPr/>
      <dgm:t>
        <a:bodyPr/>
        <a:lstStyle/>
        <a:p>
          <a:r>
            <a:rPr lang="es-ES_tradnl" b="1" dirty="0"/>
            <a:t>Nexo causal</a:t>
          </a:r>
          <a:endParaRPr lang="es-ES" dirty="0"/>
        </a:p>
      </dgm:t>
    </dgm:pt>
    <dgm:pt modelId="{135FB830-2F65-7E4A-B63C-1E2AC300A798}" type="parTrans" cxnId="{81A21D15-E9DA-414A-B2AE-C5CBA455FF40}">
      <dgm:prSet/>
      <dgm:spPr/>
      <dgm:t>
        <a:bodyPr/>
        <a:lstStyle/>
        <a:p>
          <a:endParaRPr lang="es-ES"/>
        </a:p>
      </dgm:t>
    </dgm:pt>
    <dgm:pt modelId="{344F90AF-7340-684A-93A4-9B93702B8142}" type="sibTrans" cxnId="{81A21D15-E9DA-414A-B2AE-C5CBA455FF40}">
      <dgm:prSet/>
      <dgm:spPr/>
      <dgm:t>
        <a:bodyPr/>
        <a:lstStyle/>
        <a:p>
          <a:endParaRPr lang="es-ES"/>
        </a:p>
      </dgm:t>
    </dgm:pt>
    <dgm:pt modelId="{A2BA0824-6DDB-3E48-8EB1-11F5FF826F15}">
      <dgm:prSet phldrT="[Texto]"/>
      <dgm:spPr/>
      <dgm:t>
        <a:bodyPr/>
        <a:lstStyle/>
        <a:p>
          <a:pPr>
            <a:buFont typeface="+mj-lt"/>
            <a:buNone/>
          </a:pPr>
          <a:r>
            <a:rPr lang="es-ES_tradnl" dirty="0"/>
            <a:t>Para patologías no incluidas en la tabla de Enfermedades laborales (decreto 1477 de 2014).</a:t>
          </a:r>
          <a:endParaRPr lang="es-ES" dirty="0"/>
        </a:p>
      </dgm:t>
    </dgm:pt>
    <dgm:pt modelId="{1F262B19-808B-C14F-A740-6F85B89F2F5A}" type="parTrans" cxnId="{61FBAC4C-566B-EE4D-83EC-A1038912BCFC}">
      <dgm:prSet/>
      <dgm:spPr/>
      <dgm:t>
        <a:bodyPr/>
        <a:lstStyle/>
        <a:p>
          <a:endParaRPr lang="es-ES"/>
        </a:p>
      </dgm:t>
    </dgm:pt>
    <dgm:pt modelId="{7CA3F029-B9E1-604B-97D1-A5CEB2AA5026}" type="sibTrans" cxnId="{61FBAC4C-566B-EE4D-83EC-A1038912BCFC}">
      <dgm:prSet/>
      <dgm:spPr/>
      <dgm:t>
        <a:bodyPr/>
        <a:lstStyle/>
        <a:p>
          <a:endParaRPr lang="es-ES"/>
        </a:p>
      </dgm:t>
    </dgm:pt>
    <dgm:pt modelId="{10C2AB96-2E96-0141-BEB6-D224C726EB35}" type="pres">
      <dgm:prSet presAssocID="{0D8BF348-CC6A-E243-98F3-B7F1E792CC7A}" presName="Name0" presStyleCnt="0">
        <dgm:presLayoutVars>
          <dgm:chMax val="7"/>
          <dgm:dir/>
          <dgm:animLvl val="lvl"/>
          <dgm:resizeHandles val="exact"/>
        </dgm:presLayoutVars>
      </dgm:prSet>
      <dgm:spPr/>
    </dgm:pt>
    <dgm:pt modelId="{10FBB50E-A2EE-484C-B06F-AA0B4555F253}" type="pres">
      <dgm:prSet presAssocID="{C2517C7A-B60E-9841-A653-B5CE7DB90545}" presName="circle1" presStyleLbl="node1" presStyleIdx="0" presStyleCnt="3"/>
      <dgm:spPr/>
    </dgm:pt>
    <dgm:pt modelId="{C39268F8-EC36-9040-BC95-CA507ADD6E36}" type="pres">
      <dgm:prSet presAssocID="{C2517C7A-B60E-9841-A653-B5CE7DB90545}" presName="space" presStyleCnt="0"/>
      <dgm:spPr/>
    </dgm:pt>
    <dgm:pt modelId="{9F4C3EE1-C7A4-7D4E-AA60-4C9B95CEEAAB}" type="pres">
      <dgm:prSet presAssocID="{C2517C7A-B60E-9841-A653-B5CE7DB90545}" presName="rect1" presStyleLbl="alignAcc1" presStyleIdx="0" presStyleCnt="3" custLinFactNeighborX="14756" custLinFactNeighborY="-4605"/>
      <dgm:spPr/>
    </dgm:pt>
    <dgm:pt modelId="{635B901A-F523-BC44-8097-BE57760DCF63}" type="pres">
      <dgm:prSet presAssocID="{B4706DF4-4555-024F-B351-44914A3197EF}" presName="vertSpace2" presStyleLbl="node1" presStyleIdx="0" presStyleCnt="3"/>
      <dgm:spPr/>
    </dgm:pt>
    <dgm:pt modelId="{8F278C66-A2E6-1649-9191-FFFA432FCAD8}" type="pres">
      <dgm:prSet presAssocID="{B4706DF4-4555-024F-B351-44914A3197EF}" presName="circle2" presStyleLbl="node1" presStyleIdx="1" presStyleCnt="3"/>
      <dgm:spPr/>
    </dgm:pt>
    <dgm:pt modelId="{6E43DD4A-1ED8-B340-AA16-DC5788118F8D}" type="pres">
      <dgm:prSet presAssocID="{B4706DF4-4555-024F-B351-44914A3197EF}" presName="rect2" presStyleLbl="alignAcc1" presStyleIdx="1" presStyleCnt="3"/>
      <dgm:spPr/>
    </dgm:pt>
    <dgm:pt modelId="{D2C2C7C4-0865-B54E-A527-E918E4E41D1D}" type="pres">
      <dgm:prSet presAssocID="{9D69C6DD-EB79-3F46-BF5A-D04FD55461E7}" presName="vertSpace3" presStyleLbl="node1" presStyleIdx="1" presStyleCnt="3"/>
      <dgm:spPr/>
    </dgm:pt>
    <dgm:pt modelId="{DB617FC8-544D-9846-BA2B-BBC243372BBE}" type="pres">
      <dgm:prSet presAssocID="{9D69C6DD-EB79-3F46-BF5A-D04FD55461E7}" presName="circle3" presStyleLbl="node1" presStyleIdx="2" presStyleCnt="3"/>
      <dgm:spPr/>
    </dgm:pt>
    <dgm:pt modelId="{30F1BE9C-B878-4642-BFE3-6C8473661970}" type="pres">
      <dgm:prSet presAssocID="{9D69C6DD-EB79-3F46-BF5A-D04FD55461E7}" presName="rect3" presStyleLbl="alignAcc1" presStyleIdx="2" presStyleCnt="3"/>
      <dgm:spPr/>
    </dgm:pt>
    <dgm:pt modelId="{32A75FC3-47BD-3E4D-9A82-64FF691F93F0}" type="pres">
      <dgm:prSet presAssocID="{C2517C7A-B60E-9841-A653-B5CE7DB90545}" presName="rect1ParTx" presStyleLbl="alignAcc1" presStyleIdx="2" presStyleCnt="3">
        <dgm:presLayoutVars>
          <dgm:chMax val="1"/>
          <dgm:bulletEnabled val="1"/>
        </dgm:presLayoutVars>
      </dgm:prSet>
      <dgm:spPr/>
    </dgm:pt>
    <dgm:pt modelId="{DF8CD753-4CFE-054F-A58C-C5727DD42647}" type="pres">
      <dgm:prSet presAssocID="{C2517C7A-B60E-9841-A653-B5CE7DB90545}" presName="rect1ChTx" presStyleLbl="alignAcc1" presStyleIdx="2" presStyleCnt="3">
        <dgm:presLayoutVars>
          <dgm:bulletEnabled val="1"/>
        </dgm:presLayoutVars>
      </dgm:prSet>
      <dgm:spPr/>
    </dgm:pt>
    <dgm:pt modelId="{21327362-BFCA-5C4B-A687-84B326BDD47A}" type="pres">
      <dgm:prSet presAssocID="{B4706DF4-4555-024F-B351-44914A3197EF}" presName="rect2ParTx" presStyleLbl="alignAcc1" presStyleIdx="2" presStyleCnt="3">
        <dgm:presLayoutVars>
          <dgm:chMax val="1"/>
          <dgm:bulletEnabled val="1"/>
        </dgm:presLayoutVars>
      </dgm:prSet>
      <dgm:spPr/>
    </dgm:pt>
    <dgm:pt modelId="{1381BF84-763C-934D-9F90-7187DD28DD48}" type="pres">
      <dgm:prSet presAssocID="{B4706DF4-4555-024F-B351-44914A3197EF}" presName="rect2ChTx" presStyleLbl="alignAcc1" presStyleIdx="2" presStyleCnt="3">
        <dgm:presLayoutVars>
          <dgm:bulletEnabled val="1"/>
        </dgm:presLayoutVars>
      </dgm:prSet>
      <dgm:spPr/>
    </dgm:pt>
    <dgm:pt modelId="{E7F9E4C9-02FC-7B40-8F72-E780758FC55D}" type="pres">
      <dgm:prSet presAssocID="{9D69C6DD-EB79-3F46-BF5A-D04FD55461E7}" presName="rect3ParTx" presStyleLbl="alignAcc1" presStyleIdx="2" presStyleCnt="3">
        <dgm:presLayoutVars>
          <dgm:chMax val="1"/>
          <dgm:bulletEnabled val="1"/>
        </dgm:presLayoutVars>
      </dgm:prSet>
      <dgm:spPr/>
    </dgm:pt>
    <dgm:pt modelId="{829F9D83-EE2F-834C-835C-E710F9C8841A}" type="pres">
      <dgm:prSet presAssocID="{9D69C6DD-EB79-3F46-BF5A-D04FD55461E7}" presName="rect3ChTx" presStyleLbl="alignAcc1" presStyleIdx="2" presStyleCnt="3">
        <dgm:presLayoutVars>
          <dgm:bulletEnabled val="1"/>
        </dgm:presLayoutVars>
      </dgm:prSet>
      <dgm:spPr/>
    </dgm:pt>
  </dgm:ptLst>
  <dgm:cxnLst>
    <dgm:cxn modelId="{91919103-63F9-4547-96FE-22CEC49665E2}" type="presOf" srcId="{C2517C7A-B60E-9841-A653-B5CE7DB90545}" destId="{32A75FC3-47BD-3E4D-9A82-64FF691F93F0}" srcOrd="1" destOrd="0" presId="urn:microsoft.com/office/officeart/2005/8/layout/target3"/>
    <dgm:cxn modelId="{FE53E613-724D-FB47-BE65-A3B580B38DBF}" type="presOf" srcId="{B4706DF4-4555-024F-B351-44914A3197EF}" destId="{6E43DD4A-1ED8-B340-AA16-DC5788118F8D}" srcOrd="0" destOrd="0" presId="urn:microsoft.com/office/officeart/2005/8/layout/target3"/>
    <dgm:cxn modelId="{81A21D15-E9DA-414A-B2AE-C5CBA455FF40}" srcId="{0D8BF348-CC6A-E243-98F3-B7F1E792CC7A}" destId="{9D69C6DD-EB79-3F46-BF5A-D04FD55461E7}" srcOrd="2" destOrd="0" parTransId="{135FB830-2F65-7E4A-B63C-1E2AC300A798}" sibTransId="{344F90AF-7340-684A-93A4-9B93702B8142}"/>
    <dgm:cxn modelId="{5896E12D-7B7E-104C-BC5C-D7430D054FB5}" type="presOf" srcId="{B4706DF4-4555-024F-B351-44914A3197EF}" destId="{21327362-BFCA-5C4B-A687-84B326BDD47A}" srcOrd="1" destOrd="0" presId="urn:microsoft.com/office/officeart/2005/8/layout/target3"/>
    <dgm:cxn modelId="{A8B8712F-728E-F34D-83D5-E8BA2900793D}" type="presOf" srcId="{2D41C4CA-EAA2-A348-B97F-9CB8F6EF0C16}" destId="{1381BF84-763C-934D-9F90-7187DD28DD48}" srcOrd="0" destOrd="0" presId="urn:microsoft.com/office/officeart/2005/8/layout/target3"/>
    <dgm:cxn modelId="{F19F8048-14F1-434F-AEA6-92449CDC3E53}" srcId="{0D8BF348-CC6A-E243-98F3-B7F1E792CC7A}" destId="{C2517C7A-B60E-9841-A653-B5CE7DB90545}" srcOrd="0" destOrd="0" parTransId="{7C1A3729-7E90-A248-94F5-FEFAC30CE8E0}" sibTransId="{9DF65D0C-123B-9C4E-B78C-EE3EDB172FB9}"/>
    <dgm:cxn modelId="{61FBAC4C-566B-EE4D-83EC-A1038912BCFC}" srcId="{9D69C6DD-EB79-3F46-BF5A-D04FD55461E7}" destId="{A2BA0824-6DDB-3E48-8EB1-11F5FF826F15}" srcOrd="0" destOrd="0" parTransId="{1F262B19-808B-C14F-A740-6F85B89F2F5A}" sibTransId="{7CA3F029-B9E1-604B-97D1-A5CEB2AA5026}"/>
    <dgm:cxn modelId="{CA866C72-2D96-4F4A-B278-6F137E611830}" srcId="{B4706DF4-4555-024F-B351-44914A3197EF}" destId="{2D41C4CA-EAA2-A348-B97F-9CB8F6EF0C16}" srcOrd="0" destOrd="0" parTransId="{DB80E80E-8444-5147-8D0B-C131C1D5BBDB}" sibTransId="{80116859-212F-6C47-8275-50B5F0B4E277}"/>
    <dgm:cxn modelId="{E9A2137E-DC4E-AF4C-9A14-55DC1B3DA2DF}" type="presOf" srcId="{C2517C7A-B60E-9841-A653-B5CE7DB90545}" destId="{9F4C3EE1-C7A4-7D4E-AA60-4C9B95CEEAAB}" srcOrd="0" destOrd="0" presId="urn:microsoft.com/office/officeart/2005/8/layout/target3"/>
    <dgm:cxn modelId="{9AF24993-BD07-F241-AA8C-69245AF99A40}" type="presOf" srcId="{0D8BF348-CC6A-E243-98F3-B7F1E792CC7A}" destId="{10C2AB96-2E96-0141-BEB6-D224C726EB35}" srcOrd="0" destOrd="0" presId="urn:microsoft.com/office/officeart/2005/8/layout/target3"/>
    <dgm:cxn modelId="{722B0B9B-7B0C-9641-BBE0-F4B9817B8661}" srcId="{0D8BF348-CC6A-E243-98F3-B7F1E792CC7A}" destId="{B4706DF4-4555-024F-B351-44914A3197EF}" srcOrd="1" destOrd="0" parTransId="{5EDBF737-8942-634B-8E58-F7A3E005F314}" sibTransId="{C193A8EB-6851-7B44-9964-385F71FEC1EA}"/>
    <dgm:cxn modelId="{CED6949D-686A-B545-AFA9-F6621658F920}" srcId="{C2517C7A-B60E-9841-A653-B5CE7DB90545}" destId="{007058C6-0EF4-9347-B5C0-68EADB639540}" srcOrd="0" destOrd="0" parTransId="{B14C6737-822F-8B42-B9B8-13A6FE245E81}" sibTransId="{CDDACE34-0B99-144B-8E9C-61CBFE3D2F5A}"/>
    <dgm:cxn modelId="{535049AC-25DF-1B4D-A1CD-3BA0C15ADEB2}" type="presOf" srcId="{007058C6-0EF4-9347-B5C0-68EADB639540}" destId="{DF8CD753-4CFE-054F-A58C-C5727DD42647}" srcOrd="0" destOrd="0" presId="urn:microsoft.com/office/officeart/2005/8/layout/target3"/>
    <dgm:cxn modelId="{F00382D5-57E9-744D-845E-BC4BFAD41920}" type="presOf" srcId="{9D69C6DD-EB79-3F46-BF5A-D04FD55461E7}" destId="{E7F9E4C9-02FC-7B40-8F72-E780758FC55D}" srcOrd="1" destOrd="0" presId="urn:microsoft.com/office/officeart/2005/8/layout/target3"/>
    <dgm:cxn modelId="{05082CF2-DEE1-904D-8781-77CA452E8B26}" type="presOf" srcId="{A2BA0824-6DDB-3E48-8EB1-11F5FF826F15}" destId="{829F9D83-EE2F-834C-835C-E710F9C8841A}" srcOrd="0" destOrd="0" presId="urn:microsoft.com/office/officeart/2005/8/layout/target3"/>
    <dgm:cxn modelId="{125097F2-2B4D-6547-8CA4-50BF42E8845C}" type="presOf" srcId="{9D69C6DD-EB79-3F46-BF5A-D04FD55461E7}" destId="{30F1BE9C-B878-4642-BFE3-6C8473661970}" srcOrd="0" destOrd="0" presId="urn:microsoft.com/office/officeart/2005/8/layout/target3"/>
    <dgm:cxn modelId="{39C0CC8E-A60F-934E-BF14-3E25F49CB1F1}" type="presParOf" srcId="{10C2AB96-2E96-0141-BEB6-D224C726EB35}" destId="{10FBB50E-A2EE-484C-B06F-AA0B4555F253}" srcOrd="0" destOrd="0" presId="urn:microsoft.com/office/officeart/2005/8/layout/target3"/>
    <dgm:cxn modelId="{70C5AE1B-F079-B544-8AC5-3A7F1A079FE8}" type="presParOf" srcId="{10C2AB96-2E96-0141-BEB6-D224C726EB35}" destId="{C39268F8-EC36-9040-BC95-CA507ADD6E36}" srcOrd="1" destOrd="0" presId="urn:microsoft.com/office/officeart/2005/8/layout/target3"/>
    <dgm:cxn modelId="{0416D378-7C6F-D84C-9599-FA3AB87BDB33}" type="presParOf" srcId="{10C2AB96-2E96-0141-BEB6-D224C726EB35}" destId="{9F4C3EE1-C7A4-7D4E-AA60-4C9B95CEEAAB}" srcOrd="2" destOrd="0" presId="urn:microsoft.com/office/officeart/2005/8/layout/target3"/>
    <dgm:cxn modelId="{0E15B54C-A708-DA4B-94B7-7D255A88DFDA}" type="presParOf" srcId="{10C2AB96-2E96-0141-BEB6-D224C726EB35}" destId="{635B901A-F523-BC44-8097-BE57760DCF63}" srcOrd="3" destOrd="0" presId="urn:microsoft.com/office/officeart/2005/8/layout/target3"/>
    <dgm:cxn modelId="{8DB72FC8-42C6-264A-80FF-568876CF265A}" type="presParOf" srcId="{10C2AB96-2E96-0141-BEB6-D224C726EB35}" destId="{8F278C66-A2E6-1649-9191-FFFA432FCAD8}" srcOrd="4" destOrd="0" presId="urn:microsoft.com/office/officeart/2005/8/layout/target3"/>
    <dgm:cxn modelId="{02964443-BBA2-9D4B-A605-2D6E7D90D341}" type="presParOf" srcId="{10C2AB96-2E96-0141-BEB6-D224C726EB35}" destId="{6E43DD4A-1ED8-B340-AA16-DC5788118F8D}" srcOrd="5" destOrd="0" presId="urn:microsoft.com/office/officeart/2005/8/layout/target3"/>
    <dgm:cxn modelId="{B901F2F0-942F-2E4B-8CB4-4BFCA997963C}" type="presParOf" srcId="{10C2AB96-2E96-0141-BEB6-D224C726EB35}" destId="{D2C2C7C4-0865-B54E-A527-E918E4E41D1D}" srcOrd="6" destOrd="0" presId="urn:microsoft.com/office/officeart/2005/8/layout/target3"/>
    <dgm:cxn modelId="{420A6AC0-35FB-EE42-8733-F87244A11396}" type="presParOf" srcId="{10C2AB96-2E96-0141-BEB6-D224C726EB35}" destId="{DB617FC8-544D-9846-BA2B-BBC243372BBE}" srcOrd="7" destOrd="0" presId="urn:microsoft.com/office/officeart/2005/8/layout/target3"/>
    <dgm:cxn modelId="{92A59C7C-EEA1-864B-99EB-FCCED9DBB16B}" type="presParOf" srcId="{10C2AB96-2E96-0141-BEB6-D224C726EB35}" destId="{30F1BE9C-B878-4642-BFE3-6C8473661970}" srcOrd="8" destOrd="0" presId="urn:microsoft.com/office/officeart/2005/8/layout/target3"/>
    <dgm:cxn modelId="{4F14CF0A-7F1D-DD45-A9F7-F3324208E21A}" type="presParOf" srcId="{10C2AB96-2E96-0141-BEB6-D224C726EB35}" destId="{32A75FC3-47BD-3E4D-9A82-64FF691F93F0}" srcOrd="9" destOrd="0" presId="urn:microsoft.com/office/officeart/2005/8/layout/target3"/>
    <dgm:cxn modelId="{10110422-D6DC-0B47-8238-6DCCA607951C}" type="presParOf" srcId="{10C2AB96-2E96-0141-BEB6-D224C726EB35}" destId="{DF8CD753-4CFE-054F-A58C-C5727DD42647}" srcOrd="10" destOrd="0" presId="urn:microsoft.com/office/officeart/2005/8/layout/target3"/>
    <dgm:cxn modelId="{BBDBCAAA-9BC2-CB46-8AC0-685088B44DDF}" type="presParOf" srcId="{10C2AB96-2E96-0141-BEB6-D224C726EB35}" destId="{21327362-BFCA-5C4B-A687-84B326BDD47A}" srcOrd="11" destOrd="0" presId="urn:microsoft.com/office/officeart/2005/8/layout/target3"/>
    <dgm:cxn modelId="{AFAFFB8C-D117-274D-8B79-EA1F5CF80A59}" type="presParOf" srcId="{10C2AB96-2E96-0141-BEB6-D224C726EB35}" destId="{1381BF84-763C-934D-9F90-7187DD28DD48}" srcOrd="12" destOrd="0" presId="urn:microsoft.com/office/officeart/2005/8/layout/target3"/>
    <dgm:cxn modelId="{29288363-F639-7546-8186-E5318D4AD41C}" type="presParOf" srcId="{10C2AB96-2E96-0141-BEB6-D224C726EB35}" destId="{E7F9E4C9-02FC-7B40-8F72-E780758FC55D}" srcOrd="13" destOrd="0" presId="urn:microsoft.com/office/officeart/2005/8/layout/target3"/>
    <dgm:cxn modelId="{C5FE569F-D0EB-2646-BAFE-633BBF5A433A}" type="presParOf" srcId="{10C2AB96-2E96-0141-BEB6-D224C726EB35}" destId="{829F9D83-EE2F-834C-835C-E710F9C8841A}" srcOrd="14"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364B94AF-1708-674A-BE2A-1E6201B9167D}" type="doc">
      <dgm:prSet loTypeId="urn:microsoft.com/office/officeart/2008/layout/VerticalAccentList" loCatId="" qsTypeId="urn:microsoft.com/office/officeart/2005/8/quickstyle/simple1" qsCatId="simple" csTypeId="urn:microsoft.com/office/officeart/2005/8/colors/colorful1#19" csCatId="colorful" phldr="1"/>
      <dgm:spPr/>
      <dgm:t>
        <a:bodyPr/>
        <a:lstStyle/>
        <a:p>
          <a:endParaRPr lang="es-ES"/>
        </a:p>
      </dgm:t>
    </dgm:pt>
    <dgm:pt modelId="{524BDC27-DAC1-8348-A339-1E2DCB4BD296}">
      <dgm:prSet phldrT="[Texto]"/>
      <dgm:spPr/>
      <dgm:t>
        <a:bodyPr/>
        <a:lstStyle/>
        <a:p>
          <a:r>
            <a:rPr lang="es-ES_tradnl" b="1" dirty="0"/>
            <a:t>Características generales:</a:t>
          </a:r>
          <a:r>
            <a:rPr lang="es-ES_tradnl" dirty="0"/>
            <a:t> </a:t>
          </a:r>
          <a:endParaRPr lang="es-ES" dirty="0"/>
        </a:p>
      </dgm:t>
    </dgm:pt>
    <dgm:pt modelId="{798928B8-6BAD-6647-A1E2-36B3C2928D5D}" type="parTrans" cxnId="{1E6A35B0-A446-D04E-905D-01C0EFA113DA}">
      <dgm:prSet/>
      <dgm:spPr/>
      <dgm:t>
        <a:bodyPr/>
        <a:lstStyle/>
        <a:p>
          <a:endParaRPr lang="es-ES"/>
        </a:p>
      </dgm:t>
    </dgm:pt>
    <dgm:pt modelId="{76BA569C-07B0-1D43-ADDE-4902490B5128}" type="sibTrans" cxnId="{1E6A35B0-A446-D04E-905D-01C0EFA113DA}">
      <dgm:prSet/>
      <dgm:spPr/>
      <dgm:t>
        <a:bodyPr/>
        <a:lstStyle/>
        <a:p>
          <a:endParaRPr lang="es-ES"/>
        </a:p>
      </dgm:t>
    </dgm:pt>
    <dgm:pt modelId="{2A6FF4F6-0E2B-2B4F-B9C2-F947952C4BBF}">
      <dgm:prSet phldrT="[Texto]"/>
      <dgm:spPr/>
      <dgm:t>
        <a:bodyPr/>
        <a:lstStyle/>
        <a:p>
          <a:r>
            <a:rPr lang="es-ES_tradnl" b="1" dirty="0"/>
            <a:t>Edad: </a:t>
          </a:r>
          <a:r>
            <a:rPr lang="es-ES_tradnl" b="0" dirty="0"/>
            <a:t>edad mayora a 60 años</a:t>
          </a:r>
          <a:r>
            <a:rPr lang="es-ES_tradnl" b="1" dirty="0"/>
            <a:t>.</a:t>
          </a:r>
        </a:p>
        <a:p>
          <a:r>
            <a:rPr lang="es-ES_tradnl" b="1" dirty="0"/>
            <a:t>Genero: </a:t>
          </a:r>
          <a:r>
            <a:rPr lang="es-ES_tradnl" b="0" dirty="0"/>
            <a:t>masculino.</a:t>
          </a:r>
        </a:p>
        <a:p>
          <a:r>
            <a:rPr lang="es-ES_tradnl" b="1" dirty="0"/>
            <a:t>IMC: </a:t>
          </a:r>
          <a:r>
            <a:rPr lang="es-ES_tradnl" b="0" dirty="0"/>
            <a:t>&gt;30 / 40 (circular 030 / 2020)</a:t>
          </a:r>
          <a:endParaRPr lang="es-ES" b="0" dirty="0"/>
        </a:p>
      </dgm:t>
    </dgm:pt>
    <dgm:pt modelId="{C740DEE1-6E55-C844-BA38-7C7BA999B4E1}" type="parTrans" cxnId="{E502B3EF-7070-884D-80F8-98117006C89C}">
      <dgm:prSet/>
      <dgm:spPr/>
      <dgm:t>
        <a:bodyPr/>
        <a:lstStyle/>
        <a:p>
          <a:endParaRPr lang="es-ES"/>
        </a:p>
      </dgm:t>
    </dgm:pt>
    <dgm:pt modelId="{B0F3ADB7-CBCB-234E-8D97-0974C9A5A36D}" type="sibTrans" cxnId="{E502B3EF-7070-884D-80F8-98117006C89C}">
      <dgm:prSet/>
      <dgm:spPr/>
      <dgm:t>
        <a:bodyPr/>
        <a:lstStyle/>
        <a:p>
          <a:endParaRPr lang="es-ES"/>
        </a:p>
      </dgm:t>
    </dgm:pt>
    <dgm:pt modelId="{F8CD99F2-4972-3544-8A42-AB13DD8F00D1}">
      <dgm:prSet phldrT="[Texto]"/>
      <dgm:spPr/>
      <dgm:t>
        <a:bodyPr/>
        <a:lstStyle/>
        <a:p>
          <a:r>
            <a:rPr lang="es-ES_tradnl" b="1" dirty="0"/>
            <a:t>Alteraciones genéticas</a:t>
          </a:r>
          <a:endParaRPr lang="es-ES" dirty="0"/>
        </a:p>
      </dgm:t>
    </dgm:pt>
    <dgm:pt modelId="{60BF2516-CB9D-1444-A776-351515BA53AE}" type="parTrans" cxnId="{0B0AD83A-A0DE-914F-84E5-45988A4A8FF0}">
      <dgm:prSet/>
      <dgm:spPr/>
      <dgm:t>
        <a:bodyPr/>
        <a:lstStyle/>
        <a:p>
          <a:endParaRPr lang="es-ES"/>
        </a:p>
      </dgm:t>
    </dgm:pt>
    <dgm:pt modelId="{E418D8E7-5C63-0749-8583-F66CC80E6F7B}" type="sibTrans" cxnId="{0B0AD83A-A0DE-914F-84E5-45988A4A8FF0}">
      <dgm:prSet/>
      <dgm:spPr/>
      <dgm:t>
        <a:bodyPr/>
        <a:lstStyle/>
        <a:p>
          <a:endParaRPr lang="es-ES"/>
        </a:p>
      </dgm:t>
    </dgm:pt>
    <dgm:pt modelId="{F1D8AA84-146C-5742-B0A0-E2D15F80A46E}">
      <dgm:prSet phldrT="[Texto]"/>
      <dgm:spPr/>
      <dgm:t>
        <a:bodyPr/>
        <a:lstStyle/>
        <a:p>
          <a:r>
            <a:rPr lang="es-ES_tradnl" dirty="0"/>
            <a:t>deficiencia de alfa 1 </a:t>
          </a:r>
          <a:r>
            <a:rPr lang="es-ES_tradnl" dirty="0" err="1"/>
            <a:t>antitripsina</a:t>
          </a:r>
          <a:r>
            <a:rPr lang="es-ES_tradnl" dirty="0"/>
            <a:t> para el caso del COVID-19 u otras anomalías genéticas relacionadas con pulmones o corazón que agravan la condición.</a:t>
          </a:r>
          <a:endParaRPr lang="es-ES" dirty="0"/>
        </a:p>
      </dgm:t>
    </dgm:pt>
    <dgm:pt modelId="{0C2AF8E0-C568-A642-A9FA-45C7BB964831}" type="parTrans" cxnId="{237F3063-AA3B-5541-A2B2-25341128805C}">
      <dgm:prSet/>
      <dgm:spPr/>
      <dgm:t>
        <a:bodyPr/>
        <a:lstStyle/>
        <a:p>
          <a:endParaRPr lang="es-ES"/>
        </a:p>
      </dgm:t>
    </dgm:pt>
    <dgm:pt modelId="{EFEA0FF8-E35A-2244-A0D4-BE80BABEC0FC}" type="sibTrans" cxnId="{237F3063-AA3B-5541-A2B2-25341128805C}">
      <dgm:prSet/>
      <dgm:spPr/>
      <dgm:t>
        <a:bodyPr/>
        <a:lstStyle/>
        <a:p>
          <a:endParaRPr lang="es-ES"/>
        </a:p>
      </dgm:t>
    </dgm:pt>
    <dgm:pt modelId="{9B03B26E-9D9A-7343-901A-78943F55F311}">
      <dgm:prSet phldrT="[Texto]"/>
      <dgm:spPr/>
      <dgm:t>
        <a:bodyPr/>
        <a:lstStyle/>
        <a:p>
          <a:r>
            <a:rPr lang="es-ES" dirty="0"/>
            <a:t>Condiciones de Salud</a:t>
          </a:r>
        </a:p>
      </dgm:t>
    </dgm:pt>
    <dgm:pt modelId="{04139AB5-5E60-194E-B7B5-80BAB61B4B07}" type="parTrans" cxnId="{68AD883B-5A6C-7342-BBBB-30B4779278C6}">
      <dgm:prSet/>
      <dgm:spPr/>
      <dgm:t>
        <a:bodyPr/>
        <a:lstStyle/>
        <a:p>
          <a:endParaRPr lang="es-ES"/>
        </a:p>
      </dgm:t>
    </dgm:pt>
    <dgm:pt modelId="{A2275D7D-FC5B-634E-AF0E-AA0D69056ADD}" type="sibTrans" cxnId="{68AD883B-5A6C-7342-BBBB-30B4779278C6}">
      <dgm:prSet/>
      <dgm:spPr/>
      <dgm:t>
        <a:bodyPr/>
        <a:lstStyle/>
        <a:p>
          <a:endParaRPr lang="es-ES"/>
        </a:p>
      </dgm:t>
    </dgm:pt>
    <dgm:pt modelId="{7D1D5B32-F47B-AC46-B42A-42B6C17D98B5}">
      <dgm:prSet phldrT="[Texto]"/>
      <dgm:spPr/>
      <dgm:t>
        <a:bodyPr/>
        <a:lstStyle/>
        <a:p>
          <a:r>
            <a:rPr lang="es-ES" dirty="0"/>
            <a:t>Embarazo / Lactancia</a:t>
          </a:r>
        </a:p>
      </dgm:t>
    </dgm:pt>
    <dgm:pt modelId="{7755C5AF-E0E4-4B43-AB62-D2BFB206A1A4}" type="parTrans" cxnId="{51B3A6C6-9B52-F641-A91E-1D529B8A155E}">
      <dgm:prSet/>
      <dgm:spPr/>
      <dgm:t>
        <a:bodyPr/>
        <a:lstStyle/>
        <a:p>
          <a:endParaRPr lang="es-ES"/>
        </a:p>
      </dgm:t>
    </dgm:pt>
    <dgm:pt modelId="{A20C52C0-7858-D548-BF5A-9B2A2B7761C8}" type="sibTrans" cxnId="{51B3A6C6-9B52-F641-A91E-1D529B8A155E}">
      <dgm:prSet/>
      <dgm:spPr/>
      <dgm:t>
        <a:bodyPr/>
        <a:lstStyle/>
        <a:p>
          <a:endParaRPr lang="es-ES"/>
        </a:p>
      </dgm:t>
    </dgm:pt>
    <dgm:pt modelId="{1A31FD45-6220-FE4A-B55D-C2EF7E3F0E52}" type="pres">
      <dgm:prSet presAssocID="{364B94AF-1708-674A-BE2A-1E6201B9167D}" presName="Name0" presStyleCnt="0">
        <dgm:presLayoutVars>
          <dgm:chMax/>
          <dgm:chPref/>
          <dgm:dir/>
        </dgm:presLayoutVars>
      </dgm:prSet>
      <dgm:spPr/>
    </dgm:pt>
    <dgm:pt modelId="{FCF610D4-82F1-A34F-A25F-5EE396943DCE}" type="pres">
      <dgm:prSet presAssocID="{524BDC27-DAC1-8348-A339-1E2DCB4BD296}" presName="parenttextcomposite" presStyleCnt="0"/>
      <dgm:spPr/>
    </dgm:pt>
    <dgm:pt modelId="{56784C5C-8D0E-A844-A580-893F9FA08856}" type="pres">
      <dgm:prSet presAssocID="{524BDC27-DAC1-8348-A339-1E2DCB4BD296}" presName="parenttext" presStyleLbl="revTx" presStyleIdx="0" presStyleCnt="3">
        <dgm:presLayoutVars>
          <dgm:chMax/>
          <dgm:chPref val="2"/>
          <dgm:bulletEnabled val="1"/>
        </dgm:presLayoutVars>
      </dgm:prSet>
      <dgm:spPr/>
    </dgm:pt>
    <dgm:pt modelId="{E502B62A-204E-2D46-9E93-BB2A39A5B5C7}" type="pres">
      <dgm:prSet presAssocID="{524BDC27-DAC1-8348-A339-1E2DCB4BD296}" presName="composite" presStyleCnt="0"/>
      <dgm:spPr/>
    </dgm:pt>
    <dgm:pt modelId="{C773F8AF-997D-FC4C-9A1A-1D4A02391CCA}" type="pres">
      <dgm:prSet presAssocID="{524BDC27-DAC1-8348-A339-1E2DCB4BD296}" presName="chevron1" presStyleLbl="alignNode1" presStyleIdx="0" presStyleCnt="21"/>
      <dgm:spPr/>
    </dgm:pt>
    <dgm:pt modelId="{5932C660-ABC1-D746-AEE2-7CB8029DEEAE}" type="pres">
      <dgm:prSet presAssocID="{524BDC27-DAC1-8348-A339-1E2DCB4BD296}" presName="chevron2" presStyleLbl="alignNode1" presStyleIdx="1" presStyleCnt="21"/>
      <dgm:spPr/>
    </dgm:pt>
    <dgm:pt modelId="{5F3B3284-18CF-0043-BAA0-8708AC28418B}" type="pres">
      <dgm:prSet presAssocID="{524BDC27-DAC1-8348-A339-1E2DCB4BD296}" presName="chevron3" presStyleLbl="alignNode1" presStyleIdx="2" presStyleCnt="21"/>
      <dgm:spPr/>
    </dgm:pt>
    <dgm:pt modelId="{8A4B2D96-1EAB-2848-B43D-113BA361E958}" type="pres">
      <dgm:prSet presAssocID="{524BDC27-DAC1-8348-A339-1E2DCB4BD296}" presName="chevron4" presStyleLbl="alignNode1" presStyleIdx="3" presStyleCnt="21"/>
      <dgm:spPr/>
    </dgm:pt>
    <dgm:pt modelId="{E361AC04-CDB5-7D41-9CC0-FCE873A2D095}" type="pres">
      <dgm:prSet presAssocID="{524BDC27-DAC1-8348-A339-1E2DCB4BD296}" presName="chevron5" presStyleLbl="alignNode1" presStyleIdx="4" presStyleCnt="21"/>
      <dgm:spPr/>
    </dgm:pt>
    <dgm:pt modelId="{B38D0C84-29DA-3641-8B2B-613DA28EFE20}" type="pres">
      <dgm:prSet presAssocID="{524BDC27-DAC1-8348-A339-1E2DCB4BD296}" presName="chevron6" presStyleLbl="alignNode1" presStyleIdx="5" presStyleCnt="21"/>
      <dgm:spPr/>
    </dgm:pt>
    <dgm:pt modelId="{CCCA9774-28AF-2A4C-8063-B720E5D5FEE4}" type="pres">
      <dgm:prSet presAssocID="{524BDC27-DAC1-8348-A339-1E2DCB4BD296}" presName="chevron7" presStyleLbl="alignNode1" presStyleIdx="6" presStyleCnt="21"/>
      <dgm:spPr/>
    </dgm:pt>
    <dgm:pt modelId="{5712A503-32AD-FC4A-9CC5-862B6443F0A3}" type="pres">
      <dgm:prSet presAssocID="{524BDC27-DAC1-8348-A339-1E2DCB4BD296}" presName="childtext" presStyleLbl="solidFgAcc1" presStyleIdx="0" presStyleCnt="3" custLinFactNeighborX="-2155" custLinFactNeighborY="-19349">
        <dgm:presLayoutVars>
          <dgm:chMax/>
          <dgm:chPref val="0"/>
          <dgm:bulletEnabled val="1"/>
        </dgm:presLayoutVars>
      </dgm:prSet>
      <dgm:spPr/>
    </dgm:pt>
    <dgm:pt modelId="{6A135A91-5421-EB40-951D-C0DDB3D76E7F}" type="pres">
      <dgm:prSet presAssocID="{76BA569C-07B0-1D43-ADDE-4902490B5128}" presName="sibTrans" presStyleCnt="0"/>
      <dgm:spPr/>
    </dgm:pt>
    <dgm:pt modelId="{FF7CC253-3820-DD42-BCA8-97E4BE4D7A73}" type="pres">
      <dgm:prSet presAssocID="{F8CD99F2-4972-3544-8A42-AB13DD8F00D1}" presName="parenttextcomposite" presStyleCnt="0"/>
      <dgm:spPr/>
    </dgm:pt>
    <dgm:pt modelId="{47EC473C-C860-DE48-8F53-2FD4D2B6672F}" type="pres">
      <dgm:prSet presAssocID="{F8CD99F2-4972-3544-8A42-AB13DD8F00D1}" presName="parenttext" presStyleLbl="revTx" presStyleIdx="1" presStyleCnt="3">
        <dgm:presLayoutVars>
          <dgm:chMax/>
          <dgm:chPref val="2"/>
          <dgm:bulletEnabled val="1"/>
        </dgm:presLayoutVars>
      </dgm:prSet>
      <dgm:spPr/>
    </dgm:pt>
    <dgm:pt modelId="{D46C74B2-2F58-F84B-B077-91DE25508518}" type="pres">
      <dgm:prSet presAssocID="{F8CD99F2-4972-3544-8A42-AB13DD8F00D1}" presName="composite" presStyleCnt="0"/>
      <dgm:spPr/>
    </dgm:pt>
    <dgm:pt modelId="{8A6B406D-15C1-554F-B47D-EAD837001B0D}" type="pres">
      <dgm:prSet presAssocID="{F8CD99F2-4972-3544-8A42-AB13DD8F00D1}" presName="chevron1" presStyleLbl="alignNode1" presStyleIdx="7" presStyleCnt="21"/>
      <dgm:spPr/>
    </dgm:pt>
    <dgm:pt modelId="{4FD86C85-65A0-9B47-9417-861F560D496A}" type="pres">
      <dgm:prSet presAssocID="{F8CD99F2-4972-3544-8A42-AB13DD8F00D1}" presName="chevron2" presStyleLbl="alignNode1" presStyleIdx="8" presStyleCnt="21"/>
      <dgm:spPr/>
    </dgm:pt>
    <dgm:pt modelId="{B56B4108-2899-C34C-8499-28C06802B7FC}" type="pres">
      <dgm:prSet presAssocID="{F8CD99F2-4972-3544-8A42-AB13DD8F00D1}" presName="chevron3" presStyleLbl="alignNode1" presStyleIdx="9" presStyleCnt="21"/>
      <dgm:spPr/>
    </dgm:pt>
    <dgm:pt modelId="{B91FC804-E258-794F-8F08-55FB064DF898}" type="pres">
      <dgm:prSet presAssocID="{F8CD99F2-4972-3544-8A42-AB13DD8F00D1}" presName="chevron4" presStyleLbl="alignNode1" presStyleIdx="10" presStyleCnt="21"/>
      <dgm:spPr/>
    </dgm:pt>
    <dgm:pt modelId="{A31A4C64-C8DF-EF48-8743-9FD3AADB0E99}" type="pres">
      <dgm:prSet presAssocID="{F8CD99F2-4972-3544-8A42-AB13DD8F00D1}" presName="chevron5" presStyleLbl="alignNode1" presStyleIdx="11" presStyleCnt="21"/>
      <dgm:spPr/>
    </dgm:pt>
    <dgm:pt modelId="{EFD5ED3E-A11B-2147-A8ED-A6AABBB44F27}" type="pres">
      <dgm:prSet presAssocID="{F8CD99F2-4972-3544-8A42-AB13DD8F00D1}" presName="chevron6" presStyleLbl="alignNode1" presStyleIdx="12" presStyleCnt="21"/>
      <dgm:spPr/>
    </dgm:pt>
    <dgm:pt modelId="{927A7028-7055-3C4B-9B3D-BAA2CE218A8B}" type="pres">
      <dgm:prSet presAssocID="{F8CD99F2-4972-3544-8A42-AB13DD8F00D1}" presName="chevron7" presStyleLbl="alignNode1" presStyleIdx="13" presStyleCnt="21"/>
      <dgm:spPr/>
    </dgm:pt>
    <dgm:pt modelId="{FC26AD7D-8E2A-BF45-86CA-A6395466ADC6}" type="pres">
      <dgm:prSet presAssocID="{F8CD99F2-4972-3544-8A42-AB13DD8F00D1}" presName="childtext" presStyleLbl="solidFgAcc1" presStyleIdx="1" presStyleCnt="3">
        <dgm:presLayoutVars>
          <dgm:chMax/>
          <dgm:chPref val="0"/>
          <dgm:bulletEnabled val="1"/>
        </dgm:presLayoutVars>
      </dgm:prSet>
      <dgm:spPr/>
    </dgm:pt>
    <dgm:pt modelId="{FF87A1AE-4069-744F-B9CF-2FD9A684BAFA}" type="pres">
      <dgm:prSet presAssocID="{E418D8E7-5C63-0749-8583-F66CC80E6F7B}" presName="sibTrans" presStyleCnt="0"/>
      <dgm:spPr/>
    </dgm:pt>
    <dgm:pt modelId="{531EAF9E-41FB-824E-8E17-811F81ACDEEC}" type="pres">
      <dgm:prSet presAssocID="{9B03B26E-9D9A-7343-901A-78943F55F311}" presName="parenttextcomposite" presStyleCnt="0"/>
      <dgm:spPr/>
    </dgm:pt>
    <dgm:pt modelId="{989123A6-EEB1-4748-81B5-9A42BB2ADDD1}" type="pres">
      <dgm:prSet presAssocID="{9B03B26E-9D9A-7343-901A-78943F55F311}" presName="parenttext" presStyleLbl="revTx" presStyleIdx="2" presStyleCnt="3">
        <dgm:presLayoutVars>
          <dgm:chMax/>
          <dgm:chPref val="2"/>
          <dgm:bulletEnabled val="1"/>
        </dgm:presLayoutVars>
      </dgm:prSet>
      <dgm:spPr/>
    </dgm:pt>
    <dgm:pt modelId="{DCF6C648-8E17-3A4E-9F87-B0F8C3483FC9}" type="pres">
      <dgm:prSet presAssocID="{9B03B26E-9D9A-7343-901A-78943F55F311}" presName="composite" presStyleCnt="0"/>
      <dgm:spPr/>
    </dgm:pt>
    <dgm:pt modelId="{D1DE5D75-5FDB-C043-B38F-08D664B9A362}" type="pres">
      <dgm:prSet presAssocID="{9B03B26E-9D9A-7343-901A-78943F55F311}" presName="chevron1" presStyleLbl="alignNode1" presStyleIdx="14" presStyleCnt="21"/>
      <dgm:spPr/>
    </dgm:pt>
    <dgm:pt modelId="{E7D9B101-E37C-BA4C-96FF-524C08478F1C}" type="pres">
      <dgm:prSet presAssocID="{9B03B26E-9D9A-7343-901A-78943F55F311}" presName="chevron2" presStyleLbl="alignNode1" presStyleIdx="15" presStyleCnt="21"/>
      <dgm:spPr/>
    </dgm:pt>
    <dgm:pt modelId="{66756354-2706-0143-BA4B-2347E2AC634F}" type="pres">
      <dgm:prSet presAssocID="{9B03B26E-9D9A-7343-901A-78943F55F311}" presName="chevron3" presStyleLbl="alignNode1" presStyleIdx="16" presStyleCnt="21"/>
      <dgm:spPr/>
    </dgm:pt>
    <dgm:pt modelId="{CDAE7A54-13C2-9A44-BB74-1686F05E02E4}" type="pres">
      <dgm:prSet presAssocID="{9B03B26E-9D9A-7343-901A-78943F55F311}" presName="chevron4" presStyleLbl="alignNode1" presStyleIdx="17" presStyleCnt="21"/>
      <dgm:spPr/>
    </dgm:pt>
    <dgm:pt modelId="{2F81C255-0E19-B040-890F-BC4034F607A6}" type="pres">
      <dgm:prSet presAssocID="{9B03B26E-9D9A-7343-901A-78943F55F311}" presName="chevron5" presStyleLbl="alignNode1" presStyleIdx="18" presStyleCnt="21"/>
      <dgm:spPr/>
    </dgm:pt>
    <dgm:pt modelId="{75FB169E-655B-4249-8C09-E7C3A394E6D0}" type="pres">
      <dgm:prSet presAssocID="{9B03B26E-9D9A-7343-901A-78943F55F311}" presName="chevron6" presStyleLbl="alignNode1" presStyleIdx="19" presStyleCnt="21"/>
      <dgm:spPr/>
    </dgm:pt>
    <dgm:pt modelId="{3BDEE04A-EDB1-9744-87FB-E2E8730EE49B}" type="pres">
      <dgm:prSet presAssocID="{9B03B26E-9D9A-7343-901A-78943F55F311}" presName="chevron7" presStyleLbl="alignNode1" presStyleIdx="20" presStyleCnt="21"/>
      <dgm:spPr/>
    </dgm:pt>
    <dgm:pt modelId="{F59A4894-AE16-4643-8573-1B24335143BC}" type="pres">
      <dgm:prSet presAssocID="{9B03B26E-9D9A-7343-901A-78943F55F311}" presName="childtext" presStyleLbl="solidFgAcc1" presStyleIdx="2" presStyleCnt="3">
        <dgm:presLayoutVars>
          <dgm:chMax/>
          <dgm:chPref val="0"/>
          <dgm:bulletEnabled val="1"/>
        </dgm:presLayoutVars>
      </dgm:prSet>
      <dgm:spPr/>
    </dgm:pt>
  </dgm:ptLst>
  <dgm:cxnLst>
    <dgm:cxn modelId="{5EAD3A07-A0ED-4845-8264-DE07F43AF045}" type="presOf" srcId="{7D1D5B32-F47B-AC46-B42A-42B6C17D98B5}" destId="{F59A4894-AE16-4643-8573-1B24335143BC}" srcOrd="0" destOrd="0" presId="urn:microsoft.com/office/officeart/2008/layout/VerticalAccentList"/>
    <dgm:cxn modelId="{0F6D0E0F-A6A4-8741-BDC7-0B1D36FB6360}" type="presOf" srcId="{9B03B26E-9D9A-7343-901A-78943F55F311}" destId="{989123A6-EEB1-4748-81B5-9A42BB2ADDD1}" srcOrd="0" destOrd="0" presId="urn:microsoft.com/office/officeart/2008/layout/VerticalAccentList"/>
    <dgm:cxn modelId="{0B0AD83A-A0DE-914F-84E5-45988A4A8FF0}" srcId="{364B94AF-1708-674A-BE2A-1E6201B9167D}" destId="{F8CD99F2-4972-3544-8A42-AB13DD8F00D1}" srcOrd="1" destOrd="0" parTransId="{60BF2516-CB9D-1444-A776-351515BA53AE}" sibTransId="{E418D8E7-5C63-0749-8583-F66CC80E6F7B}"/>
    <dgm:cxn modelId="{68AD883B-5A6C-7342-BBBB-30B4779278C6}" srcId="{364B94AF-1708-674A-BE2A-1E6201B9167D}" destId="{9B03B26E-9D9A-7343-901A-78943F55F311}" srcOrd="2" destOrd="0" parTransId="{04139AB5-5E60-194E-B7B5-80BAB61B4B07}" sibTransId="{A2275D7D-FC5B-634E-AF0E-AA0D69056ADD}"/>
    <dgm:cxn modelId="{237F3063-AA3B-5541-A2B2-25341128805C}" srcId="{F8CD99F2-4972-3544-8A42-AB13DD8F00D1}" destId="{F1D8AA84-146C-5742-B0A0-E2D15F80A46E}" srcOrd="0" destOrd="0" parTransId="{0C2AF8E0-C568-A642-A9FA-45C7BB964831}" sibTransId="{EFEA0FF8-E35A-2244-A0D4-BE80BABEC0FC}"/>
    <dgm:cxn modelId="{024BBF81-2247-EA43-8C8B-D8F0E5CD1BDD}" type="presOf" srcId="{524BDC27-DAC1-8348-A339-1E2DCB4BD296}" destId="{56784C5C-8D0E-A844-A580-893F9FA08856}" srcOrd="0" destOrd="0" presId="urn:microsoft.com/office/officeart/2008/layout/VerticalAccentList"/>
    <dgm:cxn modelId="{2E60349D-F1A1-B24D-96DB-68EE6249B6F9}" type="presOf" srcId="{F8CD99F2-4972-3544-8A42-AB13DD8F00D1}" destId="{47EC473C-C860-DE48-8F53-2FD4D2B6672F}" srcOrd="0" destOrd="0" presId="urn:microsoft.com/office/officeart/2008/layout/VerticalAccentList"/>
    <dgm:cxn modelId="{1E6A35B0-A446-D04E-905D-01C0EFA113DA}" srcId="{364B94AF-1708-674A-BE2A-1E6201B9167D}" destId="{524BDC27-DAC1-8348-A339-1E2DCB4BD296}" srcOrd="0" destOrd="0" parTransId="{798928B8-6BAD-6647-A1E2-36B3C2928D5D}" sibTransId="{76BA569C-07B0-1D43-ADDE-4902490B5128}"/>
    <dgm:cxn modelId="{641319B6-1AD2-6C45-98D1-599979512FA9}" type="presOf" srcId="{2A6FF4F6-0E2B-2B4F-B9C2-F947952C4BBF}" destId="{5712A503-32AD-FC4A-9CC5-862B6443F0A3}" srcOrd="0" destOrd="0" presId="urn:microsoft.com/office/officeart/2008/layout/VerticalAccentList"/>
    <dgm:cxn modelId="{9FE37EC3-7586-9D41-BD66-BA96CDE51D67}" type="presOf" srcId="{F1D8AA84-146C-5742-B0A0-E2D15F80A46E}" destId="{FC26AD7D-8E2A-BF45-86CA-A6395466ADC6}" srcOrd="0" destOrd="0" presId="urn:microsoft.com/office/officeart/2008/layout/VerticalAccentList"/>
    <dgm:cxn modelId="{51B3A6C6-9B52-F641-A91E-1D529B8A155E}" srcId="{9B03B26E-9D9A-7343-901A-78943F55F311}" destId="{7D1D5B32-F47B-AC46-B42A-42B6C17D98B5}" srcOrd="0" destOrd="0" parTransId="{7755C5AF-E0E4-4B43-AB62-D2BFB206A1A4}" sibTransId="{A20C52C0-7858-D548-BF5A-9B2A2B7761C8}"/>
    <dgm:cxn modelId="{41AE18D5-071E-0C4B-A6E6-94A09911B75A}" type="presOf" srcId="{364B94AF-1708-674A-BE2A-1E6201B9167D}" destId="{1A31FD45-6220-FE4A-B55D-C2EF7E3F0E52}" srcOrd="0" destOrd="0" presId="urn:microsoft.com/office/officeart/2008/layout/VerticalAccentList"/>
    <dgm:cxn modelId="{E502B3EF-7070-884D-80F8-98117006C89C}" srcId="{524BDC27-DAC1-8348-A339-1E2DCB4BD296}" destId="{2A6FF4F6-0E2B-2B4F-B9C2-F947952C4BBF}" srcOrd="0" destOrd="0" parTransId="{C740DEE1-6E55-C844-BA38-7C7BA999B4E1}" sibTransId="{B0F3ADB7-CBCB-234E-8D97-0974C9A5A36D}"/>
    <dgm:cxn modelId="{9321A4E1-6E83-7246-82BE-FEA307D0B75C}" type="presParOf" srcId="{1A31FD45-6220-FE4A-B55D-C2EF7E3F0E52}" destId="{FCF610D4-82F1-A34F-A25F-5EE396943DCE}" srcOrd="0" destOrd="0" presId="urn:microsoft.com/office/officeart/2008/layout/VerticalAccentList"/>
    <dgm:cxn modelId="{2CB5CAB3-314F-E542-8E5A-09D792F58696}" type="presParOf" srcId="{FCF610D4-82F1-A34F-A25F-5EE396943DCE}" destId="{56784C5C-8D0E-A844-A580-893F9FA08856}" srcOrd="0" destOrd="0" presId="urn:microsoft.com/office/officeart/2008/layout/VerticalAccentList"/>
    <dgm:cxn modelId="{F3549CEA-8BAB-F146-8704-55D2DD85694A}" type="presParOf" srcId="{1A31FD45-6220-FE4A-B55D-C2EF7E3F0E52}" destId="{E502B62A-204E-2D46-9E93-BB2A39A5B5C7}" srcOrd="1" destOrd="0" presId="urn:microsoft.com/office/officeart/2008/layout/VerticalAccentList"/>
    <dgm:cxn modelId="{31C8525E-F2BB-354A-B28F-1950D554C822}" type="presParOf" srcId="{E502B62A-204E-2D46-9E93-BB2A39A5B5C7}" destId="{C773F8AF-997D-FC4C-9A1A-1D4A02391CCA}" srcOrd="0" destOrd="0" presId="urn:microsoft.com/office/officeart/2008/layout/VerticalAccentList"/>
    <dgm:cxn modelId="{8533DE3E-FEFB-0A4F-B3F4-A76BAE4CEA61}" type="presParOf" srcId="{E502B62A-204E-2D46-9E93-BB2A39A5B5C7}" destId="{5932C660-ABC1-D746-AEE2-7CB8029DEEAE}" srcOrd="1" destOrd="0" presId="urn:microsoft.com/office/officeart/2008/layout/VerticalAccentList"/>
    <dgm:cxn modelId="{1CE8E312-B37C-2349-A2DD-85873EC9EDB2}" type="presParOf" srcId="{E502B62A-204E-2D46-9E93-BB2A39A5B5C7}" destId="{5F3B3284-18CF-0043-BAA0-8708AC28418B}" srcOrd="2" destOrd="0" presId="urn:microsoft.com/office/officeart/2008/layout/VerticalAccentList"/>
    <dgm:cxn modelId="{6C062018-248A-7541-8C1D-2CF3F159A6ED}" type="presParOf" srcId="{E502B62A-204E-2D46-9E93-BB2A39A5B5C7}" destId="{8A4B2D96-1EAB-2848-B43D-113BA361E958}" srcOrd="3" destOrd="0" presId="urn:microsoft.com/office/officeart/2008/layout/VerticalAccentList"/>
    <dgm:cxn modelId="{361FE6FB-903D-8342-9C9D-B3B9A0D68BD9}" type="presParOf" srcId="{E502B62A-204E-2D46-9E93-BB2A39A5B5C7}" destId="{E361AC04-CDB5-7D41-9CC0-FCE873A2D095}" srcOrd="4" destOrd="0" presId="urn:microsoft.com/office/officeart/2008/layout/VerticalAccentList"/>
    <dgm:cxn modelId="{83683023-6E77-5549-B0A6-38BD18C4984E}" type="presParOf" srcId="{E502B62A-204E-2D46-9E93-BB2A39A5B5C7}" destId="{B38D0C84-29DA-3641-8B2B-613DA28EFE20}" srcOrd="5" destOrd="0" presId="urn:microsoft.com/office/officeart/2008/layout/VerticalAccentList"/>
    <dgm:cxn modelId="{1C2425D1-5097-F342-A02F-1724277DC77A}" type="presParOf" srcId="{E502B62A-204E-2D46-9E93-BB2A39A5B5C7}" destId="{CCCA9774-28AF-2A4C-8063-B720E5D5FEE4}" srcOrd="6" destOrd="0" presId="urn:microsoft.com/office/officeart/2008/layout/VerticalAccentList"/>
    <dgm:cxn modelId="{2EDADEFC-BBD6-DA4C-AAEC-A448B10B6BC5}" type="presParOf" srcId="{E502B62A-204E-2D46-9E93-BB2A39A5B5C7}" destId="{5712A503-32AD-FC4A-9CC5-862B6443F0A3}" srcOrd="7" destOrd="0" presId="urn:microsoft.com/office/officeart/2008/layout/VerticalAccentList"/>
    <dgm:cxn modelId="{A044ED0C-3B9E-7947-B791-DF9522B1E5B7}" type="presParOf" srcId="{1A31FD45-6220-FE4A-B55D-C2EF7E3F0E52}" destId="{6A135A91-5421-EB40-951D-C0DDB3D76E7F}" srcOrd="2" destOrd="0" presId="urn:microsoft.com/office/officeart/2008/layout/VerticalAccentList"/>
    <dgm:cxn modelId="{0AF8E534-7BF3-B748-9C3A-5AFADF68C81C}" type="presParOf" srcId="{1A31FD45-6220-FE4A-B55D-C2EF7E3F0E52}" destId="{FF7CC253-3820-DD42-BCA8-97E4BE4D7A73}" srcOrd="3" destOrd="0" presId="urn:microsoft.com/office/officeart/2008/layout/VerticalAccentList"/>
    <dgm:cxn modelId="{78D8445F-A8F9-B946-9D64-2BB0B53874DB}" type="presParOf" srcId="{FF7CC253-3820-DD42-BCA8-97E4BE4D7A73}" destId="{47EC473C-C860-DE48-8F53-2FD4D2B6672F}" srcOrd="0" destOrd="0" presId="urn:microsoft.com/office/officeart/2008/layout/VerticalAccentList"/>
    <dgm:cxn modelId="{2262C129-BB8E-474D-95C8-441EF3E42B1A}" type="presParOf" srcId="{1A31FD45-6220-FE4A-B55D-C2EF7E3F0E52}" destId="{D46C74B2-2F58-F84B-B077-91DE25508518}" srcOrd="4" destOrd="0" presId="urn:microsoft.com/office/officeart/2008/layout/VerticalAccentList"/>
    <dgm:cxn modelId="{B0F5DE4B-DCDF-A14F-8331-A74441D6BF24}" type="presParOf" srcId="{D46C74B2-2F58-F84B-B077-91DE25508518}" destId="{8A6B406D-15C1-554F-B47D-EAD837001B0D}" srcOrd="0" destOrd="0" presId="urn:microsoft.com/office/officeart/2008/layout/VerticalAccentList"/>
    <dgm:cxn modelId="{F26CCC00-0E8B-5E42-BB58-7C9B8898C99C}" type="presParOf" srcId="{D46C74B2-2F58-F84B-B077-91DE25508518}" destId="{4FD86C85-65A0-9B47-9417-861F560D496A}" srcOrd="1" destOrd="0" presId="urn:microsoft.com/office/officeart/2008/layout/VerticalAccentList"/>
    <dgm:cxn modelId="{142FF0BA-A6B9-6149-8AD2-0BF64BD3D0C3}" type="presParOf" srcId="{D46C74B2-2F58-F84B-B077-91DE25508518}" destId="{B56B4108-2899-C34C-8499-28C06802B7FC}" srcOrd="2" destOrd="0" presId="urn:microsoft.com/office/officeart/2008/layout/VerticalAccentList"/>
    <dgm:cxn modelId="{C9C06083-A2DC-8C41-AB8C-A000B3EEA7DA}" type="presParOf" srcId="{D46C74B2-2F58-F84B-B077-91DE25508518}" destId="{B91FC804-E258-794F-8F08-55FB064DF898}" srcOrd="3" destOrd="0" presId="urn:microsoft.com/office/officeart/2008/layout/VerticalAccentList"/>
    <dgm:cxn modelId="{F1F11CDB-CA52-1743-B761-5036404765CA}" type="presParOf" srcId="{D46C74B2-2F58-F84B-B077-91DE25508518}" destId="{A31A4C64-C8DF-EF48-8743-9FD3AADB0E99}" srcOrd="4" destOrd="0" presId="urn:microsoft.com/office/officeart/2008/layout/VerticalAccentList"/>
    <dgm:cxn modelId="{CE7A5C34-18F6-4743-9BAD-3C34FE41F48A}" type="presParOf" srcId="{D46C74B2-2F58-F84B-B077-91DE25508518}" destId="{EFD5ED3E-A11B-2147-A8ED-A6AABBB44F27}" srcOrd="5" destOrd="0" presId="urn:microsoft.com/office/officeart/2008/layout/VerticalAccentList"/>
    <dgm:cxn modelId="{9C5DB6C7-4ED0-ED47-81B6-E38A767C6729}" type="presParOf" srcId="{D46C74B2-2F58-F84B-B077-91DE25508518}" destId="{927A7028-7055-3C4B-9B3D-BAA2CE218A8B}" srcOrd="6" destOrd="0" presId="urn:microsoft.com/office/officeart/2008/layout/VerticalAccentList"/>
    <dgm:cxn modelId="{8275EE72-AD5D-3148-8F35-DDC78431FF90}" type="presParOf" srcId="{D46C74B2-2F58-F84B-B077-91DE25508518}" destId="{FC26AD7D-8E2A-BF45-86CA-A6395466ADC6}" srcOrd="7" destOrd="0" presId="urn:microsoft.com/office/officeart/2008/layout/VerticalAccentList"/>
    <dgm:cxn modelId="{A4924013-F223-8F48-96FC-24DFA53A0A15}" type="presParOf" srcId="{1A31FD45-6220-FE4A-B55D-C2EF7E3F0E52}" destId="{FF87A1AE-4069-744F-B9CF-2FD9A684BAFA}" srcOrd="5" destOrd="0" presId="urn:microsoft.com/office/officeart/2008/layout/VerticalAccentList"/>
    <dgm:cxn modelId="{34CDA455-D11D-8B44-A542-BA66E431C9A5}" type="presParOf" srcId="{1A31FD45-6220-FE4A-B55D-C2EF7E3F0E52}" destId="{531EAF9E-41FB-824E-8E17-811F81ACDEEC}" srcOrd="6" destOrd="0" presId="urn:microsoft.com/office/officeart/2008/layout/VerticalAccentList"/>
    <dgm:cxn modelId="{3A2C19CB-B716-9A43-8DAE-38D427BBAF27}" type="presParOf" srcId="{531EAF9E-41FB-824E-8E17-811F81ACDEEC}" destId="{989123A6-EEB1-4748-81B5-9A42BB2ADDD1}" srcOrd="0" destOrd="0" presId="urn:microsoft.com/office/officeart/2008/layout/VerticalAccentList"/>
    <dgm:cxn modelId="{0893347E-A48D-9245-B76C-E7C849B56BEB}" type="presParOf" srcId="{1A31FD45-6220-FE4A-B55D-C2EF7E3F0E52}" destId="{DCF6C648-8E17-3A4E-9F87-B0F8C3483FC9}" srcOrd="7" destOrd="0" presId="urn:microsoft.com/office/officeart/2008/layout/VerticalAccentList"/>
    <dgm:cxn modelId="{F555C26B-401F-9640-994A-ACB21821037C}" type="presParOf" srcId="{DCF6C648-8E17-3A4E-9F87-B0F8C3483FC9}" destId="{D1DE5D75-5FDB-C043-B38F-08D664B9A362}" srcOrd="0" destOrd="0" presId="urn:microsoft.com/office/officeart/2008/layout/VerticalAccentList"/>
    <dgm:cxn modelId="{F247125E-C5A3-7640-A4BA-C779CE5F961E}" type="presParOf" srcId="{DCF6C648-8E17-3A4E-9F87-B0F8C3483FC9}" destId="{E7D9B101-E37C-BA4C-96FF-524C08478F1C}" srcOrd="1" destOrd="0" presId="urn:microsoft.com/office/officeart/2008/layout/VerticalAccentList"/>
    <dgm:cxn modelId="{F1F2087C-0E08-494D-9E6D-424BF1150188}" type="presParOf" srcId="{DCF6C648-8E17-3A4E-9F87-B0F8C3483FC9}" destId="{66756354-2706-0143-BA4B-2347E2AC634F}" srcOrd="2" destOrd="0" presId="urn:microsoft.com/office/officeart/2008/layout/VerticalAccentList"/>
    <dgm:cxn modelId="{D6EC72CA-0195-F548-AB7C-81AE843C75A6}" type="presParOf" srcId="{DCF6C648-8E17-3A4E-9F87-B0F8C3483FC9}" destId="{CDAE7A54-13C2-9A44-BB74-1686F05E02E4}" srcOrd="3" destOrd="0" presId="urn:microsoft.com/office/officeart/2008/layout/VerticalAccentList"/>
    <dgm:cxn modelId="{2A8678C6-4692-3D4B-99B1-39EA87C94D2E}" type="presParOf" srcId="{DCF6C648-8E17-3A4E-9F87-B0F8C3483FC9}" destId="{2F81C255-0E19-B040-890F-BC4034F607A6}" srcOrd="4" destOrd="0" presId="urn:microsoft.com/office/officeart/2008/layout/VerticalAccentList"/>
    <dgm:cxn modelId="{002E43CC-E47E-8F41-9299-703821FA4762}" type="presParOf" srcId="{DCF6C648-8E17-3A4E-9F87-B0F8C3483FC9}" destId="{75FB169E-655B-4249-8C09-E7C3A394E6D0}" srcOrd="5" destOrd="0" presId="urn:microsoft.com/office/officeart/2008/layout/VerticalAccentList"/>
    <dgm:cxn modelId="{6CC0D917-A7A0-7D49-AD8A-F87AD51CC2AC}" type="presParOf" srcId="{DCF6C648-8E17-3A4E-9F87-B0F8C3483FC9}" destId="{3BDEE04A-EDB1-9744-87FB-E2E8730EE49B}" srcOrd="6" destOrd="0" presId="urn:microsoft.com/office/officeart/2008/layout/VerticalAccentList"/>
    <dgm:cxn modelId="{66A22391-2CFC-6845-98F3-1566D09DB630}" type="presParOf" srcId="{DCF6C648-8E17-3A4E-9F87-B0F8C3483FC9}" destId="{F59A4894-AE16-4643-8573-1B24335143BC}" srcOrd="7"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0ECADF0D-BB45-DA4D-ADAA-3E57B4DA2520}" type="doc">
      <dgm:prSet loTypeId="urn:microsoft.com/office/officeart/2008/layout/VerticalAccentList" loCatId="" qsTypeId="urn:microsoft.com/office/officeart/2005/8/quickstyle/simple1" qsCatId="simple" csTypeId="urn:microsoft.com/office/officeart/2005/8/colors/colorful1#20" csCatId="colorful" phldr="1"/>
      <dgm:spPr/>
      <dgm:t>
        <a:bodyPr/>
        <a:lstStyle/>
        <a:p>
          <a:endParaRPr lang="es-ES"/>
        </a:p>
      </dgm:t>
    </dgm:pt>
    <dgm:pt modelId="{40BF5CFE-12AF-DC42-9561-132A4E63EF9F}">
      <dgm:prSet phldrT="[Texto]"/>
      <dgm:spPr/>
      <dgm:t>
        <a:bodyPr/>
        <a:lstStyle/>
        <a:p>
          <a:r>
            <a:rPr lang="es-ES_tradnl" b="1" dirty="0"/>
            <a:t>Diagnóstico diferencial</a:t>
          </a:r>
          <a:endParaRPr lang="es-ES" dirty="0"/>
        </a:p>
      </dgm:t>
    </dgm:pt>
    <dgm:pt modelId="{BF2811ED-8D81-D549-82DC-4A68A4117834}" type="parTrans" cxnId="{EB8F284A-9AC9-4B49-B9CA-2EDC367BA1A9}">
      <dgm:prSet/>
      <dgm:spPr/>
      <dgm:t>
        <a:bodyPr/>
        <a:lstStyle/>
        <a:p>
          <a:endParaRPr lang="es-ES"/>
        </a:p>
      </dgm:t>
    </dgm:pt>
    <dgm:pt modelId="{8D67C235-15D9-7E43-921D-966DE744F94A}" type="sibTrans" cxnId="{EB8F284A-9AC9-4B49-B9CA-2EDC367BA1A9}">
      <dgm:prSet/>
      <dgm:spPr/>
      <dgm:t>
        <a:bodyPr/>
        <a:lstStyle/>
        <a:p>
          <a:endParaRPr lang="es-ES"/>
        </a:p>
      </dgm:t>
    </dgm:pt>
    <dgm:pt modelId="{245A18BC-A3BC-5E43-97D6-5934CB53A52C}">
      <dgm:prSet phldrT="[Texto]" custT="1"/>
      <dgm:spPr/>
      <dgm:t>
        <a:bodyPr/>
        <a:lstStyle/>
        <a:p>
          <a:r>
            <a:rPr lang="es-ES_tradnl" sz="1800" dirty="0"/>
            <a:t>Infecciones virales como influenza, adenovirus,</a:t>
          </a:r>
          <a:r>
            <a:rPr lang="es-ES" sz="1800" dirty="0"/>
            <a:t> </a:t>
          </a:r>
          <a:r>
            <a:rPr lang="es-ES" sz="1800" dirty="0" err="1"/>
            <a:t>parainfluenza</a:t>
          </a:r>
          <a:r>
            <a:rPr lang="es-ES" sz="1800" dirty="0"/>
            <a:t>, adenovirus, virus </a:t>
          </a:r>
          <a:r>
            <a:rPr lang="es-ES" sz="1800" dirty="0" err="1"/>
            <a:t>sincitial</a:t>
          </a:r>
          <a:r>
            <a:rPr lang="es-ES" sz="1800" dirty="0"/>
            <a:t> respiratorio, rinovirus, </a:t>
          </a:r>
          <a:r>
            <a:rPr lang="es-ES" sz="1800" dirty="0" err="1"/>
            <a:t>metapneumovirus</a:t>
          </a:r>
          <a:r>
            <a:rPr lang="es-ES" sz="1800" dirty="0"/>
            <a:t> humano, SARS</a:t>
          </a:r>
          <a:r>
            <a:rPr lang="es-ES_tradnl" sz="1800" dirty="0"/>
            <a:t>…</a:t>
          </a:r>
          <a:endParaRPr lang="es-ES" sz="1800" dirty="0"/>
        </a:p>
      </dgm:t>
    </dgm:pt>
    <dgm:pt modelId="{1379A1E2-DA09-DF4D-AAAF-1D670D5451D6}" type="parTrans" cxnId="{7003A018-CB5E-5B47-9B2C-EEEDA3FD0888}">
      <dgm:prSet/>
      <dgm:spPr/>
      <dgm:t>
        <a:bodyPr/>
        <a:lstStyle/>
        <a:p>
          <a:endParaRPr lang="es-ES"/>
        </a:p>
      </dgm:t>
    </dgm:pt>
    <dgm:pt modelId="{E6076CF0-5569-D142-84AB-89AB2903F5FB}" type="sibTrans" cxnId="{7003A018-CB5E-5B47-9B2C-EEEDA3FD0888}">
      <dgm:prSet/>
      <dgm:spPr/>
      <dgm:t>
        <a:bodyPr/>
        <a:lstStyle/>
        <a:p>
          <a:endParaRPr lang="es-ES"/>
        </a:p>
      </dgm:t>
    </dgm:pt>
    <dgm:pt modelId="{7FFB5D69-9AAE-4C4E-A37B-2C75A92B1C65}">
      <dgm:prSet phldrT="[Texto]"/>
      <dgm:spPr/>
      <dgm:t>
        <a:bodyPr/>
        <a:lstStyle/>
        <a:p>
          <a:r>
            <a:rPr lang="es-ES_tradnl" b="1" dirty="0"/>
            <a:t>Seguimiento biológico de los SVE</a:t>
          </a:r>
          <a:endParaRPr lang="es-ES" dirty="0"/>
        </a:p>
      </dgm:t>
    </dgm:pt>
    <dgm:pt modelId="{1EDF19FA-C085-994E-BD11-3B441DF5714C}" type="parTrans" cxnId="{5EE51A8B-25C1-C546-8C25-1F3AF83DDDE9}">
      <dgm:prSet/>
      <dgm:spPr/>
      <dgm:t>
        <a:bodyPr/>
        <a:lstStyle/>
        <a:p>
          <a:endParaRPr lang="es-ES"/>
        </a:p>
      </dgm:t>
    </dgm:pt>
    <dgm:pt modelId="{8632C7FF-C5BE-FD40-B86A-083EE636B748}" type="sibTrans" cxnId="{5EE51A8B-25C1-C546-8C25-1F3AF83DDDE9}">
      <dgm:prSet/>
      <dgm:spPr/>
      <dgm:t>
        <a:bodyPr/>
        <a:lstStyle/>
        <a:p>
          <a:endParaRPr lang="es-ES"/>
        </a:p>
      </dgm:t>
    </dgm:pt>
    <dgm:pt modelId="{D0DC30A2-94BE-FC4F-8A13-30B3F6C36AA2}">
      <dgm:prSet phldrT="[Texto]" custT="1"/>
      <dgm:spPr/>
      <dgm:t>
        <a:bodyPr/>
        <a:lstStyle/>
        <a:p>
          <a:r>
            <a:rPr lang="es-ES_tradnl" sz="1400" dirty="0" err="1"/>
            <a:t>Biomarcadores</a:t>
          </a:r>
          <a:r>
            <a:rPr lang="es-ES_tradnl" sz="1400" dirty="0"/>
            <a:t> (Tipo de examen o prueba) y BEI (Índice biológico de exposición por sus siglas en ingles), RT-PCR / </a:t>
          </a:r>
          <a:r>
            <a:rPr lang="es-ES_tradnl" sz="1400" dirty="0" err="1"/>
            <a:t>IgM</a:t>
          </a:r>
          <a:r>
            <a:rPr lang="es-ES_tradnl" sz="1400" dirty="0"/>
            <a:t> / </a:t>
          </a:r>
          <a:r>
            <a:rPr lang="es-ES_tradnl" sz="1400" dirty="0" err="1"/>
            <a:t>IgG</a:t>
          </a:r>
          <a:endParaRPr lang="es-ES_tradnl" sz="1400" dirty="0"/>
        </a:p>
        <a:p>
          <a:r>
            <a:rPr lang="es-ES_tradnl" sz="1400" dirty="0"/>
            <a:t>Otros: Aplica para exposiciones que implican otros FR / P con órgano blanco el pulmón (silicosis, </a:t>
          </a:r>
          <a:r>
            <a:rPr lang="es-ES_tradnl" sz="1400" dirty="0" err="1"/>
            <a:t>asbstosis</a:t>
          </a:r>
          <a:r>
            <a:rPr lang="es-ES_tradnl" sz="1400" dirty="0"/>
            <a:t>, neumoconiosis del minero de carbón y </a:t>
          </a:r>
          <a:r>
            <a:rPr lang="es-ES_tradnl" sz="1400" b="1" i="1" dirty="0" err="1"/>
            <a:t>autoreporte</a:t>
          </a:r>
          <a:r>
            <a:rPr lang="es-ES_tradnl" sz="1400" b="1" i="1" dirty="0"/>
            <a:t> de síntomas respiratorios</a:t>
          </a:r>
          <a:r>
            <a:rPr lang="es-ES_tradnl" sz="1400" dirty="0"/>
            <a:t>.</a:t>
          </a:r>
          <a:endParaRPr lang="es-ES" sz="1400" dirty="0"/>
        </a:p>
      </dgm:t>
    </dgm:pt>
    <dgm:pt modelId="{170E96A5-5F08-4C47-BE87-2C64DB50D682}" type="parTrans" cxnId="{B6A605C4-D73D-6D4E-9748-6541B05963DA}">
      <dgm:prSet/>
      <dgm:spPr/>
      <dgm:t>
        <a:bodyPr/>
        <a:lstStyle/>
        <a:p>
          <a:endParaRPr lang="es-ES"/>
        </a:p>
      </dgm:t>
    </dgm:pt>
    <dgm:pt modelId="{0683A57F-598C-E245-9596-CD57F1F063DC}" type="sibTrans" cxnId="{B6A605C4-D73D-6D4E-9748-6541B05963DA}">
      <dgm:prSet/>
      <dgm:spPr/>
      <dgm:t>
        <a:bodyPr/>
        <a:lstStyle/>
        <a:p>
          <a:endParaRPr lang="es-ES"/>
        </a:p>
      </dgm:t>
    </dgm:pt>
    <dgm:pt modelId="{A3541881-C6E1-E341-AE6E-D15F9B8838F0}">
      <dgm:prSet phldrT="[Texto]"/>
      <dgm:spPr/>
      <dgm:t>
        <a:bodyPr/>
        <a:lstStyle/>
        <a:p>
          <a:r>
            <a:rPr lang="es-ES_tradnl" b="1" dirty="0"/>
            <a:t>Registro estadístico de EL</a:t>
          </a:r>
          <a:endParaRPr lang="es-ES" dirty="0"/>
        </a:p>
      </dgm:t>
    </dgm:pt>
    <dgm:pt modelId="{930B3E06-EE10-9D48-B4BC-76AEE295B7F9}" type="parTrans" cxnId="{7C8D13CA-C2C5-934E-9907-FE62165E60AD}">
      <dgm:prSet/>
      <dgm:spPr/>
      <dgm:t>
        <a:bodyPr/>
        <a:lstStyle/>
        <a:p>
          <a:endParaRPr lang="es-ES"/>
        </a:p>
      </dgm:t>
    </dgm:pt>
    <dgm:pt modelId="{CBD72429-0F5B-2F4C-A4A5-C2EA53C72E84}" type="sibTrans" cxnId="{7C8D13CA-C2C5-934E-9907-FE62165E60AD}">
      <dgm:prSet/>
      <dgm:spPr/>
      <dgm:t>
        <a:bodyPr/>
        <a:lstStyle/>
        <a:p>
          <a:endParaRPr lang="es-ES"/>
        </a:p>
      </dgm:t>
    </dgm:pt>
    <dgm:pt modelId="{9527407A-B41D-D04F-A894-AA78FDAAA3CE}">
      <dgm:prSet phldrT="[Texto]" custT="1"/>
      <dgm:spPr/>
      <dgm:t>
        <a:bodyPr/>
        <a:lstStyle/>
        <a:p>
          <a:r>
            <a:rPr lang="es-ES_tradnl" sz="2000" dirty="0"/>
            <a:t>Incidencia, Prevalencia e interpretación. . </a:t>
          </a:r>
          <a:r>
            <a:rPr lang="es-ES_tradnl" sz="2000" b="1" dirty="0"/>
            <a:t>Si aplican para riesgo o peligros biológicos virales. </a:t>
          </a:r>
          <a:r>
            <a:rPr lang="es-ES_tradnl" sz="2000" dirty="0"/>
            <a:t> </a:t>
          </a:r>
          <a:endParaRPr lang="es-ES" sz="2000" dirty="0"/>
        </a:p>
      </dgm:t>
    </dgm:pt>
    <dgm:pt modelId="{6EE30492-77D8-1B4C-90A3-6DF02BADD2DC}" type="parTrans" cxnId="{61542485-81DD-8B46-ADFB-D94DA1876BB5}">
      <dgm:prSet/>
      <dgm:spPr/>
      <dgm:t>
        <a:bodyPr/>
        <a:lstStyle/>
        <a:p>
          <a:endParaRPr lang="es-ES"/>
        </a:p>
      </dgm:t>
    </dgm:pt>
    <dgm:pt modelId="{0CDE1FE1-2A90-5447-B046-950178272A93}" type="sibTrans" cxnId="{61542485-81DD-8B46-ADFB-D94DA1876BB5}">
      <dgm:prSet/>
      <dgm:spPr/>
      <dgm:t>
        <a:bodyPr/>
        <a:lstStyle/>
        <a:p>
          <a:endParaRPr lang="es-ES"/>
        </a:p>
      </dgm:t>
    </dgm:pt>
    <dgm:pt modelId="{2F89FEE9-6E0B-3043-BAF8-E566DFF75798}" type="pres">
      <dgm:prSet presAssocID="{0ECADF0D-BB45-DA4D-ADAA-3E57B4DA2520}" presName="Name0" presStyleCnt="0">
        <dgm:presLayoutVars>
          <dgm:chMax/>
          <dgm:chPref/>
          <dgm:dir/>
        </dgm:presLayoutVars>
      </dgm:prSet>
      <dgm:spPr/>
    </dgm:pt>
    <dgm:pt modelId="{55FF0019-1DBB-5648-8221-F3E644E9208E}" type="pres">
      <dgm:prSet presAssocID="{40BF5CFE-12AF-DC42-9561-132A4E63EF9F}" presName="parenttextcomposite" presStyleCnt="0"/>
      <dgm:spPr/>
    </dgm:pt>
    <dgm:pt modelId="{95BC932F-64B3-6547-969C-304AB8BEC957}" type="pres">
      <dgm:prSet presAssocID="{40BF5CFE-12AF-DC42-9561-132A4E63EF9F}" presName="parenttext" presStyleLbl="revTx" presStyleIdx="0" presStyleCnt="3" custLinFactNeighborX="19004" custLinFactNeighborY="-24414">
        <dgm:presLayoutVars>
          <dgm:chMax/>
          <dgm:chPref val="2"/>
          <dgm:bulletEnabled val="1"/>
        </dgm:presLayoutVars>
      </dgm:prSet>
      <dgm:spPr/>
    </dgm:pt>
    <dgm:pt modelId="{CE7FF8F1-78D5-B749-9BE4-A8092EA104BD}" type="pres">
      <dgm:prSet presAssocID="{40BF5CFE-12AF-DC42-9561-132A4E63EF9F}" presName="composite" presStyleCnt="0"/>
      <dgm:spPr/>
    </dgm:pt>
    <dgm:pt modelId="{AEE7F8E1-BFA2-FE47-A7C0-CDCBA614B402}" type="pres">
      <dgm:prSet presAssocID="{40BF5CFE-12AF-DC42-9561-132A4E63EF9F}" presName="chevron1" presStyleLbl="alignNode1" presStyleIdx="0" presStyleCnt="21"/>
      <dgm:spPr/>
    </dgm:pt>
    <dgm:pt modelId="{633952CC-3A17-7843-B259-DEC38519DD65}" type="pres">
      <dgm:prSet presAssocID="{40BF5CFE-12AF-DC42-9561-132A4E63EF9F}" presName="chevron2" presStyleLbl="alignNode1" presStyleIdx="1" presStyleCnt="21"/>
      <dgm:spPr/>
    </dgm:pt>
    <dgm:pt modelId="{9CF9BE13-8BCB-244B-88FE-3D95FC5F4AED}" type="pres">
      <dgm:prSet presAssocID="{40BF5CFE-12AF-DC42-9561-132A4E63EF9F}" presName="chevron3" presStyleLbl="alignNode1" presStyleIdx="2" presStyleCnt="21"/>
      <dgm:spPr/>
    </dgm:pt>
    <dgm:pt modelId="{45C65701-B656-DC46-8172-A39E3970EBDD}" type="pres">
      <dgm:prSet presAssocID="{40BF5CFE-12AF-DC42-9561-132A4E63EF9F}" presName="chevron4" presStyleLbl="alignNode1" presStyleIdx="3" presStyleCnt="21"/>
      <dgm:spPr/>
    </dgm:pt>
    <dgm:pt modelId="{264BE0B3-BDDF-7E45-937E-FAEF39E2E2BC}" type="pres">
      <dgm:prSet presAssocID="{40BF5CFE-12AF-DC42-9561-132A4E63EF9F}" presName="chevron5" presStyleLbl="alignNode1" presStyleIdx="4" presStyleCnt="21"/>
      <dgm:spPr/>
    </dgm:pt>
    <dgm:pt modelId="{D1271168-9E10-BD4E-BBE1-CADB0BF37BB6}" type="pres">
      <dgm:prSet presAssocID="{40BF5CFE-12AF-DC42-9561-132A4E63EF9F}" presName="chevron6" presStyleLbl="alignNode1" presStyleIdx="5" presStyleCnt="21"/>
      <dgm:spPr/>
    </dgm:pt>
    <dgm:pt modelId="{F22AAC34-7AAC-E049-9054-5FDDF09DEECA}" type="pres">
      <dgm:prSet presAssocID="{40BF5CFE-12AF-DC42-9561-132A4E63EF9F}" presName="chevron7" presStyleLbl="alignNode1" presStyleIdx="6" presStyleCnt="21"/>
      <dgm:spPr/>
    </dgm:pt>
    <dgm:pt modelId="{D9B526BD-726E-7243-BE36-A7F197C5CAC7}" type="pres">
      <dgm:prSet presAssocID="{40BF5CFE-12AF-DC42-9561-132A4E63EF9F}" presName="childtext" presStyleLbl="solidFgAcc1" presStyleIdx="0" presStyleCnt="3">
        <dgm:presLayoutVars>
          <dgm:chMax/>
          <dgm:chPref val="0"/>
          <dgm:bulletEnabled val="1"/>
        </dgm:presLayoutVars>
      </dgm:prSet>
      <dgm:spPr/>
    </dgm:pt>
    <dgm:pt modelId="{96BDA3FE-9D13-514D-9BA9-3AF00F57D7D2}" type="pres">
      <dgm:prSet presAssocID="{8D67C235-15D9-7E43-921D-966DE744F94A}" presName="sibTrans" presStyleCnt="0"/>
      <dgm:spPr/>
    </dgm:pt>
    <dgm:pt modelId="{370F003C-7059-7743-BCC3-F1DC6B99DB2C}" type="pres">
      <dgm:prSet presAssocID="{7FFB5D69-9AAE-4C4E-A37B-2C75A92B1C65}" presName="parenttextcomposite" presStyleCnt="0"/>
      <dgm:spPr/>
    </dgm:pt>
    <dgm:pt modelId="{2165BBAF-2347-5649-843A-1AA1577620AB}" type="pres">
      <dgm:prSet presAssocID="{7FFB5D69-9AAE-4C4E-A37B-2C75A92B1C65}" presName="parenttext" presStyleLbl="revTx" presStyleIdx="1" presStyleCnt="3">
        <dgm:presLayoutVars>
          <dgm:chMax/>
          <dgm:chPref val="2"/>
          <dgm:bulletEnabled val="1"/>
        </dgm:presLayoutVars>
      </dgm:prSet>
      <dgm:spPr/>
    </dgm:pt>
    <dgm:pt modelId="{4C57A419-B3EC-4341-98C0-D1FDDC480185}" type="pres">
      <dgm:prSet presAssocID="{7FFB5D69-9AAE-4C4E-A37B-2C75A92B1C65}" presName="composite" presStyleCnt="0"/>
      <dgm:spPr/>
    </dgm:pt>
    <dgm:pt modelId="{007CAB1B-7C2E-914B-A37C-6980F7C4F5EE}" type="pres">
      <dgm:prSet presAssocID="{7FFB5D69-9AAE-4C4E-A37B-2C75A92B1C65}" presName="chevron1" presStyleLbl="alignNode1" presStyleIdx="7" presStyleCnt="21"/>
      <dgm:spPr/>
    </dgm:pt>
    <dgm:pt modelId="{CAE0F2B0-243E-FF41-9AA8-3C6D9443C106}" type="pres">
      <dgm:prSet presAssocID="{7FFB5D69-9AAE-4C4E-A37B-2C75A92B1C65}" presName="chevron2" presStyleLbl="alignNode1" presStyleIdx="8" presStyleCnt="21"/>
      <dgm:spPr/>
    </dgm:pt>
    <dgm:pt modelId="{810E73BB-C8D0-4A4B-964E-C4242CFBFBED}" type="pres">
      <dgm:prSet presAssocID="{7FFB5D69-9AAE-4C4E-A37B-2C75A92B1C65}" presName="chevron3" presStyleLbl="alignNode1" presStyleIdx="9" presStyleCnt="21"/>
      <dgm:spPr/>
    </dgm:pt>
    <dgm:pt modelId="{6CDCBA02-280D-744C-91F8-E290DF4FCB2D}" type="pres">
      <dgm:prSet presAssocID="{7FFB5D69-9AAE-4C4E-A37B-2C75A92B1C65}" presName="chevron4" presStyleLbl="alignNode1" presStyleIdx="10" presStyleCnt="21"/>
      <dgm:spPr/>
    </dgm:pt>
    <dgm:pt modelId="{ED454E26-9779-0040-BAA0-2F5F8E75E055}" type="pres">
      <dgm:prSet presAssocID="{7FFB5D69-9AAE-4C4E-A37B-2C75A92B1C65}" presName="chevron5" presStyleLbl="alignNode1" presStyleIdx="11" presStyleCnt="21"/>
      <dgm:spPr/>
    </dgm:pt>
    <dgm:pt modelId="{ECC4BAD0-A6CA-BA49-B427-9E076EA2C81A}" type="pres">
      <dgm:prSet presAssocID="{7FFB5D69-9AAE-4C4E-A37B-2C75A92B1C65}" presName="chevron6" presStyleLbl="alignNode1" presStyleIdx="12" presStyleCnt="21"/>
      <dgm:spPr/>
    </dgm:pt>
    <dgm:pt modelId="{84E766F9-07CF-B045-A95A-F4995BCC34CB}" type="pres">
      <dgm:prSet presAssocID="{7FFB5D69-9AAE-4C4E-A37B-2C75A92B1C65}" presName="chevron7" presStyleLbl="alignNode1" presStyleIdx="13" presStyleCnt="21"/>
      <dgm:spPr/>
    </dgm:pt>
    <dgm:pt modelId="{107B5683-F5DD-6645-B0EE-2AB39AF1DAEC}" type="pres">
      <dgm:prSet presAssocID="{7FFB5D69-9AAE-4C4E-A37B-2C75A92B1C65}" presName="childtext" presStyleLbl="solidFgAcc1" presStyleIdx="1" presStyleCnt="3">
        <dgm:presLayoutVars>
          <dgm:chMax/>
          <dgm:chPref val="0"/>
          <dgm:bulletEnabled val="1"/>
        </dgm:presLayoutVars>
      </dgm:prSet>
      <dgm:spPr/>
    </dgm:pt>
    <dgm:pt modelId="{2292EC43-E0EA-EC49-80F1-F260147BBF70}" type="pres">
      <dgm:prSet presAssocID="{8632C7FF-C5BE-FD40-B86A-083EE636B748}" presName="sibTrans" presStyleCnt="0"/>
      <dgm:spPr/>
    </dgm:pt>
    <dgm:pt modelId="{7632CEEB-4A75-D24D-8AE5-1B88F93DE2D4}" type="pres">
      <dgm:prSet presAssocID="{A3541881-C6E1-E341-AE6E-D15F9B8838F0}" presName="parenttextcomposite" presStyleCnt="0"/>
      <dgm:spPr/>
    </dgm:pt>
    <dgm:pt modelId="{6F627D9A-B0D9-D545-ACD7-0232A58AE2F9}" type="pres">
      <dgm:prSet presAssocID="{A3541881-C6E1-E341-AE6E-D15F9B8838F0}" presName="parenttext" presStyleLbl="revTx" presStyleIdx="2" presStyleCnt="3">
        <dgm:presLayoutVars>
          <dgm:chMax/>
          <dgm:chPref val="2"/>
          <dgm:bulletEnabled val="1"/>
        </dgm:presLayoutVars>
      </dgm:prSet>
      <dgm:spPr/>
    </dgm:pt>
    <dgm:pt modelId="{EC3821DD-FA63-FD4D-BD9C-8F0227B41D07}" type="pres">
      <dgm:prSet presAssocID="{A3541881-C6E1-E341-AE6E-D15F9B8838F0}" presName="composite" presStyleCnt="0"/>
      <dgm:spPr/>
    </dgm:pt>
    <dgm:pt modelId="{DB9A9E4E-3F81-4C48-9261-80824C6C5054}" type="pres">
      <dgm:prSet presAssocID="{A3541881-C6E1-E341-AE6E-D15F9B8838F0}" presName="chevron1" presStyleLbl="alignNode1" presStyleIdx="14" presStyleCnt="21"/>
      <dgm:spPr/>
    </dgm:pt>
    <dgm:pt modelId="{EE2C43B0-857B-474C-A43C-6B5F6CB6BFE2}" type="pres">
      <dgm:prSet presAssocID="{A3541881-C6E1-E341-AE6E-D15F9B8838F0}" presName="chevron2" presStyleLbl="alignNode1" presStyleIdx="15" presStyleCnt="21"/>
      <dgm:spPr/>
    </dgm:pt>
    <dgm:pt modelId="{3BEF7056-5D54-B348-B415-9D67FA92CB1E}" type="pres">
      <dgm:prSet presAssocID="{A3541881-C6E1-E341-AE6E-D15F9B8838F0}" presName="chevron3" presStyleLbl="alignNode1" presStyleIdx="16" presStyleCnt="21"/>
      <dgm:spPr/>
    </dgm:pt>
    <dgm:pt modelId="{72DBDAFB-A17F-A94F-BFD3-525A4440A6A9}" type="pres">
      <dgm:prSet presAssocID="{A3541881-C6E1-E341-AE6E-D15F9B8838F0}" presName="chevron4" presStyleLbl="alignNode1" presStyleIdx="17" presStyleCnt="21"/>
      <dgm:spPr/>
    </dgm:pt>
    <dgm:pt modelId="{DF494BCD-817A-9E43-B266-D856BADEDF11}" type="pres">
      <dgm:prSet presAssocID="{A3541881-C6E1-E341-AE6E-D15F9B8838F0}" presName="chevron5" presStyleLbl="alignNode1" presStyleIdx="18" presStyleCnt="21"/>
      <dgm:spPr/>
    </dgm:pt>
    <dgm:pt modelId="{D974170C-C157-F242-AA97-7F5D0C0B9DE0}" type="pres">
      <dgm:prSet presAssocID="{A3541881-C6E1-E341-AE6E-D15F9B8838F0}" presName="chevron6" presStyleLbl="alignNode1" presStyleIdx="19" presStyleCnt="21"/>
      <dgm:spPr/>
    </dgm:pt>
    <dgm:pt modelId="{5DF5081E-CE63-EC49-BB09-8D0F3728501C}" type="pres">
      <dgm:prSet presAssocID="{A3541881-C6E1-E341-AE6E-D15F9B8838F0}" presName="chevron7" presStyleLbl="alignNode1" presStyleIdx="20" presStyleCnt="21"/>
      <dgm:spPr/>
    </dgm:pt>
    <dgm:pt modelId="{943FB72F-4530-2F4D-9FF4-FDE01CA48E47}" type="pres">
      <dgm:prSet presAssocID="{A3541881-C6E1-E341-AE6E-D15F9B8838F0}" presName="childtext" presStyleLbl="solidFgAcc1" presStyleIdx="2" presStyleCnt="3">
        <dgm:presLayoutVars>
          <dgm:chMax/>
          <dgm:chPref val="0"/>
          <dgm:bulletEnabled val="1"/>
        </dgm:presLayoutVars>
      </dgm:prSet>
      <dgm:spPr/>
    </dgm:pt>
  </dgm:ptLst>
  <dgm:cxnLst>
    <dgm:cxn modelId="{393B9703-0F04-AA4E-AE76-DCFB16C9831B}" type="presOf" srcId="{D0DC30A2-94BE-FC4F-8A13-30B3F6C36AA2}" destId="{107B5683-F5DD-6645-B0EE-2AB39AF1DAEC}" srcOrd="0" destOrd="0" presId="urn:microsoft.com/office/officeart/2008/layout/VerticalAccentList"/>
    <dgm:cxn modelId="{7003A018-CB5E-5B47-9B2C-EEEDA3FD0888}" srcId="{40BF5CFE-12AF-DC42-9561-132A4E63EF9F}" destId="{245A18BC-A3BC-5E43-97D6-5934CB53A52C}" srcOrd="0" destOrd="0" parTransId="{1379A1E2-DA09-DF4D-AAAF-1D670D5451D6}" sibTransId="{E6076CF0-5569-D142-84AB-89AB2903F5FB}"/>
    <dgm:cxn modelId="{EB8F284A-9AC9-4B49-B9CA-2EDC367BA1A9}" srcId="{0ECADF0D-BB45-DA4D-ADAA-3E57B4DA2520}" destId="{40BF5CFE-12AF-DC42-9561-132A4E63EF9F}" srcOrd="0" destOrd="0" parTransId="{BF2811ED-8D81-D549-82DC-4A68A4117834}" sibTransId="{8D67C235-15D9-7E43-921D-966DE744F94A}"/>
    <dgm:cxn modelId="{F4BE824A-4954-7843-81A2-2AC15E8B653E}" type="presOf" srcId="{A3541881-C6E1-E341-AE6E-D15F9B8838F0}" destId="{6F627D9A-B0D9-D545-ACD7-0232A58AE2F9}" srcOrd="0" destOrd="0" presId="urn:microsoft.com/office/officeart/2008/layout/VerticalAccentList"/>
    <dgm:cxn modelId="{61542485-81DD-8B46-ADFB-D94DA1876BB5}" srcId="{A3541881-C6E1-E341-AE6E-D15F9B8838F0}" destId="{9527407A-B41D-D04F-A894-AA78FDAAA3CE}" srcOrd="0" destOrd="0" parTransId="{6EE30492-77D8-1B4C-90A3-6DF02BADD2DC}" sibTransId="{0CDE1FE1-2A90-5447-B046-950178272A93}"/>
    <dgm:cxn modelId="{5EE51A8B-25C1-C546-8C25-1F3AF83DDDE9}" srcId="{0ECADF0D-BB45-DA4D-ADAA-3E57B4DA2520}" destId="{7FFB5D69-9AAE-4C4E-A37B-2C75A92B1C65}" srcOrd="1" destOrd="0" parTransId="{1EDF19FA-C085-994E-BD11-3B441DF5714C}" sibTransId="{8632C7FF-C5BE-FD40-B86A-083EE636B748}"/>
    <dgm:cxn modelId="{1327E19C-6A7F-CC43-B4F3-5B67B5D2420A}" type="presOf" srcId="{40BF5CFE-12AF-DC42-9561-132A4E63EF9F}" destId="{95BC932F-64B3-6547-969C-304AB8BEC957}" srcOrd="0" destOrd="0" presId="urn:microsoft.com/office/officeart/2008/layout/VerticalAccentList"/>
    <dgm:cxn modelId="{5BF06D9F-DDA2-DE44-8CD5-E3D66994DD7F}" type="presOf" srcId="{245A18BC-A3BC-5E43-97D6-5934CB53A52C}" destId="{D9B526BD-726E-7243-BE36-A7F197C5CAC7}" srcOrd="0" destOrd="0" presId="urn:microsoft.com/office/officeart/2008/layout/VerticalAccentList"/>
    <dgm:cxn modelId="{1A08A8A2-BFD1-E042-973E-5F85FEA726A8}" type="presOf" srcId="{7FFB5D69-9AAE-4C4E-A37B-2C75A92B1C65}" destId="{2165BBAF-2347-5649-843A-1AA1577620AB}" srcOrd="0" destOrd="0" presId="urn:microsoft.com/office/officeart/2008/layout/VerticalAccentList"/>
    <dgm:cxn modelId="{67783FBF-AE6D-2F4F-939B-4EAD07164636}" type="presOf" srcId="{0ECADF0D-BB45-DA4D-ADAA-3E57B4DA2520}" destId="{2F89FEE9-6E0B-3043-BAF8-E566DFF75798}" srcOrd="0" destOrd="0" presId="urn:microsoft.com/office/officeart/2008/layout/VerticalAccentList"/>
    <dgm:cxn modelId="{B6A605C4-D73D-6D4E-9748-6541B05963DA}" srcId="{7FFB5D69-9AAE-4C4E-A37B-2C75A92B1C65}" destId="{D0DC30A2-94BE-FC4F-8A13-30B3F6C36AA2}" srcOrd="0" destOrd="0" parTransId="{170E96A5-5F08-4C47-BE87-2C64DB50D682}" sibTransId="{0683A57F-598C-E245-9596-CD57F1F063DC}"/>
    <dgm:cxn modelId="{B0ACD5C8-79DC-134E-A031-CA032148AA2D}" type="presOf" srcId="{9527407A-B41D-D04F-A894-AA78FDAAA3CE}" destId="{943FB72F-4530-2F4D-9FF4-FDE01CA48E47}" srcOrd="0" destOrd="0" presId="urn:microsoft.com/office/officeart/2008/layout/VerticalAccentList"/>
    <dgm:cxn modelId="{7C8D13CA-C2C5-934E-9907-FE62165E60AD}" srcId="{0ECADF0D-BB45-DA4D-ADAA-3E57B4DA2520}" destId="{A3541881-C6E1-E341-AE6E-D15F9B8838F0}" srcOrd="2" destOrd="0" parTransId="{930B3E06-EE10-9D48-B4BC-76AEE295B7F9}" sibTransId="{CBD72429-0F5B-2F4C-A4A5-C2EA53C72E84}"/>
    <dgm:cxn modelId="{247A9B27-C5F6-8A4F-A48B-2B756C98D2D3}" type="presParOf" srcId="{2F89FEE9-6E0B-3043-BAF8-E566DFF75798}" destId="{55FF0019-1DBB-5648-8221-F3E644E9208E}" srcOrd="0" destOrd="0" presId="urn:microsoft.com/office/officeart/2008/layout/VerticalAccentList"/>
    <dgm:cxn modelId="{9FF95F93-48D5-224D-8467-207EF816DC6D}" type="presParOf" srcId="{55FF0019-1DBB-5648-8221-F3E644E9208E}" destId="{95BC932F-64B3-6547-969C-304AB8BEC957}" srcOrd="0" destOrd="0" presId="urn:microsoft.com/office/officeart/2008/layout/VerticalAccentList"/>
    <dgm:cxn modelId="{E0D7E5DA-488B-DD40-A3E3-F1734025E833}" type="presParOf" srcId="{2F89FEE9-6E0B-3043-BAF8-E566DFF75798}" destId="{CE7FF8F1-78D5-B749-9BE4-A8092EA104BD}" srcOrd="1" destOrd="0" presId="urn:microsoft.com/office/officeart/2008/layout/VerticalAccentList"/>
    <dgm:cxn modelId="{E07A1A52-EF30-B445-A021-EF2D17EFFA70}" type="presParOf" srcId="{CE7FF8F1-78D5-B749-9BE4-A8092EA104BD}" destId="{AEE7F8E1-BFA2-FE47-A7C0-CDCBA614B402}" srcOrd="0" destOrd="0" presId="urn:microsoft.com/office/officeart/2008/layout/VerticalAccentList"/>
    <dgm:cxn modelId="{F5FF7300-D7A8-E848-BAB6-854162B702FB}" type="presParOf" srcId="{CE7FF8F1-78D5-B749-9BE4-A8092EA104BD}" destId="{633952CC-3A17-7843-B259-DEC38519DD65}" srcOrd="1" destOrd="0" presId="urn:microsoft.com/office/officeart/2008/layout/VerticalAccentList"/>
    <dgm:cxn modelId="{FA33A3AC-6523-9F42-B987-EE50059959FF}" type="presParOf" srcId="{CE7FF8F1-78D5-B749-9BE4-A8092EA104BD}" destId="{9CF9BE13-8BCB-244B-88FE-3D95FC5F4AED}" srcOrd="2" destOrd="0" presId="urn:microsoft.com/office/officeart/2008/layout/VerticalAccentList"/>
    <dgm:cxn modelId="{B315AAA0-2B88-5245-A8B9-2C5704FD2A33}" type="presParOf" srcId="{CE7FF8F1-78D5-B749-9BE4-A8092EA104BD}" destId="{45C65701-B656-DC46-8172-A39E3970EBDD}" srcOrd="3" destOrd="0" presId="urn:microsoft.com/office/officeart/2008/layout/VerticalAccentList"/>
    <dgm:cxn modelId="{E11C4554-217D-814F-A9D7-623DE91477F0}" type="presParOf" srcId="{CE7FF8F1-78D5-B749-9BE4-A8092EA104BD}" destId="{264BE0B3-BDDF-7E45-937E-FAEF39E2E2BC}" srcOrd="4" destOrd="0" presId="urn:microsoft.com/office/officeart/2008/layout/VerticalAccentList"/>
    <dgm:cxn modelId="{DFD26A91-40C9-C04B-8749-E3504EC12348}" type="presParOf" srcId="{CE7FF8F1-78D5-B749-9BE4-A8092EA104BD}" destId="{D1271168-9E10-BD4E-BBE1-CADB0BF37BB6}" srcOrd="5" destOrd="0" presId="urn:microsoft.com/office/officeart/2008/layout/VerticalAccentList"/>
    <dgm:cxn modelId="{03048D1D-D5D5-824E-985D-1E66F63FF58B}" type="presParOf" srcId="{CE7FF8F1-78D5-B749-9BE4-A8092EA104BD}" destId="{F22AAC34-7AAC-E049-9054-5FDDF09DEECA}" srcOrd="6" destOrd="0" presId="urn:microsoft.com/office/officeart/2008/layout/VerticalAccentList"/>
    <dgm:cxn modelId="{DD09AE9F-99A5-1442-AC1F-E8E39DA783A7}" type="presParOf" srcId="{CE7FF8F1-78D5-B749-9BE4-A8092EA104BD}" destId="{D9B526BD-726E-7243-BE36-A7F197C5CAC7}" srcOrd="7" destOrd="0" presId="urn:microsoft.com/office/officeart/2008/layout/VerticalAccentList"/>
    <dgm:cxn modelId="{09C93E2C-FEF3-FB4F-AC3E-1F52623D052B}" type="presParOf" srcId="{2F89FEE9-6E0B-3043-BAF8-E566DFF75798}" destId="{96BDA3FE-9D13-514D-9BA9-3AF00F57D7D2}" srcOrd="2" destOrd="0" presId="urn:microsoft.com/office/officeart/2008/layout/VerticalAccentList"/>
    <dgm:cxn modelId="{07BF75CB-A25F-6A42-99E5-1B8BB2CDCAE9}" type="presParOf" srcId="{2F89FEE9-6E0B-3043-BAF8-E566DFF75798}" destId="{370F003C-7059-7743-BCC3-F1DC6B99DB2C}" srcOrd="3" destOrd="0" presId="urn:microsoft.com/office/officeart/2008/layout/VerticalAccentList"/>
    <dgm:cxn modelId="{1BD30BD4-1505-A24A-8526-B2FC1B380AE9}" type="presParOf" srcId="{370F003C-7059-7743-BCC3-F1DC6B99DB2C}" destId="{2165BBAF-2347-5649-843A-1AA1577620AB}" srcOrd="0" destOrd="0" presId="urn:microsoft.com/office/officeart/2008/layout/VerticalAccentList"/>
    <dgm:cxn modelId="{4465A0E0-763A-9E44-BA60-798DC983B7FC}" type="presParOf" srcId="{2F89FEE9-6E0B-3043-BAF8-E566DFF75798}" destId="{4C57A419-B3EC-4341-98C0-D1FDDC480185}" srcOrd="4" destOrd="0" presId="urn:microsoft.com/office/officeart/2008/layout/VerticalAccentList"/>
    <dgm:cxn modelId="{31269BE0-9948-F649-8EA8-D97CF692E809}" type="presParOf" srcId="{4C57A419-B3EC-4341-98C0-D1FDDC480185}" destId="{007CAB1B-7C2E-914B-A37C-6980F7C4F5EE}" srcOrd="0" destOrd="0" presId="urn:microsoft.com/office/officeart/2008/layout/VerticalAccentList"/>
    <dgm:cxn modelId="{0B9367D6-B0A4-554D-867F-6BD380E83CDF}" type="presParOf" srcId="{4C57A419-B3EC-4341-98C0-D1FDDC480185}" destId="{CAE0F2B0-243E-FF41-9AA8-3C6D9443C106}" srcOrd="1" destOrd="0" presId="urn:microsoft.com/office/officeart/2008/layout/VerticalAccentList"/>
    <dgm:cxn modelId="{E5658074-3FAD-4641-AD1B-45AE997E293E}" type="presParOf" srcId="{4C57A419-B3EC-4341-98C0-D1FDDC480185}" destId="{810E73BB-C8D0-4A4B-964E-C4242CFBFBED}" srcOrd="2" destOrd="0" presId="urn:microsoft.com/office/officeart/2008/layout/VerticalAccentList"/>
    <dgm:cxn modelId="{962BCCE9-BC71-4440-B442-7E1A5771BA86}" type="presParOf" srcId="{4C57A419-B3EC-4341-98C0-D1FDDC480185}" destId="{6CDCBA02-280D-744C-91F8-E290DF4FCB2D}" srcOrd="3" destOrd="0" presId="urn:microsoft.com/office/officeart/2008/layout/VerticalAccentList"/>
    <dgm:cxn modelId="{2AFB96A2-5ACD-4A4D-B00A-002D2803CDAB}" type="presParOf" srcId="{4C57A419-B3EC-4341-98C0-D1FDDC480185}" destId="{ED454E26-9779-0040-BAA0-2F5F8E75E055}" srcOrd="4" destOrd="0" presId="urn:microsoft.com/office/officeart/2008/layout/VerticalAccentList"/>
    <dgm:cxn modelId="{8B14AC20-1B8C-194B-AFB8-E2A022974745}" type="presParOf" srcId="{4C57A419-B3EC-4341-98C0-D1FDDC480185}" destId="{ECC4BAD0-A6CA-BA49-B427-9E076EA2C81A}" srcOrd="5" destOrd="0" presId="urn:microsoft.com/office/officeart/2008/layout/VerticalAccentList"/>
    <dgm:cxn modelId="{AA693B56-EB91-7146-834E-85F9D149BA28}" type="presParOf" srcId="{4C57A419-B3EC-4341-98C0-D1FDDC480185}" destId="{84E766F9-07CF-B045-A95A-F4995BCC34CB}" srcOrd="6" destOrd="0" presId="urn:microsoft.com/office/officeart/2008/layout/VerticalAccentList"/>
    <dgm:cxn modelId="{96B3EF7D-B16D-9448-AA0A-6001FDF70440}" type="presParOf" srcId="{4C57A419-B3EC-4341-98C0-D1FDDC480185}" destId="{107B5683-F5DD-6645-B0EE-2AB39AF1DAEC}" srcOrd="7" destOrd="0" presId="urn:microsoft.com/office/officeart/2008/layout/VerticalAccentList"/>
    <dgm:cxn modelId="{3461DAC7-A02A-074B-A184-5CE81B089D7A}" type="presParOf" srcId="{2F89FEE9-6E0B-3043-BAF8-E566DFF75798}" destId="{2292EC43-E0EA-EC49-80F1-F260147BBF70}" srcOrd="5" destOrd="0" presId="urn:microsoft.com/office/officeart/2008/layout/VerticalAccentList"/>
    <dgm:cxn modelId="{6EE596EB-A11D-E449-B880-E386E61D6A8F}" type="presParOf" srcId="{2F89FEE9-6E0B-3043-BAF8-E566DFF75798}" destId="{7632CEEB-4A75-D24D-8AE5-1B88F93DE2D4}" srcOrd="6" destOrd="0" presId="urn:microsoft.com/office/officeart/2008/layout/VerticalAccentList"/>
    <dgm:cxn modelId="{D9571AAB-B40E-2F47-B231-52FEA90CAC9B}" type="presParOf" srcId="{7632CEEB-4A75-D24D-8AE5-1B88F93DE2D4}" destId="{6F627D9A-B0D9-D545-ACD7-0232A58AE2F9}" srcOrd="0" destOrd="0" presId="urn:microsoft.com/office/officeart/2008/layout/VerticalAccentList"/>
    <dgm:cxn modelId="{1EE0614F-4CDE-C045-8BD6-1A41B8774A1B}" type="presParOf" srcId="{2F89FEE9-6E0B-3043-BAF8-E566DFF75798}" destId="{EC3821DD-FA63-FD4D-BD9C-8F0227B41D07}" srcOrd="7" destOrd="0" presId="urn:microsoft.com/office/officeart/2008/layout/VerticalAccentList"/>
    <dgm:cxn modelId="{5BFDF7FD-E7CD-164B-9BD7-F1095960862D}" type="presParOf" srcId="{EC3821DD-FA63-FD4D-BD9C-8F0227B41D07}" destId="{DB9A9E4E-3F81-4C48-9261-80824C6C5054}" srcOrd="0" destOrd="0" presId="urn:microsoft.com/office/officeart/2008/layout/VerticalAccentList"/>
    <dgm:cxn modelId="{163E64FC-5B70-7741-A640-33424D57CCF1}" type="presParOf" srcId="{EC3821DD-FA63-FD4D-BD9C-8F0227B41D07}" destId="{EE2C43B0-857B-474C-A43C-6B5F6CB6BFE2}" srcOrd="1" destOrd="0" presId="urn:microsoft.com/office/officeart/2008/layout/VerticalAccentList"/>
    <dgm:cxn modelId="{0CA07E09-E140-5140-AF07-0DA2A8142E0A}" type="presParOf" srcId="{EC3821DD-FA63-FD4D-BD9C-8F0227B41D07}" destId="{3BEF7056-5D54-B348-B415-9D67FA92CB1E}" srcOrd="2" destOrd="0" presId="urn:microsoft.com/office/officeart/2008/layout/VerticalAccentList"/>
    <dgm:cxn modelId="{12345193-1172-724A-A148-62E28B15D073}" type="presParOf" srcId="{EC3821DD-FA63-FD4D-BD9C-8F0227B41D07}" destId="{72DBDAFB-A17F-A94F-BFD3-525A4440A6A9}" srcOrd="3" destOrd="0" presId="urn:microsoft.com/office/officeart/2008/layout/VerticalAccentList"/>
    <dgm:cxn modelId="{3AD0DEE2-95AF-2F44-82CF-D69C7C2E45DB}" type="presParOf" srcId="{EC3821DD-FA63-FD4D-BD9C-8F0227B41D07}" destId="{DF494BCD-817A-9E43-B266-D856BADEDF11}" srcOrd="4" destOrd="0" presId="urn:microsoft.com/office/officeart/2008/layout/VerticalAccentList"/>
    <dgm:cxn modelId="{9ABE52FA-ADE8-DB4D-A502-FA8EB9C0FE6D}" type="presParOf" srcId="{EC3821DD-FA63-FD4D-BD9C-8F0227B41D07}" destId="{D974170C-C157-F242-AA97-7F5D0C0B9DE0}" srcOrd="5" destOrd="0" presId="urn:microsoft.com/office/officeart/2008/layout/VerticalAccentList"/>
    <dgm:cxn modelId="{3CD722E4-8297-514D-8883-165D9EC55BDA}" type="presParOf" srcId="{EC3821DD-FA63-FD4D-BD9C-8F0227B41D07}" destId="{5DF5081E-CE63-EC49-BB09-8D0F3728501C}" srcOrd="6" destOrd="0" presId="urn:microsoft.com/office/officeart/2008/layout/VerticalAccentList"/>
    <dgm:cxn modelId="{B6F0E59F-BCEA-864A-BED1-91250CDB2DCA}" type="presParOf" srcId="{EC3821DD-FA63-FD4D-BD9C-8F0227B41D07}" destId="{943FB72F-4530-2F4D-9FF4-FDE01CA48E47}" srcOrd="7"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364B94AF-1708-674A-BE2A-1E6201B9167D}" type="doc">
      <dgm:prSet loTypeId="urn:microsoft.com/office/officeart/2008/layout/VerticalAccentList" loCatId="" qsTypeId="urn:microsoft.com/office/officeart/2005/8/quickstyle/simple1" qsCatId="simple" csTypeId="urn:microsoft.com/office/officeart/2005/8/colors/colorful1#23" csCatId="colorful" phldr="1"/>
      <dgm:spPr/>
      <dgm:t>
        <a:bodyPr/>
        <a:lstStyle/>
        <a:p>
          <a:endParaRPr lang="es-ES"/>
        </a:p>
      </dgm:t>
    </dgm:pt>
    <dgm:pt modelId="{524BDC27-DAC1-8348-A339-1E2DCB4BD296}">
      <dgm:prSet phldrT="[Texto]" custT="1"/>
      <dgm:spPr/>
      <dgm:t>
        <a:bodyPr/>
        <a:lstStyle/>
        <a:p>
          <a:r>
            <a:rPr lang="es-ES_tradnl" sz="2000" b="1" dirty="0"/>
            <a:t>Concepto de rehabilitación</a:t>
          </a:r>
          <a:r>
            <a:rPr lang="es-ES_tradnl" sz="2000" dirty="0"/>
            <a:t>:</a:t>
          </a:r>
          <a:r>
            <a:rPr lang="es-ES_tradnl" sz="2000" b="1" dirty="0"/>
            <a:t>:</a:t>
          </a:r>
          <a:r>
            <a:rPr lang="es-ES_tradnl" sz="2000" dirty="0"/>
            <a:t> </a:t>
          </a:r>
          <a:endParaRPr lang="es-ES" sz="2000" dirty="0"/>
        </a:p>
      </dgm:t>
    </dgm:pt>
    <dgm:pt modelId="{798928B8-6BAD-6647-A1E2-36B3C2928D5D}" type="parTrans" cxnId="{1E6A35B0-A446-D04E-905D-01C0EFA113DA}">
      <dgm:prSet/>
      <dgm:spPr/>
      <dgm:t>
        <a:bodyPr/>
        <a:lstStyle/>
        <a:p>
          <a:endParaRPr lang="es-ES" sz="1600"/>
        </a:p>
      </dgm:t>
    </dgm:pt>
    <dgm:pt modelId="{76BA569C-07B0-1D43-ADDE-4902490B5128}" type="sibTrans" cxnId="{1E6A35B0-A446-D04E-905D-01C0EFA113DA}">
      <dgm:prSet/>
      <dgm:spPr/>
      <dgm:t>
        <a:bodyPr/>
        <a:lstStyle/>
        <a:p>
          <a:endParaRPr lang="es-ES" sz="1600"/>
        </a:p>
      </dgm:t>
    </dgm:pt>
    <dgm:pt modelId="{2A6FF4F6-0E2B-2B4F-B9C2-F947952C4BBF}">
      <dgm:prSet phldrT="[Texto]" custT="1"/>
      <dgm:spPr/>
      <dgm:t>
        <a:bodyPr/>
        <a:lstStyle/>
        <a:p>
          <a:r>
            <a:rPr lang="es-ES_tradnl" sz="2400" dirty="0"/>
            <a:t>“Certificado de rehabilitación” estado de rehabilitación para casos con secuelas que ameritaron procesos de rehabilitación integral.</a:t>
          </a:r>
          <a:endParaRPr lang="es-ES" sz="2400" dirty="0"/>
        </a:p>
      </dgm:t>
    </dgm:pt>
    <dgm:pt modelId="{C740DEE1-6E55-C844-BA38-7C7BA999B4E1}" type="parTrans" cxnId="{E502B3EF-7070-884D-80F8-98117006C89C}">
      <dgm:prSet/>
      <dgm:spPr/>
      <dgm:t>
        <a:bodyPr/>
        <a:lstStyle/>
        <a:p>
          <a:endParaRPr lang="es-ES" sz="1600"/>
        </a:p>
      </dgm:t>
    </dgm:pt>
    <dgm:pt modelId="{B0F3ADB7-CBCB-234E-8D97-0974C9A5A36D}" type="sibTrans" cxnId="{E502B3EF-7070-884D-80F8-98117006C89C}">
      <dgm:prSet/>
      <dgm:spPr/>
      <dgm:t>
        <a:bodyPr/>
        <a:lstStyle/>
        <a:p>
          <a:endParaRPr lang="es-ES" sz="1600"/>
        </a:p>
      </dgm:t>
    </dgm:pt>
    <dgm:pt modelId="{F8CD99F2-4972-3544-8A42-AB13DD8F00D1}">
      <dgm:prSet phldrT="[Texto]" custT="1"/>
      <dgm:spPr/>
      <dgm:t>
        <a:bodyPr/>
        <a:lstStyle/>
        <a:p>
          <a:r>
            <a:rPr lang="es-ES_tradnl" sz="2000" b="1" dirty="0"/>
            <a:t>Duración en el proceso diagnóstico:</a:t>
          </a:r>
          <a:endParaRPr lang="es-ES" sz="2000" dirty="0"/>
        </a:p>
      </dgm:t>
    </dgm:pt>
    <dgm:pt modelId="{60BF2516-CB9D-1444-A776-351515BA53AE}" type="parTrans" cxnId="{0B0AD83A-A0DE-914F-84E5-45988A4A8FF0}">
      <dgm:prSet/>
      <dgm:spPr/>
      <dgm:t>
        <a:bodyPr/>
        <a:lstStyle/>
        <a:p>
          <a:endParaRPr lang="es-ES" sz="1600"/>
        </a:p>
      </dgm:t>
    </dgm:pt>
    <dgm:pt modelId="{E418D8E7-5C63-0749-8583-F66CC80E6F7B}" type="sibTrans" cxnId="{0B0AD83A-A0DE-914F-84E5-45988A4A8FF0}">
      <dgm:prSet/>
      <dgm:spPr/>
      <dgm:t>
        <a:bodyPr/>
        <a:lstStyle/>
        <a:p>
          <a:endParaRPr lang="es-ES" sz="1600"/>
        </a:p>
      </dgm:t>
    </dgm:pt>
    <dgm:pt modelId="{F1D8AA84-146C-5742-B0A0-E2D15F80A46E}">
      <dgm:prSet phldrT="[Texto]" custT="1"/>
      <dgm:spPr/>
      <dgm:t>
        <a:bodyPr/>
        <a:lstStyle/>
        <a:p>
          <a:r>
            <a:rPr lang="es-ES_tradnl" sz="2400" dirty="0"/>
            <a:t>Cuando aparecieron los signos y síntomas (listado OMS - CDC) y cuando se aplicaron las pruebas. (historia inmunológica)</a:t>
          </a:r>
          <a:endParaRPr lang="es-ES" sz="2400" dirty="0"/>
        </a:p>
      </dgm:t>
    </dgm:pt>
    <dgm:pt modelId="{0C2AF8E0-C568-A642-A9FA-45C7BB964831}" type="parTrans" cxnId="{237F3063-AA3B-5541-A2B2-25341128805C}">
      <dgm:prSet/>
      <dgm:spPr/>
      <dgm:t>
        <a:bodyPr/>
        <a:lstStyle/>
        <a:p>
          <a:endParaRPr lang="es-ES" sz="1600"/>
        </a:p>
      </dgm:t>
    </dgm:pt>
    <dgm:pt modelId="{EFEA0FF8-E35A-2244-A0D4-BE80BABEC0FC}" type="sibTrans" cxnId="{237F3063-AA3B-5541-A2B2-25341128805C}">
      <dgm:prSet/>
      <dgm:spPr/>
      <dgm:t>
        <a:bodyPr/>
        <a:lstStyle/>
        <a:p>
          <a:endParaRPr lang="es-ES" sz="1600"/>
        </a:p>
      </dgm:t>
    </dgm:pt>
    <dgm:pt modelId="{E8A2CDA1-0AD7-8749-8DD4-E2B2746EA676}">
      <dgm:prSet phldrT="[Texto]" custT="1"/>
      <dgm:spPr/>
      <dgm:t>
        <a:bodyPr/>
        <a:lstStyle/>
        <a:p>
          <a:r>
            <a:rPr lang="es-ES_tradnl" sz="2400" b="1" dirty="0"/>
            <a:t>Atención hospitalaria:</a:t>
          </a:r>
          <a:endParaRPr lang="es-ES" sz="2400" dirty="0"/>
        </a:p>
      </dgm:t>
    </dgm:pt>
    <dgm:pt modelId="{EB05FE8E-9701-1A43-BFE6-F04283499441}" type="parTrans" cxnId="{628E95FF-89C8-9B4F-8F90-3ECED1857A53}">
      <dgm:prSet/>
      <dgm:spPr/>
      <dgm:t>
        <a:bodyPr/>
        <a:lstStyle/>
        <a:p>
          <a:endParaRPr lang="es-ES" sz="1600"/>
        </a:p>
      </dgm:t>
    </dgm:pt>
    <dgm:pt modelId="{EEBCCC6F-D305-3247-BC20-1F930357E6DE}" type="sibTrans" cxnId="{628E95FF-89C8-9B4F-8F90-3ECED1857A53}">
      <dgm:prSet/>
      <dgm:spPr/>
      <dgm:t>
        <a:bodyPr/>
        <a:lstStyle/>
        <a:p>
          <a:endParaRPr lang="es-ES" sz="1600"/>
        </a:p>
      </dgm:t>
    </dgm:pt>
    <dgm:pt modelId="{B8550F93-0421-E24D-A9D5-3E2C1D827CDE}">
      <dgm:prSet phldrT="[Texto]" custT="1"/>
      <dgm:spPr/>
      <dgm:t>
        <a:bodyPr/>
        <a:lstStyle/>
        <a:p>
          <a:r>
            <a:rPr lang="es-ES_tradnl" sz="2400" dirty="0"/>
            <a:t>¿se realizo?, fecha de inicio, fecha finalización</a:t>
          </a:r>
          <a:endParaRPr lang="es-ES" sz="2400" dirty="0"/>
        </a:p>
      </dgm:t>
    </dgm:pt>
    <dgm:pt modelId="{3F51A796-5BBD-9F46-8E8B-D075B383D6F8}" type="parTrans" cxnId="{9332B8D2-9F31-B64E-A9B7-F18B73426442}">
      <dgm:prSet/>
      <dgm:spPr/>
      <dgm:t>
        <a:bodyPr/>
        <a:lstStyle/>
        <a:p>
          <a:endParaRPr lang="es-ES" sz="1600"/>
        </a:p>
      </dgm:t>
    </dgm:pt>
    <dgm:pt modelId="{B82C0F79-AC76-8C45-BA36-FD6D1C437F89}" type="sibTrans" cxnId="{9332B8D2-9F31-B64E-A9B7-F18B73426442}">
      <dgm:prSet/>
      <dgm:spPr/>
      <dgm:t>
        <a:bodyPr/>
        <a:lstStyle/>
        <a:p>
          <a:endParaRPr lang="es-ES" sz="1600"/>
        </a:p>
      </dgm:t>
    </dgm:pt>
    <dgm:pt modelId="{1A31FD45-6220-FE4A-B55D-C2EF7E3F0E52}" type="pres">
      <dgm:prSet presAssocID="{364B94AF-1708-674A-BE2A-1E6201B9167D}" presName="Name0" presStyleCnt="0">
        <dgm:presLayoutVars>
          <dgm:chMax/>
          <dgm:chPref/>
          <dgm:dir/>
        </dgm:presLayoutVars>
      </dgm:prSet>
      <dgm:spPr/>
    </dgm:pt>
    <dgm:pt modelId="{FCF610D4-82F1-A34F-A25F-5EE396943DCE}" type="pres">
      <dgm:prSet presAssocID="{524BDC27-DAC1-8348-A339-1E2DCB4BD296}" presName="parenttextcomposite" presStyleCnt="0"/>
      <dgm:spPr/>
    </dgm:pt>
    <dgm:pt modelId="{56784C5C-8D0E-A844-A580-893F9FA08856}" type="pres">
      <dgm:prSet presAssocID="{524BDC27-DAC1-8348-A339-1E2DCB4BD296}" presName="parenttext" presStyleLbl="revTx" presStyleIdx="0" presStyleCnt="3" custScaleX="110051" custLinFactNeighborX="-4750">
        <dgm:presLayoutVars>
          <dgm:chMax/>
          <dgm:chPref val="2"/>
          <dgm:bulletEnabled val="1"/>
        </dgm:presLayoutVars>
      </dgm:prSet>
      <dgm:spPr/>
    </dgm:pt>
    <dgm:pt modelId="{E502B62A-204E-2D46-9E93-BB2A39A5B5C7}" type="pres">
      <dgm:prSet presAssocID="{524BDC27-DAC1-8348-A339-1E2DCB4BD296}" presName="composite" presStyleCnt="0"/>
      <dgm:spPr/>
    </dgm:pt>
    <dgm:pt modelId="{C773F8AF-997D-FC4C-9A1A-1D4A02391CCA}" type="pres">
      <dgm:prSet presAssocID="{524BDC27-DAC1-8348-A339-1E2DCB4BD296}" presName="chevron1" presStyleLbl="alignNode1" presStyleIdx="0" presStyleCnt="21"/>
      <dgm:spPr/>
    </dgm:pt>
    <dgm:pt modelId="{5932C660-ABC1-D746-AEE2-7CB8029DEEAE}" type="pres">
      <dgm:prSet presAssocID="{524BDC27-DAC1-8348-A339-1E2DCB4BD296}" presName="chevron2" presStyleLbl="alignNode1" presStyleIdx="1" presStyleCnt="21"/>
      <dgm:spPr/>
    </dgm:pt>
    <dgm:pt modelId="{5F3B3284-18CF-0043-BAA0-8708AC28418B}" type="pres">
      <dgm:prSet presAssocID="{524BDC27-DAC1-8348-A339-1E2DCB4BD296}" presName="chevron3" presStyleLbl="alignNode1" presStyleIdx="2" presStyleCnt="21"/>
      <dgm:spPr/>
    </dgm:pt>
    <dgm:pt modelId="{8A4B2D96-1EAB-2848-B43D-113BA361E958}" type="pres">
      <dgm:prSet presAssocID="{524BDC27-DAC1-8348-A339-1E2DCB4BD296}" presName="chevron4" presStyleLbl="alignNode1" presStyleIdx="3" presStyleCnt="21"/>
      <dgm:spPr/>
    </dgm:pt>
    <dgm:pt modelId="{E361AC04-CDB5-7D41-9CC0-FCE873A2D095}" type="pres">
      <dgm:prSet presAssocID="{524BDC27-DAC1-8348-A339-1E2DCB4BD296}" presName="chevron5" presStyleLbl="alignNode1" presStyleIdx="4" presStyleCnt="21"/>
      <dgm:spPr/>
    </dgm:pt>
    <dgm:pt modelId="{B38D0C84-29DA-3641-8B2B-613DA28EFE20}" type="pres">
      <dgm:prSet presAssocID="{524BDC27-DAC1-8348-A339-1E2DCB4BD296}" presName="chevron6" presStyleLbl="alignNode1" presStyleIdx="5" presStyleCnt="21"/>
      <dgm:spPr/>
    </dgm:pt>
    <dgm:pt modelId="{CCCA9774-28AF-2A4C-8063-B720E5D5FEE4}" type="pres">
      <dgm:prSet presAssocID="{524BDC27-DAC1-8348-A339-1E2DCB4BD296}" presName="chevron7" presStyleLbl="alignNode1" presStyleIdx="6" presStyleCnt="21"/>
      <dgm:spPr/>
    </dgm:pt>
    <dgm:pt modelId="{5712A503-32AD-FC4A-9CC5-862B6443F0A3}" type="pres">
      <dgm:prSet presAssocID="{524BDC27-DAC1-8348-A339-1E2DCB4BD296}" presName="childtext" presStyleLbl="solidFgAcc1" presStyleIdx="0" presStyleCnt="3" custScaleX="110051" custLinFactNeighborX="-4691">
        <dgm:presLayoutVars>
          <dgm:chMax/>
          <dgm:chPref val="0"/>
          <dgm:bulletEnabled val="1"/>
        </dgm:presLayoutVars>
      </dgm:prSet>
      <dgm:spPr/>
    </dgm:pt>
    <dgm:pt modelId="{6A135A91-5421-EB40-951D-C0DDB3D76E7F}" type="pres">
      <dgm:prSet presAssocID="{76BA569C-07B0-1D43-ADDE-4902490B5128}" presName="sibTrans" presStyleCnt="0"/>
      <dgm:spPr/>
    </dgm:pt>
    <dgm:pt modelId="{FF7CC253-3820-DD42-BCA8-97E4BE4D7A73}" type="pres">
      <dgm:prSet presAssocID="{F8CD99F2-4972-3544-8A42-AB13DD8F00D1}" presName="parenttextcomposite" presStyleCnt="0"/>
      <dgm:spPr/>
    </dgm:pt>
    <dgm:pt modelId="{47EC473C-C860-DE48-8F53-2FD4D2B6672F}" type="pres">
      <dgm:prSet presAssocID="{F8CD99F2-4972-3544-8A42-AB13DD8F00D1}" presName="parenttext" presStyleLbl="revTx" presStyleIdx="1" presStyleCnt="3" custScaleX="110051" custLinFactNeighborX="-4750">
        <dgm:presLayoutVars>
          <dgm:chMax/>
          <dgm:chPref val="2"/>
          <dgm:bulletEnabled val="1"/>
        </dgm:presLayoutVars>
      </dgm:prSet>
      <dgm:spPr/>
    </dgm:pt>
    <dgm:pt modelId="{D46C74B2-2F58-F84B-B077-91DE25508518}" type="pres">
      <dgm:prSet presAssocID="{F8CD99F2-4972-3544-8A42-AB13DD8F00D1}" presName="composite" presStyleCnt="0"/>
      <dgm:spPr/>
    </dgm:pt>
    <dgm:pt modelId="{8A6B406D-15C1-554F-B47D-EAD837001B0D}" type="pres">
      <dgm:prSet presAssocID="{F8CD99F2-4972-3544-8A42-AB13DD8F00D1}" presName="chevron1" presStyleLbl="alignNode1" presStyleIdx="7" presStyleCnt="21"/>
      <dgm:spPr/>
    </dgm:pt>
    <dgm:pt modelId="{4FD86C85-65A0-9B47-9417-861F560D496A}" type="pres">
      <dgm:prSet presAssocID="{F8CD99F2-4972-3544-8A42-AB13DD8F00D1}" presName="chevron2" presStyleLbl="alignNode1" presStyleIdx="8" presStyleCnt="21"/>
      <dgm:spPr/>
    </dgm:pt>
    <dgm:pt modelId="{B56B4108-2899-C34C-8499-28C06802B7FC}" type="pres">
      <dgm:prSet presAssocID="{F8CD99F2-4972-3544-8A42-AB13DD8F00D1}" presName="chevron3" presStyleLbl="alignNode1" presStyleIdx="9" presStyleCnt="21"/>
      <dgm:spPr/>
    </dgm:pt>
    <dgm:pt modelId="{B91FC804-E258-794F-8F08-55FB064DF898}" type="pres">
      <dgm:prSet presAssocID="{F8CD99F2-4972-3544-8A42-AB13DD8F00D1}" presName="chevron4" presStyleLbl="alignNode1" presStyleIdx="10" presStyleCnt="21"/>
      <dgm:spPr/>
    </dgm:pt>
    <dgm:pt modelId="{A31A4C64-C8DF-EF48-8743-9FD3AADB0E99}" type="pres">
      <dgm:prSet presAssocID="{F8CD99F2-4972-3544-8A42-AB13DD8F00D1}" presName="chevron5" presStyleLbl="alignNode1" presStyleIdx="11" presStyleCnt="21"/>
      <dgm:spPr/>
    </dgm:pt>
    <dgm:pt modelId="{EFD5ED3E-A11B-2147-A8ED-A6AABBB44F27}" type="pres">
      <dgm:prSet presAssocID="{F8CD99F2-4972-3544-8A42-AB13DD8F00D1}" presName="chevron6" presStyleLbl="alignNode1" presStyleIdx="12" presStyleCnt="21"/>
      <dgm:spPr/>
    </dgm:pt>
    <dgm:pt modelId="{927A7028-7055-3C4B-9B3D-BAA2CE218A8B}" type="pres">
      <dgm:prSet presAssocID="{F8CD99F2-4972-3544-8A42-AB13DD8F00D1}" presName="chevron7" presStyleLbl="alignNode1" presStyleIdx="13" presStyleCnt="21"/>
      <dgm:spPr/>
    </dgm:pt>
    <dgm:pt modelId="{FC26AD7D-8E2A-BF45-86CA-A6395466ADC6}" type="pres">
      <dgm:prSet presAssocID="{F8CD99F2-4972-3544-8A42-AB13DD8F00D1}" presName="childtext" presStyleLbl="solidFgAcc1" presStyleIdx="1" presStyleCnt="3" custScaleX="110051" custLinFactNeighborX="-4451">
        <dgm:presLayoutVars>
          <dgm:chMax/>
          <dgm:chPref val="0"/>
          <dgm:bulletEnabled val="1"/>
        </dgm:presLayoutVars>
      </dgm:prSet>
      <dgm:spPr/>
    </dgm:pt>
    <dgm:pt modelId="{0820E57D-6279-EB4D-AC2C-0781E6756978}" type="pres">
      <dgm:prSet presAssocID="{E418D8E7-5C63-0749-8583-F66CC80E6F7B}" presName="sibTrans" presStyleCnt="0"/>
      <dgm:spPr/>
    </dgm:pt>
    <dgm:pt modelId="{7105B37B-6C86-C646-8211-CF23C807F3A7}" type="pres">
      <dgm:prSet presAssocID="{E8A2CDA1-0AD7-8749-8DD4-E2B2746EA676}" presName="parenttextcomposite" presStyleCnt="0"/>
      <dgm:spPr/>
    </dgm:pt>
    <dgm:pt modelId="{1113DB3E-A9C7-624D-829C-B03BE5696617}" type="pres">
      <dgm:prSet presAssocID="{E8A2CDA1-0AD7-8749-8DD4-E2B2746EA676}" presName="parenttext" presStyleLbl="revTx" presStyleIdx="2" presStyleCnt="3">
        <dgm:presLayoutVars>
          <dgm:chMax/>
          <dgm:chPref val="2"/>
          <dgm:bulletEnabled val="1"/>
        </dgm:presLayoutVars>
      </dgm:prSet>
      <dgm:spPr/>
    </dgm:pt>
    <dgm:pt modelId="{DF2D83DC-FC6B-5943-A416-7A6615E31B2D}" type="pres">
      <dgm:prSet presAssocID="{E8A2CDA1-0AD7-8749-8DD4-E2B2746EA676}" presName="composite" presStyleCnt="0"/>
      <dgm:spPr/>
    </dgm:pt>
    <dgm:pt modelId="{3DA0F7BA-E116-E747-AA3E-6B063310C71B}" type="pres">
      <dgm:prSet presAssocID="{E8A2CDA1-0AD7-8749-8DD4-E2B2746EA676}" presName="chevron1" presStyleLbl="alignNode1" presStyleIdx="14" presStyleCnt="21"/>
      <dgm:spPr/>
    </dgm:pt>
    <dgm:pt modelId="{2A37EFCD-FCBA-AB4F-B802-886045C44C45}" type="pres">
      <dgm:prSet presAssocID="{E8A2CDA1-0AD7-8749-8DD4-E2B2746EA676}" presName="chevron2" presStyleLbl="alignNode1" presStyleIdx="15" presStyleCnt="21"/>
      <dgm:spPr/>
    </dgm:pt>
    <dgm:pt modelId="{B1ABB590-DEEB-194A-85E1-D768ADD52F03}" type="pres">
      <dgm:prSet presAssocID="{E8A2CDA1-0AD7-8749-8DD4-E2B2746EA676}" presName="chevron3" presStyleLbl="alignNode1" presStyleIdx="16" presStyleCnt="21"/>
      <dgm:spPr/>
    </dgm:pt>
    <dgm:pt modelId="{6178BF57-4643-6342-9047-07350DE80932}" type="pres">
      <dgm:prSet presAssocID="{E8A2CDA1-0AD7-8749-8DD4-E2B2746EA676}" presName="chevron4" presStyleLbl="alignNode1" presStyleIdx="17" presStyleCnt="21"/>
      <dgm:spPr/>
    </dgm:pt>
    <dgm:pt modelId="{A4ADD92C-4F88-5F4A-9FB1-C06EC6B091BA}" type="pres">
      <dgm:prSet presAssocID="{E8A2CDA1-0AD7-8749-8DD4-E2B2746EA676}" presName="chevron5" presStyleLbl="alignNode1" presStyleIdx="18" presStyleCnt="21"/>
      <dgm:spPr/>
    </dgm:pt>
    <dgm:pt modelId="{BCD0666B-FED3-034F-B870-D704C9F23796}" type="pres">
      <dgm:prSet presAssocID="{E8A2CDA1-0AD7-8749-8DD4-E2B2746EA676}" presName="chevron6" presStyleLbl="alignNode1" presStyleIdx="19" presStyleCnt="21"/>
      <dgm:spPr/>
    </dgm:pt>
    <dgm:pt modelId="{6BB0BB2E-8DAF-A142-8CDD-7F2E1ADA7D4A}" type="pres">
      <dgm:prSet presAssocID="{E8A2CDA1-0AD7-8749-8DD4-E2B2746EA676}" presName="chevron7" presStyleLbl="alignNode1" presStyleIdx="20" presStyleCnt="21"/>
      <dgm:spPr/>
    </dgm:pt>
    <dgm:pt modelId="{85C57D02-DFB9-D440-8C08-0A60C3CEF03A}" type="pres">
      <dgm:prSet presAssocID="{E8A2CDA1-0AD7-8749-8DD4-E2B2746EA676}" presName="childtext" presStyleLbl="solidFgAcc1" presStyleIdx="2" presStyleCnt="3" custScaleX="110051" custLinFactNeighborX="-4691">
        <dgm:presLayoutVars>
          <dgm:chMax/>
          <dgm:chPref val="0"/>
          <dgm:bulletEnabled val="1"/>
        </dgm:presLayoutVars>
      </dgm:prSet>
      <dgm:spPr/>
    </dgm:pt>
  </dgm:ptLst>
  <dgm:cxnLst>
    <dgm:cxn modelId="{0B0AD83A-A0DE-914F-84E5-45988A4A8FF0}" srcId="{364B94AF-1708-674A-BE2A-1E6201B9167D}" destId="{F8CD99F2-4972-3544-8A42-AB13DD8F00D1}" srcOrd="1" destOrd="0" parTransId="{60BF2516-CB9D-1444-A776-351515BA53AE}" sibTransId="{E418D8E7-5C63-0749-8583-F66CC80E6F7B}"/>
    <dgm:cxn modelId="{237F3063-AA3B-5541-A2B2-25341128805C}" srcId="{F8CD99F2-4972-3544-8A42-AB13DD8F00D1}" destId="{F1D8AA84-146C-5742-B0A0-E2D15F80A46E}" srcOrd="0" destOrd="0" parTransId="{0C2AF8E0-C568-A642-A9FA-45C7BB964831}" sibTransId="{EFEA0FF8-E35A-2244-A0D4-BE80BABEC0FC}"/>
    <dgm:cxn modelId="{024BBF81-2247-EA43-8C8B-D8F0E5CD1BDD}" type="presOf" srcId="{524BDC27-DAC1-8348-A339-1E2DCB4BD296}" destId="{56784C5C-8D0E-A844-A580-893F9FA08856}" srcOrd="0" destOrd="0" presId="urn:microsoft.com/office/officeart/2008/layout/VerticalAccentList"/>
    <dgm:cxn modelId="{FC09CC8E-80CC-A847-8276-1EA70B88E6B6}" type="presOf" srcId="{B8550F93-0421-E24D-A9D5-3E2C1D827CDE}" destId="{85C57D02-DFB9-D440-8C08-0A60C3CEF03A}" srcOrd="0" destOrd="0" presId="urn:microsoft.com/office/officeart/2008/layout/VerticalAccentList"/>
    <dgm:cxn modelId="{2E60349D-F1A1-B24D-96DB-68EE6249B6F9}" type="presOf" srcId="{F8CD99F2-4972-3544-8A42-AB13DD8F00D1}" destId="{47EC473C-C860-DE48-8F53-2FD4D2B6672F}" srcOrd="0" destOrd="0" presId="urn:microsoft.com/office/officeart/2008/layout/VerticalAccentList"/>
    <dgm:cxn modelId="{1E6A35B0-A446-D04E-905D-01C0EFA113DA}" srcId="{364B94AF-1708-674A-BE2A-1E6201B9167D}" destId="{524BDC27-DAC1-8348-A339-1E2DCB4BD296}" srcOrd="0" destOrd="0" parTransId="{798928B8-6BAD-6647-A1E2-36B3C2928D5D}" sibTransId="{76BA569C-07B0-1D43-ADDE-4902490B5128}"/>
    <dgm:cxn modelId="{641319B6-1AD2-6C45-98D1-599979512FA9}" type="presOf" srcId="{2A6FF4F6-0E2B-2B4F-B9C2-F947952C4BBF}" destId="{5712A503-32AD-FC4A-9CC5-862B6443F0A3}" srcOrd="0" destOrd="0" presId="urn:microsoft.com/office/officeart/2008/layout/VerticalAccentList"/>
    <dgm:cxn modelId="{9FE37EC3-7586-9D41-BD66-BA96CDE51D67}" type="presOf" srcId="{F1D8AA84-146C-5742-B0A0-E2D15F80A46E}" destId="{FC26AD7D-8E2A-BF45-86CA-A6395466ADC6}" srcOrd="0" destOrd="0" presId="urn:microsoft.com/office/officeart/2008/layout/VerticalAccentList"/>
    <dgm:cxn modelId="{D5B66DCE-415D-0047-B6E7-F98791247B87}" type="presOf" srcId="{E8A2CDA1-0AD7-8749-8DD4-E2B2746EA676}" destId="{1113DB3E-A9C7-624D-829C-B03BE5696617}" srcOrd="0" destOrd="0" presId="urn:microsoft.com/office/officeart/2008/layout/VerticalAccentList"/>
    <dgm:cxn modelId="{9332B8D2-9F31-B64E-A9B7-F18B73426442}" srcId="{E8A2CDA1-0AD7-8749-8DD4-E2B2746EA676}" destId="{B8550F93-0421-E24D-A9D5-3E2C1D827CDE}" srcOrd="0" destOrd="0" parTransId="{3F51A796-5BBD-9F46-8E8B-D075B383D6F8}" sibTransId="{B82C0F79-AC76-8C45-BA36-FD6D1C437F89}"/>
    <dgm:cxn modelId="{41AE18D5-071E-0C4B-A6E6-94A09911B75A}" type="presOf" srcId="{364B94AF-1708-674A-BE2A-1E6201B9167D}" destId="{1A31FD45-6220-FE4A-B55D-C2EF7E3F0E52}" srcOrd="0" destOrd="0" presId="urn:microsoft.com/office/officeart/2008/layout/VerticalAccentList"/>
    <dgm:cxn modelId="{E502B3EF-7070-884D-80F8-98117006C89C}" srcId="{524BDC27-DAC1-8348-A339-1E2DCB4BD296}" destId="{2A6FF4F6-0E2B-2B4F-B9C2-F947952C4BBF}" srcOrd="0" destOrd="0" parTransId="{C740DEE1-6E55-C844-BA38-7C7BA999B4E1}" sibTransId="{B0F3ADB7-CBCB-234E-8D97-0974C9A5A36D}"/>
    <dgm:cxn modelId="{628E95FF-89C8-9B4F-8F90-3ECED1857A53}" srcId="{364B94AF-1708-674A-BE2A-1E6201B9167D}" destId="{E8A2CDA1-0AD7-8749-8DD4-E2B2746EA676}" srcOrd="2" destOrd="0" parTransId="{EB05FE8E-9701-1A43-BFE6-F04283499441}" sibTransId="{EEBCCC6F-D305-3247-BC20-1F930357E6DE}"/>
    <dgm:cxn modelId="{9321A4E1-6E83-7246-82BE-FEA307D0B75C}" type="presParOf" srcId="{1A31FD45-6220-FE4A-B55D-C2EF7E3F0E52}" destId="{FCF610D4-82F1-A34F-A25F-5EE396943DCE}" srcOrd="0" destOrd="0" presId="urn:microsoft.com/office/officeart/2008/layout/VerticalAccentList"/>
    <dgm:cxn modelId="{2CB5CAB3-314F-E542-8E5A-09D792F58696}" type="presParOf" srcId="{FCF610D4-82F1-A34F-A25F-5EE396943DCE}" destId="{56784C5C-8D0E-A844-A580-893F9FA08856}" srcOrd="0" destOrd="0" presId="urn:microsoft.com/office/officeart/2008/layout/VerticalAccentList"/>
    <dgm:cxn modelId="{F3549CEA-8BAB-F146-8704-55D2DD85694A}" type="presParOf" srcId="{1A31FD45-6220-FE4A-B55D-C2EF7E3F0E52}" destId="{E502B62A-204E-2D46-9E93-BB2A39A5B5C7}" srcOrd="1" destOrd="0" presId="urn:microsoft.com/office/officeart/2008/layout/VerticalAccentList"/>
    <dgm:cxn modelId="{31C8525E-F2BB-354A-B28F-1950D554C822}" type="presParOf" srcId="{E502B62A-204E-2D46-9E93-BB2A39A5B5C7}" destId="{C773F8AF-997D-FC4C-9A1A-1D4A02391CCA}" srcOrd="0" destOrd="0" presId="urn:microsoft.com/office/officeart/2008/layout/VerticalAccentList"/>
    <dgm:cxn modelId="{8533DE3E-FEFB-0A4F-B3F4-A76BAE4CEA61}" type="presParOf" srcId="{E502B62A-204E-2D46-9E93-BB2A39A5B5C7}" destId="{5932C660-ABC1-D746-AEE2-7CB8029DEEAE}" srcOrd="1" destOrd="0" presId="urn:microsoft.com/office/officeart/2008/layout/VerticalAccentList"/>
    <dgm:cxn modelId="{1CE8E312-B37C-2349-A2DD-85873EC9EDB2}" type="presParOf" srcId="{E502B62A-204E-2D46-9E93-BB2A39A5B5C7}" destId="{5F3B3284-18CF-0043-BAA0-8708AC28418B}" srcOrd="2" destOrd="0" presId="urn:microsoft.com/office/officeart/2008/layout/VerticalAccentList"/>
    <dgm:cxn modelId="{6C062018-248A-7541-8C1D-2CF3F159A6ED}" type="presParOf" srcId="{E502B62A-204E-2D46-9E93-BB2A39A5B5C7}" destId="{8A4B2D96-1EAB-2848-B43D-113BA361E958}" srcOrd="3" destOrd="0" presId="urn:microsoft.com/office/officeart/2008/layout/VerticalAccentList"/>
    <dgm:cxn modelId="{361FE6FB-903D-8342-9C9D-B3B9A0D68BD9}" type="presParOf" srcId="{E502B62A-204E-2D46-9E93-BB2A39A5B5C7}" destId="{E361AC04-CDB5-7D41-9CC0-FCE873A2D095}" srcOrd="4" destOrd="0" presId="urn:microsoft.com/office/officeart/2008/layout/VerticalAccentList"/>
    <dgm:cxn modelId="{83683023-6E77-5549-B0A6-38BD18C4984E}" type="presParOf" srcId="{E502B62A-204E-2D46-9E93-BB2A39A5B5C7}" destId="{B38D0C84-29DA-3641-8B2B-613DA28EFE20}" srcOrd="5" destOrd="0" presId="urn:microsoft.com/office/officeart/2008/layout/VerticalAccentList"/>
    <dgm:cxn modelId="{1C2425D1-5097-F342-A02F-1724277DC77A}" type="presParOf" srcId="{E502B62A-204E-2D46-9E93-BB2A39A5B5C7}" destId="{CCCA9774-28AF-2A4C-8063-B720E5D5FEE4}" srcOrd="6" destOrd="0" presId="urn:microsoft.com/office/officeart/2008/layout/VerticalAccentList"/>
    <dgm:cxn modelId="{2EDADEFC-BBD6-DA4C-AAEC-A448B10B6BC5}" type="presParOf" srcId="{E502B62A-204E-2D46-9E93-BB2A39A5B5C7}" destId="{5712A503-32AD-FC4A-9CC5-862B6443F0A3}" srcOrd="7" destOrd="0" presId="urn:microsoft.com/office/officeart/2008/layout/VerticalAccentList"/>
    <dgm:cxn modelId="{A044ED0C-3B9E-7947-B791-DF9522B1E5B7}" type="presParOf" srcId="{1A31FD45-6220-FE4A-B55D-C2EF7E3F0E52}" destId="{6A135A91-5421-EB40-951D-C0DDB3D76E7F}" srcOrd="2" destOrd="0" presId="urn:microsoft.com/office/officeart/2008/layout/VerticalAccentList"/>
    <dgm:cxn modelId="{0AF8E534-7BF3-B748-9C3A-5AFADF68C81C}" type="presParOf" srcId="{1A31FD45-6220-FE4A-B55D-C2EF7E3F0E52}" destId="{FF7CC253-3820-DD42-BCA8-97E4BE4D7A73}" srcOrd="3" destOrd="0" presId="urn:microsoft.com/office/officeart/2008/layout/VerticalAccentList"/>
    <dgm:cxn modelId="{78D8445F-A8F9-B946-9D64-2BB0B53874DB}" type="presParOf" srcId="{FF7CC253-3820-DD42-BCA8-97E4BE4D7A73}" destId="{47EC473C-C860-DE48-8F53-2FD4D2B6672F}" srcOrd="0" destOrd="0" presId="urn:microsoft.com/office/officeart/2008/layout/VerticalAccentList"/>
    <dgm:cxn modelId="{2262C129-BB8E-474D-95C8-441EF3E42B1A}" type="presParOf" srcId="{1A31FD45-6220-FE4A-B55D-C2EF7E3F0E52}" destId="{D46C74B2-2F58-F84B-B077-91DE25508518}" srcOrd="4" destOrd="0" presId="urn:microsoft.com/office/officeart/2008/layout/VerticalAccentList"/>
    <dgm:cxn modelId="{B0F5DE4B-DCDF-A14F-8331-A74441D6BF24}" type="presParOf" srcId="{D46C74B2-2F58-F84B-B077-91DE25508518}" destId="{8A6B406D-15C1-554F-B47D-EAD837001B0D}" srcOrd="0" destOrd="0" presId="urn:microsoft.com/office/officeart/2008/layout/VerticalAccentList"/>
    <dgm:cxn modelId="{F26CCC00-0E8B-5E42-BB58-7C9B8898C99C}" type="presParOf" srcId="{D46C74B2-2F58-F84B-B077-91DE25508518}" destId="{4FD86C85-65A0-9B47-9417-861F560D496A}" srcOrd="1" destOrd="0" presId="urn:microsoft.com/office/officeart/2008/layout/VerticalAccentList"/>
    <dgm:cxn modelId="{142FF0BA-A6B9-6149-8AD2-0BF64BD3D0C3}" type="presParOf" srcId="{D46C74B2-2F58-F84B-B077-91DE25508518}" destId="{B56B4108-2899-C34C-8499-28C06802B7FC}" srcOrd="2" destOrd="0" presId="urn:microsoft.com/office/officeart/2008/layout/VerticalAccentList"/>
    <dgm:cxn modelId="{C9C06083-A2DC-8C41-AB8C-A000B3EEA7DA}" type="presParOf" srcId="{D46C74B2-2F58-F84B-B077-91DE25508518}" destId="{B91FC804-E258-794F-8F08-55FB064DF898}" srcOrd="3" destOrd="0" presId="urn:microsoft.com/office/officeart/2008/layout/VerticalAccentList"/>
    <dgm:cxn modelId="{F1F11CDB-CA52-1743-B761-5036404765CA}" type="presParOf" srcId="{D46C74B2-2F58-F84B-B077-91DE25508518}" destId="{A31A4C64-C8DF-EF48-8743-9FD3AADB0E99}" srcOrd="4" destOrd="0" presId="urn:microsoft.com/office/officeart/2008/layout/VerticalAccentList"/>
    <dgm:cxn modelId="{CE7A5C34-18F6-4743-9BAD-3C34FE41F48A}" type="presParOf" srcId="{D46C74B2-2F58-F84B-B077-91DE25508518}" destId="{EFD5ED3E-A11B-2147-A8ED-A6AABBB44F27}" srcOrd="5" destOrd="0" presId="urn:microsoft.com/office/officeart/2008/layout/VerticalAccentList"/>
    <dgm:cxn modelId="{9C5DB6C7-4ED0-ED47-81B6-E38A767C6729}" type="presParOf" srcId="{D46C74B2-2F58-F84B-B077-91DE25508518}" destId="{927A7028-7055-3C4B-9B3D-BAA2CE218A8B}" srcOrd="6" destOrd="0" presId="urn:microsoft.com/office/officeart/2008/layout/VerticalAccentList"/>
    <dgm:cxn modelId="{8275EE72-AD5D-3148-8F35-DDC78431FF90}" type="presParOf" srcId="{D46C74B2-2F58-F84B-B077-91DE25508518}" destId="{FC26AD7D-8E2A-BF45-86CA-A6395466ADC6}" srcOrd="7" destOrd="0" presId="urn:microsoft.com/office/officeart/2008/layout/VerticalAccentList"/>
    <dgm:cxn modelId="{35B64DEB-174A-A147-8422-F51EA05051AC}" type="presParOf" srcId="{1A31FD45-6220-FE4A-B55D-C2EF7E3F0E52}" destId="{0820E57D-6279-EB4D-AC2C-0781E6756978}" srcOrd="5" destOrd="0" presId="urn:microsoft.com/office/officeart/2008/layout/VerticalAccentList"/>
    <dgm:cxn modelId="{74793F41-4393-EC4C-89B7-0669C017E264}" type="presParOf" srcId="{1A31FD45-6220-FE4A-B55D-C2EF7E3F0E52}" destId="{7105B37B-6C86-C646-8211-CF23C807F3A7}" srcOrd="6" destOrd="0" presId="urn:microsoft.com/office/officeart/2008/layout/VerticalAccentList"/>
    <dgm:cxn modelId="{A994F45F-E39B-134E-9E75-4EEF146BEF3F}" type="presParOf" srcId="{7105B37B-6C86-C646-8211-CF23C807F3A7}" destId="{1113DB3E-A9C7-624D-829C-B03BE5696617}" srcOrd="0" destOrd="0" presId="urn:microsoft.com/office/officeart/2008/layout/VerticalAccentList"/>
    <dgm:cxn modelId="{3AE17311-F86D-E540-BEF8-18B65A4EB27C}" type="presParOf" srcId="{1A31FD45-6220-FE4A-B55D-C2EF7E3F0E52}" destId="{DF2D83DC-FC6B-5943-A416-7A6615E31B2D}" srcOrd="7" destOrd="0" presId="urn:microsoft.com/office/officeart/2008/layout/VerticalAccentList"/>
    <dgm:cxn modelId="{593D24A5-059B-3B45-95F7-C45A452ED8EA}" type="presParOf" srcId="{DF2D83DC-FC6B-5943-A416-7A6615E31B2D}" destId="{3DA0F7BA-E116-E747-AA3E-6B063310C71B}" srcOrd="0" destOrd="0" presId="urn:microsoft.com/office/officeart/2008/layout/VerticalAccentList"/>
    <dgm:cxn modelId="{86CFCBD4-1A60-6549-9E2E-44C6667D2A86}" type="presParOf" srcId="{DF2D83DC-FC6B-5943-A416-7A6615E31B2D}" destId="{2A37EFCD-FCBA-AB4F-B802-886045C44C45}" srcOrd="1" destOrd="0" presId="urn:microsoft.com/office/officeart/2008/layout/VerticalAccentList"/>
    <dgm:cxn modelId="{C5BB5E02-4205-9F4B-BC5E-B92686D818A7}" type="presParOf" srcId="{DF2D83DC-FC6B-5943-A416-7A6615E31B2D}" destId="{B1ABB590-DEEB-194A-85E1-D768ADD52F03}" srcOrd="2" destOrd="0" presId="urn:microsoft.com/office/officeart/2008/layout/VerticalAccentList"/>
    <dgm:cxn modelId="{3C783137-051B-5146-AEEB-AA3BA89E09B1}" type="presParOf" srcId="{DF2D83DC-FC6B-5943-A416-7A6615E31B2D}" destId="{6178BF57-4643-6342-9047-07350DE80932}" srcOrd="3" destOrd="0" presId="urn:microsoft.com/office/officeart/2008/layout/VerticalAccentList"/>
    <dgm:cxn modelId="{A504056D-0DB8-4349-A247-57F673F31C00}" type="presParOf" srcId="{DF2D83DC-FC6B-5943-A416-7A6615E31B2D}" destId="{A4ADD92C-4F88-5F4A-9FB1-C06EC6B091BA}" srcOrd="4" destOrd="0" presId="urn:microsoft.com/office/officeart/2008/layout/VerticalAccentList"/>
    <dgm:cxn modelId="{4A618176-D830-2347-97FB-1F72E69FF4C1}" type="presParOf" srcId="{DF2D83DC-FC6B-5943-A416-7A6615E31B2D}" destId="{BCD0666B-FED3-034F-B870-D704C9F23796}" srcOrd="5" destOrd="0" presId="urn:microsoft.com/office/officeart/2008/layout/VerticalAccentList"/>
    <dgm:cxn modelId="{334B94C4-E75B-2145-826A-FFCAECD17354}" type="presParOf" srcId="{DF2D83DC-FC6B-5943-A416-7A6615E31B2D}" destId="{6BB0BB2E-8DAF-A142-8CDD-7F2E1ADA7D4A}" srcOrd="6" destOrd="0" presId="urn:microsoft.com/office/officeart/2008/layout/VerticalAccentList"/>
    <dgm:cxn modelId="{829F133D-2114-5F41-AD30-4952B83FA7E7}" type="presParOf" srcId="{DF2D83DC-FC6B-5943-A416-7A6615E31B2D}" destId="{85C57D02-DFB9-D440-8C08-0A60C3CEF03A}" srcOrd="7"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CC818BB7-D5F2-A445-877E-E7ECBAB621E8}" type="doc">
      <dgm:prSet loTypeId="urn:microsoft.com/office/officeart/2005/8/layout/bList2" loCatId="" qsTypeId="urn:microsoft.com/office/officeart/2005/8/quickstyle/simple1" qsCatId="simple" csTypeId="urn:microsoft.com/office/officeart/2005/8/colors/colorful1" csCatId="colorful" phldr="1"/>
      <dgm:spPr/>
    </dgm:pt>
    <dgm:pt modelId="{57EC79F5-CAD5-384E-9D40-51B793EBEC3A}">
      <dgm:prSet phldrT="[Texto]"/>
      <dgm:spPr/>
      <dgm:t>
        <a:bodyPr/>
        <a:lstStyle/>
        <a:p>
          <a:r>
            <a:rPr lang="es-ES" dirty="0"/>
            <a:t>EPT</a:t>
          </a:r>
        </a:p>
      </dgm:t>
    </dgm:pt>
    <dgm:pt modelId="{E83305FF-8A8A-2840-9054-035ABB6B7126}" type="parTrans" cxnId="{7ADCE734-A834-F340-B074-B63D6ECE00B2}">
      <dgm:prSet/>
      <dgm:spPr/>
      <dgm:t>
        <a:bodyPr/>
        <a:lstStyle/>
        <a:p>
          <a:endParaRPr lang="es-ES"/>
        </a:p>
      </dgm:t>
    </dgm:pt>
    <dgm:pt modelId="{7A3F7463-C103-274A-ABE9-1FA8D1E39F20}" type="sibTrans" cxnId="{7ADCE734-A834-F340-B074-B63D6ECE00B2}">
      <dgm:prSet/>
      <dgm:spPr/>
      <dgm:t>
        <a:bodyPr/>
        <a:lstStyle/>
        <a:p>
          <a:endParaRPr lang="es-ES"/>
        </a:p>
      </dgm:t>
    </dgm:pt>
    <dgm:pt modelId="{586AD088-8928-584B-A07D-9E36D358AE44}">
      <dgm:prSet phldrT="[Texto]"/>
      <dgm:spPr/>
      <dgm:t>
        <a:bodyPr/>
        <a:lstStyle/>
        <a:p>
          <a:r>
            <a:rPr lang="es-ES" dirty="0"/>
            <a:t>AMBIENTAL</a:t>
          </a:r>
        </a:p>
      </dgm:t>
    </dgm:pt>
    <dgm:pt modelId="{20E0A469-F2BA-D44A-9919-165DE57055D2}" type="parTrans" cxnId="{AA6CFB19-D2F4-544C-ADF1-F5E344745D6D}">
      <dgm:prSet/>
      <dgm:spPr/>
      <dgm:t>
        <a:bodyPr/>
        <a:lstStyle/>
        <a:p>
          <a:endParaRPr lang="es-ES"/>
        </a:p>
      </dgm:t>
    </dgm:pt>
    <dgm:pt modelId="{9FF79C00-ED8B-6E43-A621-B864445C49C2}" type="sibTrans" cxnId="{AA6CFB19-D2F4-544C-ADF1-F5E344745D6D}">
      <dgm:prSet/>
      <dgm:spPr/>
      <dgm:t>
        <a:bodyPr/>
        <a:lstStyle/>
        <a:p>
          <a:endParaRPr lang="es-ES"/>
        </a:p>
      </dgm:t>
    </dgm:pt>
    <dgm:pt modelId="{BAC35503-B56C-8F42-8B0A-F5CC38E803E8}">
      <dgm:prSet phldrT="[Texto]"/>
      <dgm:spPr/>
      <dgm:t>
        <a:bodyPr/>
        <a:lstStyle/>
        <a:p>
          <a:r>
            <a:rPr lang="es-ES" dirty="0"/>
            <a:t>PSICOSOCIAL</a:t>
          </a:r>
        </a:p>
      </dgm:t>
    </dgm:pt>
    <dgm:pt modelId="{0F382E91-4FE6-8B4C-A502-BEE6ACE06254}" type="parTrans" cxnId="{4E2DC13F-15A2-1247-9182-405CE308D4E0}">
      <dgm:prSet/>
      <dgm:spPr/>
      <dgm:t>
        <a:bodyPr/>
        <a:lstStyle/>
        <a:p>
          <a:endParaRPr lang="es-ES"/>
        </a:p>
      </dgm:t>
    </dgm:pt>
    <dgm:pt modelId="{9DF8FC0A-2690-6A40-9775-B33173E06DBA}" type="sibTrans" cxnId="{4E2DC13F-15A2-1247-9182-405CE308D4E0}">
      <dgm:prSet/>
      <dgm:spPr/>
      <dgm:t>
        <a:bodyPr/>
        <a:lstStyle/>
        <a:p>
          <a:endParaRPr lang="es-ES"/>
        </a:p>
      </dgm:t>
    </dgm:pt>
    <dgm:pt modelId="{FBAECC44-A840-1544-922C-1BDCA451030D}">
      <dgm:prSet/>
      <dgm:spPr/>
      <dgm:t>
        <a:bodyPr/>
        <a:lstStyle/>
        <a:p>
          <a:r>
            <a:rPr lang="es-CO"/>
            <a:t>Evaluación de Puesto de Trabajo (Riesgo Biomecánico - patologías debidas a lesiones por trauma acumulativo-LTA, Desordenes Musculo Esqueléticos-DME), </a:t>
          </a:r>
          <a:endParaRPr lang="es-ES"/>
        </a:p>
      </dgm:t>
    </dgm:pt>
    <dgm:pt modelId="{40E58585-F97D-5F4F-8F95-B28A20CC672E}" type="parTrans" cxnId="{00B3452F-2324-124A-A452-36D85FA394E5}">
      <dgm:prSet/>
      <dgm:spPr/>
      <dgm:t>
        <a:bodyPr/>
        <a:lstStyle/>
        <a:p>
          <a:endParaRPr lang="es-ES"/>
        </a:p>
      </dgm:t>
    </dgm:pt>
    <dgm:pt modelId="{4669A1C1-D176-EE43-BA84-0A4DD833F25D}" type="sibTrans" cxnId="{00B3452F-2324-124A-A452-36D85FA394E5}">
      <dgm:prSet/>
      <dgm:spPr/>
      <dgm:t>
        <a:bodyPr/>
        <a:lstStyle/>
        <a:p>
          <a:endParaRPr lang="es-ES"/>
        </a:p>
      </dgm:t>
    </dgm:pt>
    <dgm:pt modelId="{28B27E1D-BC31-3144-B919-9D3BB089ACD0}">
      <dgm:prSet/>
      <dgm:spPr/>
      <dgm:t>
        <a:bodyPr/>
        <a:lstStyle/>
        <a:p>
          <a:r>
            <a:rPr lang="es-CO"/>
            <a:t>Evaluaciones ambientales (ejemplo: sonometrías, iluminación, material particulado). </a:t>
          </a:r>
          <a:endParaRPr lang="es-ES"/>
        </a:p>
      </dgm:t>
    </dgm:pt>
    <dgm:pt modelId="{192BA734-A71B-1B4C-B8D3-5F7565B19D84}" type="parTrans" cxnId="{6E25417C-B92F-AA45-AB9E-4EAE51117DEF}">
      <dgm:prSet/>
      <dgm:spPr/>
      <dgm:t>
        <a:bodyPr/>
        <a:lstStyle/>
        <a:p>
          <a:endParaRPr lang="es-ES"/>
        </a:p>
      </dgm:t>
    </dgm:pt>
    <dgm:pt modelId="{027D441C-5E94-A741-B0AA-91982E0D5CAF}" type="sibTrans" cxnId="{6E25417C-B92F-AA45-AB9E-4EAE51117DEF}">
      <dgm:prSet/>
      <dgm:spPr/>
      <dgm:t>
        <a:bodyPr/>
        <a:lstStyle/>
        <a:p>
          <a:endParaRPr lang="es-ES"/>
        </a:p>
      </dgm:t>
    </dgm:pt>
    <dgm:pt modelId="{4C74F9D1-E4FE-6547-B977-8769DDB4C178}">
      <dgm:prSet/>
      <dgm:spPr/>
      <dgm:t>
        <a:bodyPr/>
        <a:lstStyle/>
        <a:p>
          <a:r>
            <a:rPr lang="es-CO" dirty="0"/>
            <a:t>Evaluación de Riesgos Psicosociales (Resolución 2646 de 2008).</a:t>
          </a:r>
          <a:endParaRPr lang="es-ES" dirty="0"/>
        </a:p>
      </dgm:t>
    </dgm:pt>
    <dgm:pt modelId="{9045613D-F9C8-5641-B942-189BC4636D84}" type="parTrans" cxnId="{49EC531E-1E99-8B46-8952-73D445B71CF8}">
      <dgm:prSet/>
      <dgm:spPr/>
      <dgm:t>
        <a:bodyPr/>
        <a:lstStyle/>
        <a:p>
          <a:endParaRPr lang="es-ES"/>
        </a:p>
      </dgm:t>
    </dgm:pt>
    <dgm:pt modelId="{D39906E8-81D6-AD44-B65D-7D869AE4FEAA}" type="sibTrans" cxnId="{49EC531E-1E99-8B46-8952-73D445B71CF8}">
      <dgm:prSet/>
      <dgm:spPr/>
      <dgm:t>
        <a:bodyPr/>
        <a:lstStyle/>
        <a:p>
          <a:endParaRPr lang="es-ES"/>
        </a:p>
      </dgm:t>
    </dgm:pt>
    <dgm:pt modelId="{D2B781F7-821D-5B47-97F7-5509638ABF16}">
      <dgm:prSet/>
      <dgm:spPr/>
      <dgm:t>
        <a:bodyPr/>
        <a:lstStyle/>
        <a:p>
          <a:endParaRPr lang="es-CO" dirty="0"/>
        </a:p>
      </dgm:t>
    </dgm:pt>
    <dgm:pt modelId="{4AF04F71-A012-B14E-9EB4-3354C8864EB5}" type="parTrans" cxnId="{0BDA539A-D497-F74D-8F47-C1EBDC213A77}">
      <dgm:prSet/>
      <dgm:spPr/>
      <dgm:t>
        <a:bodyPr/>
        <a:lstStyle/>
        <a:p>
          <a:endParaRPr lang="es-ES"/>
        </a:p>
      </dgm:t>
    </dgm:pt>
    <dgm:pt modelId="{2E08198F-9679-514A-99FF-5E5A3D6F834A}" type="sibTrans" cxnId="{0BDA539A-D497-F74D-8F47-C1EBDC213A77}">
      <dgm:prSet/>
      <dgm:spPr/>
      <dgm:t>
        <a:bodyPr/>
        <a:lstStyle/>
        <a:p>
          <a:endParaRPr lang="es-ES"/>
        </a:p>
      </dgm:t>
    </dgm:pt>
    <dgm:pt modelId="{A260259D-857F-824B-A5DE-A7FD75149362}">
      <dgm:prSet/>
      <dgm:spPr/>
      <dgm:t>
        <a:bodyPr/>
        <a:lstStyle/>
        <a:p>
          <a:r>
            <a:rPr lang="es-ES" dirty="0"/>
            <a:t>Nueva metodología </a:t>
          </a:r>
          <a:r>
            <a:rPr lang="es-ES" dirty="0" err="1"/>
            <a:t>Fasecolda</a:t>
          </a:r>
          <a:endParaRPr lang="es-ES" dirty="0"/>
        </a:p>
      </dgm:t>
    </dgm:pt>
    <dgm:pt modelId="{0DDB4206-79BE-504A-9C69-E1B71B2236E3}" type="parTrans" cxnId="{571CDCF8-25A2-CE43-BF56-06A60D8F395C}">
      <dgm:prSet/>
      <dgm:spPr/>
      <dgm:t>
        <a:bodyPr/>
        <a:lstStyle/>
        <a:p>
          <a:endParaRPr lang="es-ES"/>
        </a:p>
      </dgm:t>
    </dgm:pt>
    <dgm:pt modelId="{45A8B613-ABB8-974B-AA08-0909D604D372}" type="sibTrans" cxnId="{571CDCF8-25A2-CE43-BF56-06A60D8F395C}">
      <dgm:prSet/>
      <dgm:spPr/>
      <dgm:t>
        <a:bodyPr/>
        <a:lstStyle/>
        <a:p>
          <a:endParaRPr lang="es-ES"/>
        </a:p>
      </dgm:t>
    </dgm:pt>
    <dgm:pt modelId="{DA4C229A-E3F1-6740-9CC8-3EAE5F95FEA4}" type="pres">
      <dgm:prSet presAssocID="{CC818BB7-D5F2-A445-877E-E7ECBAB621E8}" presName="diagram" presStyleCnt="0">
        <dgm:presLayoutVars>
          <dgm:dir/>
          <dgm:animLvl val="lvl"/>
          <dgm:resizeHandles val="exact"/>
        </dgm:presLayoutVars>
      </dgm:prSet>
      <dgm:spPr/>
    </dgm:pt>
    <dgm:pt modelId="{5DB0547C-3AC8-9340-A508-F5CB33371496}" type="pres">
      <dgm:prSet presAssocID="{57EC79F5-CAD5-384E-9D40-51B793EBEC3A}" presName="compNode" presStyleCnt="0"/>
      <dgm:spPr/>
    </dgm:pt>
    <dgm:pt modelId="{B883C8F5-E9A2-5A47-B7EE-F05052510984}" type="pres">
      <dgm:prSet presAssocID="{57EC79F5-CAD5-384E-9D40-51B793EBEC3A}" presName="childRect" presStyleLbl="bgAcc1" presStyleIdx="0" presStyleCnt="3">
        <dgm:presLayoutVars>
          <dgm:bulletEnabled val="1"/>
        </dgm:presLayoutVars>
      </dgm:prSet>
      <dgm:spPr/>
    </dgm:pt>
    <dgm:pt modelId="{59B0DFE0-68AE-FA4A-A963-9F92113DF608}" type="pres">
      <dgm:prSet presAssocID="{57EC79F5-CAD5-384E-9D40-51B793EBEC3A}" presName="parentText" presStyleLbl="node1" presStyleIdx="0" presStyleCnt="0">
        <dgm:presLayoutVars>
          <dgm:chMax val="0"/>
          <dgm:bulletEnabled val="1"/>
        </dgm:presLayoutVars>
      </dgm:prSet>
      <dgm:spPr/>
    </dgm:pt>
    <dgm:pt modelId="{EB9808CE-EBE2-A544-9F8E-700187ACBBE3}" type="pres">
      <dgm:prSet presAssocID="{57EC79F5-CAD5-384E-9D40-51B793EBEC3A}" presName="parentRect" presStyleLbl="alignNode1" presStyleIdx="0" presStyleCnt="3"/>
      <dgm:spPr/>
    </dgm:pt>
    <dgm:pt modelId="{26C2FDA6-B925-0E40-BF6A-C0833ABD5931}" type="pres">
      <dgm:prSet presAssocID="{57EC79F5-CAD5-384E-9D40-51B793EBEC3A}" presName="adorn" presStyleLbl="fgAccFollow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F564C0E4-FA35-094C-8623-ECEF0EBA5FB5}" type="pres">
      <dgm:prSet presAssocID="{7A3F7463-C103-274A-ABE9-1FA8D1E39F20}" presName="sibTrans" presStyleLbl="sibTrans2D1" presStyleIdx="0" presStyleCnt="0"/>
      <dgm:spPr/>
    </dgm:pt>
    <dgm:pt modelId="{87AF4D53-465B-CC48-AE21-724D2F33433A}" type="pres">
      <dgm:prSet presAssocID="{586AD088-8928-584B-A07D-9E36D358AE44}" presName="compNode" presStyleCnt="0"/>
      <dgm:spPr/>
    </dgm:pt>
    <dgm:pt modelId="{F910C840-20F3-4F48-9F01-111AB2200EEE}" type="pres">
      <dgm:prSet presAssocID="{586AD088-8928-584B-A07D-9E36D358AE44}" presName="childRect" presStyleLbl="bgAcc1" presStyleIdx="1" presStyleCnt="3">
        <dgm:presLayoutVars>
          <dgm:bulletEnabled val="1"/>
        </dgm:presLayoutVars>
      </dgm:prSet>
      <dgm:spPr/>
    </dgm:pt>
    <dgm:pt modelId="{78597152-4798-024C-AF84-D5A45A18AFC6}" type="pres">
      <dgm:prSet presAssocID="{586AD088-8928-584B-A07D-9E36D358AE44}" presName="parentText" presStyleLbl="node1" presStyleIdx="0" presStyleCnt="0">
        <dgm:presLayoutVars>
          <dgm:chMax val="0"/>
          <dgm:bulletEnabled val="1"/>
        </dgm:presLayoutVars>
      </dgm:prSet>
      <dgm:spPr/>
    </dgm:pt>
    <dgm:pt modelId="{0AF08E6F-3B7B-2349-BD65-A76335611DA4}" type="pres">
      <dgm:prSet presAssocID="{586AD088-8928-584B-A07D-9E36D358AE44}" presName="parentRect" presStyleLbl="alignNode1" presStyleIdx="1" presStyleCnt="3"/>
      <dgm:spPr/>
    </dgm:pt>
    <dgm:pt modelId="{30019309-9959-8F4C-BD86-71140263897D}" type="pres">
      <dgm:prSet presAssocID="{586AD088-8928-584B-A07D-9E36D358AE44}" presName="adorn" presStyleLbl="fgAccFollow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dgm:spPr>
    </dgm:pt>
    <dgm:pt modelId="{C8ADE544-39A3-5F43-A94A-2F6255EE9C4C}" type="pres">
      <dgm:prSet presAssocID="{9FF79C00-ED8B-6E43-A621-B864445C49C2}" presName="sibTrans" presStyleLbl="sibTrans2D1" presStyleIdx="0" presStyleCnt="0"/>
      <dgm:spPr/>
    </dgm:pt>
    <dgm:pt modelId="{970BBDC4-7FE0-9944-A0FC-5628D8F4BD6A}" type="pres">
      <dgm:prSet presAssocID="{BAC35503-B56C-8F42-8B0A-F5CC38E803E8}" presName="compNode" presStyleCnt="0"/>
      <dgm:spPr/>
    </dgm:pt>
    <dgm:pt modelId="{D53338CE-1C17-D44C-91BC-877257F4EF20}" type="pres">
      <dgm:prSet presAssocID="{BAC35503-B56C-8F42-8B0A-F5CC38E803E8}" presName="childRect" presStyleLbl="bgAcc1" presStyleIdx="2" presStyleCnt="3">
        <dgm:presLayoutVars>
          <dgm:bulletEnabled val="1"/>
        </dgm:presLayoutVars>
      </dgm:prSet>
      <dgm:spPr/>
    </dgm:pt>
    <dgm:pt modelId="{F9BE56AE-4735-DE4F-B539-C42D2C94FFAC}" type="pres">
      <dgm:prSet presAssocID="{BAC35503-B56C-8F42-8B0A-F5CC38E803E8}" presName="parentText" presStyleLbl="node1" presStyleIdx="0" presStyleCnt="0">
        <dgm:presLayoutVars>
          <dgm:chMax val="0"/>
          <dgm:bulletEnabled val="1"/>
        </dgm:presLayoutVars>
      </dgm:prSet>
      <dgm:spPr/>
    </dgm:pt>
    <dgm:pt modelId="{0F3F7DFB-F760-2549-879C-C6B62C873EB4}" type="pres">
      <dgm:prSet presAssocID="{BAC35503-B56C-8F42-8B0A-F5CC38E803E8}" presName="parentRect" presStyleLbl="alignNode1" presStyleIdx="2" presStyleCnt="3"/>
      <dgm:spPr/>
    </dgm:pt>
    <dgm:pt modelId="{20429EE4-CCFA-0647-B089-9F2964EE1E3F}" type="pres">
      <dgm:prSet presAssocID="{BAC35503-B56C-8F42-8B0A-F5CC38E803E8}" presName="adorn" presStyleLbl="fgAccFollow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Lst>
  <dgm:cxnLst>
    <dgm:cxn modelId="{83C74916-4648-9D45-B1A7-4EAACE7AC51A}" type="presOf" srcId="{57EC79F5-CAD5-384E-9D40-51B793EBEC3A}" destId="{59B0DFE0-68AE-FA4A-A963-9F92113DF608}" srcOrd="0" destOrd="0" presId="urn:microsoft.com/office/officeart/2005/8/layout/bList2"/>
    <dgm:cxn modelId="{AA6CFB19-D2F4-544C-ADF1-F5E344745D6D}" srcId="{CC818BB7-D5F2-A445-877E-E7ECBAB621E8}" destId="{586AD088-8928-584B-A07D-9E36D358AE44}" srcOrd="1" destOrd="0" parTransId="{20E0A469-F2BA-D44A-9919-165DE57055D2}" sibTransId="{9FF79C00-ED8B-6E43-A621-B864445C49C2}"/>
    <dgm:cxn modelId="{2BD59A1D-FAE5-034D-9811-37A83D242036}" type="presOf" srcId="{9FF79C00-ED8B-6E43-A621-B864445C49C2}" destId="{C8ADE544-39A3-5F43-A94A-2F6255EE9C4C}" srcOrd="0" destOrd="0" presId="urn:microsoft.com/office/officeart/2005/8/layout/bList2"/>
    <dgm:cxn modelId="{49EC531E-1E99-8B46-8952-73D445B71CF8}" srcId="{BAC35503-B56C-8F42-8B0A-F5CC38E803E8}" destId="{4C74F9D1-E4FE-6547-B977-8769DDB4C178}" srcOrd="0" destOrd="0" parTransId="{9045613D-F9C8-5641-B942-189BC4636D84}" sibTransId="{D39906E8-81D6-AD44-B65D-7D869AE4FEAA}"/>
    <dgm:cxn modelId="{00B3452F-2324-124A-A452-36D85FA394E5}" srcId="{57EC79F5-CAD5-384E-9D40-51B793EBEC3A}" destId="{FBAECC44-A840-1544-922C-1BDCA451030D}" srcOrd="0" destOrd="0" parTransId="{40E58585-F97D-5F4F-8F95-B28A20CC672E}" sibTransId="{4669A1C1-D176-EE43-BA84-0A4DD833F25D}"/>
    <dgm:cxn modelId="{7ADCE734-A834-F340-B074-B63D6ECE00B2}" srcId="{CC818BB7-D5F2-A445-877E-E7ECBAB621E8}" destId="{57EC79F5-CAD5-384E-9D40-51B793EBEC3A}" srcOrd="0" destOrd="0" parTransId="{E83305FF-8A8A-2840-9054-035ABB6B7126}" sibTransId="{7A3F7463-C103-274A-ABE9-1FA8D1E39F20}"/>
    <dgm:cxn modelId="{4E2DC13F-15A2-1247-9182-405CE308D4E0}" srcId="{CC818BB7-D5F2-A445-877E-E7ECBAB621E8}" destId="{BAC35503-B56C-8F42-8B0A-F5CC38E803E8}" srcOrd="2" destOrd="0" parTransId="{0F382E91-4FE6-8B4C-A502-BEE6ACE06254}" sibTransId="{9DF8FC0A-2690-6A40-9775-B33173E06DBA}"/>
    <dgm:cxn modelId="{C5584B51-C876-CE4C-BE9F-A6DAAB66E45F}" type="presOf" srcId="{A260259D-857F-824B-A5DE-A7FD75149362}" destId="{D53338CE-1C17-D44C-91BC-877257F4EF20}" srcOrd="0" destOrd="1" presId="urn:microsoft.com/office/officeart/2005/8/layout/bList2"/>
    <dgm:cxn modelId="{3A16FF61-C70A-3145-96B1-821E94B7F8CA}" type="presOf" srcId="{4C74F9D1-E4FE-6547-B977-8769DDB4C178}" destId="{D53338CE-1C17-D44C-91BC-877257F4EF20}" srcOrd="0" destOrd="0" presId="urn:microsoft.com/office/officeart/2005/8/layout/bList2"/>
    <dgm:cxn modelId="{D46F5F71-818D-E143-B629-92A494E13861}" type="presOf" srcId="{28B27E1D-BC31-3144-B919-9D3BB089ACD0}" destId="{F910C840-20F3-4F48-9F01-111AB2200EEE}" srcOrd="0" destOrd="0" presId="urn:microsoft.com/office/officeart/2005/8/layout/bList2"/>
    <dgm:cxn modelId="{0E309D78-3CCC-8143-80A1-AFF104109F4D}" type="presOf" srcId="{D2B781F7-821D-5B47-97F7-5509638ABF16}" destId="{D53338CE-1C17-D44C-91BC-877257F4EF20}" srcOrd="0" destOrd="2" presId="urn:microsoft.com/office/officeart/2005/8/layout/bList2"/>
    <dgm:cxn modelId="{6E25417C-B92F-AA45-AB9E-4EAE51117DEF}" srcId="{586AD088-8928-584B-A07D-9E36D358AE44}" destId="{28B27E1D-BC31-3144-B919-9D3BB089ACD0}" srcOrd="0" destOrd="0" parTransId="{192BA734-A71B-1B4C-B8D3-5F7565B19D84}" sibTransId="{027D441C-5E94-A741-B0AA-91982E0D5CAF}"/>
    <dgm:cxn modelId="{75653587-2DA5-3548-9CF0-88E7070BEFFF}" type="presOf" srcId="{586AD088-8928-584B-A07D-9E36D358AE44}" destId="{78597152-4798-024C-AF84-D5A45A18AFC6}" srcOrd="0" destOrd="0" presId="urn:microsoft.com/office/officeart/2005/8/layout/bList2"/>
    <dgm:cxn modelId="{1FDF0889-52E2-EA40-9884-5F12E3250BA2}" type="presOf" srcId="{586AD088-8928-584B-A07D-9E36D358AE44}" destId="{0AF08E6F-3B7B-2349-BD65-A76335611DA4}" srcOrd="1" destOrd="0" presId="urn:microsoft.com/office/officeart/2005/8/layout/bList2"/>
    <dgm:cxn modelId="{0E5D5596-EB75-044B-82DD-515D99E653BD}" type="presOf" srcId="{BAC35503-B56C-8F42-8B0A-F5CC38E803E8}" destId="{0F3F7DFB-F760-2549-879C-C6B62C873EB4}" srcOrd="1" destOrd="0" presId="urn:microsoft.com/office/officeart/2005/8/layout/bList2"/>
    <dgm:cxn modelId="{0BDA539A-D497-F74D-8F47-C1EBDC213A77}" srcId="{BAC35503-B56C-8F42-8B0A-F5CC38E803E8}" destId="{D2B781F7-821D-5B47-97F7-5509638ABF16}" srcOrd="2" destOrd="0" parTransId="{4AF04F71-A012-B14E-9EB4-3354C8864EB5}" sibTransId="{2E08198F-9679-514A-99FF-5E5A3D6F834A}"/>
    <dgm:cxn modelId="{1D32659D-2655-B94C-AB6B-12577464B6B3}" type="presOf" srcId="{BAC35503-B56C-8F42-8B0A-F5CC38E803E8}" destId="{F9BE56AE-4735-DE4F-B539-C42D2C94FFAC}" srcOrd="0" destOrd="0" presId="urn:microsoft.com/office/officeart/2005/8/layout/bList2"/>
    <dgm:cxn modelId="{A48C71AC-1FC2-E84F-A830-0F492F7EE823}" type="presOf" srcId="{FBAECC44-A840-1544-922C-1BDCA451030D}" destId="{B883C8F5-E9A2-5A47-B7EE-F05052510984}" srcOrd="0" destOrd="0" presId="urn:microsoft.com/office/officeart/2005/8/layout/bList2"/>
    <dgm:cxn modelId="{45D404BC-66AC-D64D-AA38-2DEBC4B4C9FD}" type="presOf" srcId="{CC818BB7-D5F2-A445-877E-E7ECBAB621E8}" destId="{DA4C229A-E3F1-6740-9CC8-3EAE5F95FEA4}" srcOrd="0" destOrd="0" presId="urn:microsoft.com/office/officeart/2005/8/layout/bList2"/>
    <dgm:cxn modelId="{A055FCD7-A1DC-C445-B1BB-8F63EACAAAEE}" type="presOf" srcId="{57EC79F5-CAD5-384E-9D40-51B793EBEC3A}" destId="{EB9808CE-EBE2-A544-9F8E-700187ACBBE3}" srcOrd="1" destOrd="0" presId="urn:microsoft.com/office/officeart/2005/8/layout/bList2"/>
    <dgm:cxn modelId="{C3AE65F5-FCA2-C841-B695-F13C462B18B8}" type="presOf" srcId="{7A3F7463-C103-274A-ABE9-1FA8D1E39F20}" destId="{F564C0E4-FA35-094C-8623-ECEF0EBA5FB5}" srcOrd="0" destOrd="0" presId="urn:microsoft.com/office/officeart/2005/8/layout/bList2"/>
    <dgm:cxn modelId="{571CDCF8-25A2-CE43-BF56-06A60D8F395C}" srcId="{BAC35503-B56C-8F42-8B0A-F5CC38E803E8}" destId="{A260259D-857F-824B-A5DE-A7FD75149362}" srcOrd="1" destOrd="0" parTransId="{0DDB4206-79BE-504A-9C69-E1B71B2236E3}" sibTransId="{45A8B613-ABB8-974B-AA08-0909D604D372}"/>
    <dgm:cxn modelId="{73C5BBE3-57F9-6F44-8A5C-82640849AC57}" type="presParOf" srcId="{DA4C229A-E3F1-6740-9CC8-3EAE5F95FEA4}" destId="{5DB0547C-3AC8-9340-A508-F5CB33371496}" srcOrd="0" destOrd="0" presId="urn:microsoft.com/office/officeart/2005/8/layout/bList2"/>
    <dgm:cxn modelId="{0A059997-E75A-C841-8D61-31D57F90C73B}" type="presParOf" srcId="{5DB0547C-3AC8-9340-A508-F5CB33371496}" destId="{B883C8F5-E9A2-5A47-B7EE-F05052510984}" srcOrd="0" destOrd="0" presId="urn:microsoft.com/office/officeart/2005/8/layout/bList2"/>
    <dgm:cxn modelId="{BA44DD5A-E776-9642-A343-DFC5807F3AA2}" type="presParOf" srcId="{5DB0547C-3AC8-9340-A508-F5CB33371496}" destId="{59B0DFE0-68AE-FA4A-A963-9F92113DF608}" srcOrd="1" destOrd="0" presId="urn:microsoft.com/office/officeart/2005/8/layout/bList2"/>
    <dgm:cxn modelId="{67F2B7A8-2660-A542-99BF-638188A62902}" type="presParOf" srcId="{5DB0547C-3AC8-9340-A508-F5CB33371496}" destId="{EB9808CE-EBE2-A544-9F8E-700187ACBBE3}" srcOrd="2" destOrd="0" presId="urn:microsoft.com/office/officeart/2005/8/layout/bList2"/>
    <dgm:cxn modelId="{3CE48CAD-701C-B743-97EA-FD49B1A57F7C}" type="presParOf" srcId="{5DB0547C-3AC8-9340-A508-F5CB33371496}" destId="{26C2FDA6-B925-0E40-BF6A-C0833ABD5931}" srcOrd="3" destOrd="0" presId="urn:microsoft.com/office/officeart/2005/8/layout/bList2"/>
    <dgm:cxn modelId="{66125F37-70B9-FE44-8029-461309D6F2C9}" type="presParOf" srcId="{DA4C229A-E3F1-6740-9CC8-3EAE5F95FEA4}" destId="{F564C0E4-FA35-094C-8623-ECEF0EBA5FB5}" srcOrd="1" destOrd="0" presId="urn:microsoft.com/office/officeart/2005/8/layout/bList2"/>
    <dgm:cxn modelId="{EBA6CB58-DA9A-2E4A-93F0-C7E50D317808}" type="presParOf" srcId="{DA4C229A-E3F1-6740-9CC8-3EAE5F95FEA4}" destId="{87AF4D53-465B-CC48-AE21-724D2F33433A}" srcOrd="2" destOrd="0" presId="urn:microsoft.com/office/officeart/2005/8/layout/bList2"/>
    <dgm:cxn modelId="{9C8A4238-61C8-994D-9B3A-6B27B755358F}" type="presParOf" srcId="{87AF4D53-465B-CC48-AE21-724D2F33433A}" destId="{F910C840-20F3-4F48-9F01-111AB2200EEE}" srcOrd="0" destOrd="0" presId="urn:microsoft.com/office/officeart/2005/8/layout/bList2"/>
    <dgm:cxn modelId="{8E4CEA63-B138-B644-B307-3278C857BE98}" type="presParOf" srcId="{87AF4D53-465B-CC48-AE21-724D2F33433A}" destId="{78597152-4798-024C-AF84-D5A45A18AFC6}" srcOrd="1" destOrd="0" presId="urn:microsoft.com/office/officeart/2005/8/layout/bList2"/>
    <dgm:cxn modelId="{B9B3A248-FD7E-7541-BC22-C78273EF213D}" type="presParOf" srcId="{87AF4D53-465B-CC48-AE21-724D2F33433A}" destId="{0AF08E6F-3B7B-2349-BD65-A76335611DA4}" srcOrd="2" destOrd="0" presId="urn:microsoft.com/office/officeart/2005/8/layout/bList2"/>
    <dgm:cxn modelId="{BBB41B41-631B-E448-B707-E6500D9F3B81}" type="presParOf" srcId="{87AF4D53-465B-CC48-AE21-724D2F33433A}" destId="{30019309-9959-8F4C-BD86-71140263897D}" srcOrd="3" destOrd="0" presId="urn:microsoft.com/office/officeart/2005/8/layout/bList2"/>
    <dgm:cxn modelId="{F8CA4211-C267-3448-AE9C-9F39824417D9}" type="presParOf" srcId="{DA4C229A-E3F1-6740-9CC8-3EAE5F95FEA4}" destId="{C8ADE544-39A3-5F43-A94A-2F6255EE9C4C}" srcOrd="3" destOrd="0" presId="urn:microsoft.com/office/officeart/2005/8/layout/bList2"/>
    <dgm:cxn modelId="{FEFE4FBC-4A99-F443-8C51-235738367D32}" type="presParOf" srcId="{DA4C229A-E3F1-6740-9CC8-3EAE5F95FEA4}" destId="{970BBDC4-7FE0-9944-A0FC-5628D8F4BD6A}" srcOrd="4" destOrd="0" presId="urn:microsoft.com/office/officeart/2005/8/layout/bList2"/>
    <dgm:cxn modelId="{B4B5E51E-7EEF-B740-A190-1D43156EAF80}" type="presParOf" srcId="{970BBDC4-7FE0-9944-A0FC-5628D8F4BD6A}" destId="{D53338CE-1C17-D44C-91BC-877257F4EF20}" srcOrd="0" destOrd="0" presId="urn:microsoft.com/office/officeart/2005/8/layout/bList2"/>
    <dgm:cxn modelId="{809B49E2-8FCB-EE4E-BC9D-CF5B7F4D93DA}" type="presParOf" srcId="{970BBDC4-7FE0-9944-A0FC-5628D8F4BD6A}" destId="{F9BE56AE-4735-DE4F-B539-C42D2C94FFAC}" srcOrd="1" destOrd="0" presId="urn:microsoft.com/office/officeart/2005/8/layout/bList2"/>
    <dgm:cxn modelId="{D3ED2FBA-8C07-CB4D-8657-71783FA1C636}" type="presParOf" srcId="{970BBDC4-7FE0-9944-A0FC-5628D8F4BD6A}" destId="{0F3F7DFB-F760-2549-879C-C6B62C873EB4}" srcOrd="2" destOrd="0" presId="urn:microsoft.com/office/officeart/2005/8/layout/bList2"/>
    <dgm:cxn modelId="{069011BF-3D6C-C849-83FD-4873CD10BA11}" type="presParOf" srcId="{970BBDC4-7FE0-9944-A0FC-5628D8F4BD6A}" destId="{20429EE4-CCFA-0647-B089-9F2964EE1E3F}"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A1E7517B-C0F1-D64A-B1BC-E218EB21EE7E}" type="doc">
      <dgm:prSet loTypeId="urn:microsoft.com/office/officeart/2005/8/layout/pList2" loCatId="" qsTypeId="urn:microsoft.com/office/officeart/2005/8/quickstyle/simple1" qsCatId="simple" csTypeId="urn:microsoft.com/office/officeart/2005/8/colors/colorful1" csCatId="colorful" phldr="1"/>
      <dgm:spPr/>
    </dgm:pt>
    <dgm:pt modelId="{F9FBE527-6DDB-184C-82C9-C724D07652B4}">
      <dgm:prSet phldrT="[Texto]" custT="1"/>
      <dgm:spPr/>
      <dgm:t>
        <a:bodyPr/>
        <a:lstStyle/>
        <a:p>
          <a:r>
            <a:rPr lang="es-ES" sz="2000" dirty="0"/>
            <a:t>Se analiza el área, el cargo u oficio desempeñado, el </a:t>
          </a:r>
          <a:r>
            <a:rPr lang="es-ES_tradnl" sz="2000" dirty="0"/>
            <a:t>tiempo de exposición en los puestos de trabajo actuales o anteriores de otras empresas. </a:t>
          </a:r>
          <a:endParaRPr lang="es-ES" sz="2000" dirty="0"/>
        </a:p>
      </dgm:t>
    </dgm:pt>
    <dgm:pt modelId="{CFCAB73C-C5D1-394A-8618-3F605A7D4645}" type="parTrans" cxnId="{30415A3F-C00E-3641-832E-46231E697D6A}">
      <dgm:prSet/>
      <dgm:spPr/>
      <dgm:t>
        <a:bodyPr/>
        <a:lstStyle/>
        <a:p>
          <a:endParaRPr lang="es-ES"/>
        </a:p>
      </dgm:t>
    </dgm:pt>
    <dgm:pt modelId="{7407BBA4-3604-D645-A769-21393A3DA938}" type="sibTrans" cxnId="{30415A3F-C00E-3641-832E-46231E697D6A}">
      <dgm:prSet/>
      <dgm:spPr/>
      <dgm:t>
        <a:bodyPr/>
        <a:lstStyle/>
        <a:p>
          <a:endParaRPr lang="es-ES"/>
        </a:p>
      </dgm:t>
    </dgm:pt>
    <dgm:pt modelId="{DA402725-4581-6343-B9AB-69328FBFEE18}">
      <dgm:prSet phldrT="[Texto]" custT="1"/>
      <dgm:spPr/>
      <dgm:t>
        <a:bodyPr/>
        <a:lstStyle/>
        <a:p>
          <a:r>
            <a:rPr lang="es-ES_tradnl" sz="2000" dirty="0"/>
            <a:t>Análisis los cargos y labores, jornada, materias primas (variedad de flor), materiales de trabajo, máquinas y equipos, EPP. </a:t>
          </a:r>
        </a:p>
        <a:p>
          <a:r>
            <a:rPr lang="es-ES_tradnl" sz="2000" dirty="0"/>
            <a:t>GATISO. </a:t>
          </a:r>
          <a:endParaRPr lang="es-ES" sz="2000" dirty="0"/>
        </a:p>
      </dgm:t>
    </dgm:pt>
    <dgm:pt modelId="{84A03A49-12AA-7E4C-8BB6-2C41E467E67A}" type="parTrans" cxnId="{74DE0C52-CAD4-2F4F-9105-11C48659A005}">
      <dgm:prSet/>
      <dgm:spPr/>
      <dgm:t>
        <a:bodyPr/>
        <a:lstStyle/>
        <a:p>
          <a:endParaRPr lang="es-ES"/>
        </a:p>
      </dgm:t>
    </dgm:pt>
    <dgm:pt modelId="{E438A7A0-C56B-3440-864A-129F86383D21}" type="sibTrans" cxnId="{74DE0C52-CAD4-2F4F-9105-11C48659A005}">
      <dgm:prSet/>
      <dgm:spPr/>
      <dgm:t>
        <a:bodyPr/>
        <a:lstStyle/>
        <a:p>
          <a:endParaRPr lang="es-ES"/>
        </a:p>
      </dgm:t>
    </dgm:pt>
    <dgm:pt modelId="{0724668F-470C-DF4B-A5BC-A1A567009C35}">
      <dgm:prSet phldrT="[Texto]"/>
      <dgm:spPr/>
      <dgm:t>
        <a:bodyPr/>
        <a:lstStyle/>
        <a:p>
          <a:r>
            <a:rPr lang="es-ES_tradnl" dirty="0"/>
            <a:t>(ambiental, puesto de trabajo o psicosocial), el método (OWAS, NIOSH…), el valor encontrado en el ambiente (resultados) y el estándar de comparación (TLV), </a:t>
          </a:r>
        </a:p>
        <a:p>
          <a:r>
            <a:rPr lang="es-ES_tradnl" dirty="0"/>
            <a:t>Análisis: influencia de estos en la patología</a:t>
          </a:r>
          <a:endParaRPr lang="es-ES" dirty="0"/>
        </a:p>
      </dgm:t>
    </dgm:pt>
    <dgm:pt modelId="{77C9A05E-04FF-1A43-87D1-0C6480694BBD}" type="parTrans" cxnId="{608059E2-C25D-4D41-B1A5-38D6265206AF}">
      <dgm:prSet/>
      <dgm:spPr/>
      <dgm:t>
        <a:bodyPr/>
        <a:lstStyle/>
        <a:p>
          <a:endParaRPr lang="es-ES"/>
        </a:p>
      </dgm:t>
    </dgm:pt>
    <dgm:pt modelId="{42B2A950-CF7D-EE4B-BBCB-503F3235D084}" type="sibTrans" cxnId="{608059E2-C25D-4D41-B1A5-38D6265206AF}">
      <dgm:prSet/>
      <dgm:spPr/>
      <dgm:t>
        <a:bodyPr/>
        <a:lstStyle/>
        <a:p>
          <a:endParaRPr lang="es-ES"/>
        </a:p>
      </dgm:t>
    </dgm:pt>
    <dgm:pt modelId="{5BCE9D8F-553F-6447-A698-0677D84468E3}" type="pres">
      <dgm:prSet presAssocID="{A1E7517B-C0F1-D64A-B1BC-E218EB21EE7E}" presName="Name0" presStyleCnt="0">
        <dgm:presLayoutVars>
          <dgm:dir/>
          <dgm:resizeHandles val="exact"/>
        </dgm:presLayoutVars>
      </dgm:prSet>
      <dgm:spPr/>
    </dgm:pt>
    <dgm:pt modelId="{8907C3C7-75B7-0C4A-92A0-DC5D29A052EF}" type="pres">
      <dgm:prSet presAssocID="{A1E7517B-C0F1-D64A-B1BC-E218EB21EE7E}" presName="bkgdShp" presStyleLbl="alignAccFollowNode1" presStyleIdx="0" presStyleCnt="1"/>
      <dgm:spPr/>
    </dgm:pt>
    <dgm:pt modelId="{EFD50F48-A91F-C549-8935-E84BC57ED36F}" type="pres">
      <dgm:prSet presAssocID="{A1E7517B-C0F1-D64A-B1BC-E218EB21EE7E}" presName="linComp" presStyleCnt="0"/>
      <dgm:spPr/>
    </dgm:pt>
    <dgm:pt modelId="{87114160-AD03-DA46-BFF0-16F6A6632D95}" type="pres">
      <dgm:prSet presAssocID="{F9FBE527-6DDB-184C-82C9-C724D07652B4}" presName="compNode" presStyleCnt="0"/>
      <dgm:spPr/>
    </dgm:pt>
    <dgm:pt modelId="{C1F317C0-7B5B-F140-812D-E5ECC72E7EF6}" type="pres">
      <dgm:prSet presAssocID="{F9FBE527-6DDB-184C-82C9-C724D07652B4}" presName="node" presStyleLbl="node1" presStyleIdx="0" presStyleCnt="3">
        <dgm:presLayoutVars>
          <dgm:bulletEnabled val="1"/>
        </dgm:presLayoutVars>
      </dgm:prSet>
      <dgm:spPr/>
    </dgm:pt>
    <dgm:pt modelId="{5E91DB1E-7635-074F-89A7-BD5A3E00FCDD}" type="pres">
      <dgm:prSet presAssocID="{F9FBE527-6DDB-184C-82C9-C724D07652B4}" presName="invisiNode" presStyleLbl="node1" presStyleIdx="0" presStyleCnt="3"/>
      <dgm:spPr/>
    </dgm:pt>
    <dgm:pt modelId="{FB491BD7-34CD-1E43-9A2E-47F87D557A7B}" type="pres">
      <dgm:prSet presAssocID="{F9FBE527-6DDB-184C-82C9-C724D07652B4}"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pt>
    <dgm:pt modelId="{D0E2FF28-9617-A642-A18A-DEED13FEEEC0}" type="pres">
      <dgm:prSet presAssocID="{7407BBA4-3604-D645-A769-21393A3DA938}" presName="sibTrans" presStyleLbl="sibTrans2D1" presStyleIdx="0" presStyleCnt="0"/>
      <dgm:spPr/>
    </dgm:pt>
    <dgm:pt modelId="{8D8BE273-FDC9-BF44-A543-D7BFCB99F9CE}" type="pres">
      <dgm:prSet presAssocID="{DA402725-4581-6343-B9AB-69328FBFEE18}" presName="compNode" presStyleCnt="0"/>
      <dgm:spPr/>
    </dgm:pt>
    <dgm:pt modelId="{8C13823F-A6FA-1A4C-AB83-964021E0A8DF}" type="pres">
      <dgm:prSet presAssocID="{DA402725-4581-6343-B9AB-69328FBFEE18}" presName="node" presStyleLbl="node1" presStyleIdx="1" presStyleCnt="3">
        <dgm:presLayoutVars>
          <dgm:bulletEnabled val="1"/>
        </dgm:presLayoutVars>
      </dgm:prSet>
      <dgm:spPr/>
    </dgm:pt>
    <dgm:pt modelId="{2B94ADFF-F938-CE43-A262-000E780CFBD3}" type="pres">
      <dgm:prSet presAssocID="{DA402725-4581-6343-B9AB-69328FBFEE18}" presName="invisiNode" presStyleLbl="node1" presStyleIdx="1" presStyleCnt="3"/>
      <dgm:spPr/>
    </dgm:pt>
    <dgm:pt modelId="{D4E3CECD-8CDD-0A47-A03A-28D2A2177CF6}" type="pres">
      <dgm:prSet presAssocID="{DA402725-4581-6343-B9AB-69328FBFEE18}"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dgm:spPr>
    </dgm:pt>
    <dgm:pt modelId="{2A56F5D9-6EB7-3A46-9ED2-B533220DE9FC}" type="pres">
      <dgm:prSet presAssocID="{E438A7A0-C56B-3440-864A-129F86383D21}" presName="sibTrans" presStyleLbl="sibTrans2D1" presStyleIdx="0" presStyleCnt="0"/>
      <dgm:spPr/>
    </dgm:pt>
    <dgm:pt modelId="{C7AAA2AC-D6C7-134B-B323-0896F804C974}" type="pres">
      <dgm:prSet presAssocID="{0724668F-470C-DF4B-A5BC-A1A567009C35}" presName="compNode" presStyleCnt="0"/>
      <dgm:spPr/>
    </dgm:pt>
    <dgm:pt modelId="{760551B0-B27E-D245-A14B-FC15467EFEC5}" type="pres">
      <dgm:prSet presAssocID="{0724668F-470C-DF4B-A5BC-A1A567009C35}" presName="node" presStyleLbl="node1" presStyleIdx="2" presStyleCnt="3">
        <dgm:presLayoutVars>
          <dgm:bulletEnabled val="1"/>
        </dgm:presLayoutVars>
      </dgm:prSet>
      <dgm:spPr/>
    </dgm:pt>
    <dgm:pt modelId="{6EF51D88-B024-5F49-8E1F-14CBEA5113F4}" type="pres">
      <dgm:prSet presAssocID="{0724668F-470C-DF4B-A5BC-A1A567009C35}" presName="invisiNode" presStyleLbl="node1" presStyleIdx="2" presStyleCnt="3"/>
      <dgm:spPr/>
    </dgm:pt>
    <dgm:pt modelId="{8C521909-AA3E-6A46-94F7-BDF7A35CC994}" type="pres">
      <dgm:prSet presAssocID="{0724668F-470C-DF4B-A5BC-A1A567009C35}"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36000" b="-36000"/>
          </a:stretch>
        </a:blipFill>
      </dgm:spPr>
    </dgm:pt>
  </dgm:ptLst>
  <dgm:cxnLst>
    <dgm:cxn modelId="{7D447F24-9B76-0D44-8AFE-6CADD51770D9}" type="presOf" srcId="{DA402725-4581-6343-B9AB-69328FBFEE18}" destId="{8C13823F-A6FA-1A4C-AB83-964021E0A8DF}" srcOrd="0" destOrd="0" presId="urn:microsoft.com/office/officeart/2005/8/layout/pList2"/>
    <dgm:cxn modelId="{30415A3F-C00E-3641-832E-46231E697D6A}" srcId="{A1E7517B-C0F1-D64A-B1BC-E218EB21EE7E}" destId="{F9FBE527-6DDB-184C-82C9-C724D07652B4}" srcOrd="0" destOrd="0" parTransId="{CFCAB73C-C5D1-394A-8618-3F605A7D4645}" sibTransId="{7407BBA4-3604-D645-A769-21393A3DA938}"/>
    <dgm:cxn modelId="{55A15D51-0346-B145-AA8F-59AA8A7CFDA8}" type="presOf" srcId="{E438A7A0-C56B-3440-864A-129F86383D21}" destId="{2A56F5D9-6EB7-3A46-9ED2-B533220DE9FC}" srcOrd="0" destOrd="0" presId="urn:microsoft.com/office/officeart/2005/8/layout/pList2"/>
    <dgm:cxn modelId="{74DE0C52-CAD4-2F4F-9105-11C48659A005}" srcId="{A1E7517B-C0F1-D64A-B1BC-E218EB21EE7E}" destId="{DA402725-4581-6343-B9AB-69328FBFEE18}" srcOrd="1" destOrd="0" parTransId="{84A03A49-12AA-7E4C-8BB6-2C41E467E67A}" sibTransId="{E438A7A0-C56B-3440-864A-129F86383D21}"/>
    <dgm:cxn modelId="{6D4EB857-C8A3-504A-8627-6F95625D0C27}" type="presOf" srcId="{7407BBA4-3604-D645-A769-21393A3DA938}" destId="{D0E2FF28-9617-A642-A18A-DEED13FEEEC0}" srcOrd="0" destOrd="0" presId="urn:microsoft.com/office/officeart/2005/8/layout/pList2"/>
    <dgm:cxn modelId="{5CB8EB64-56BF-0248-885E-24EB07304FCC}" type="presOf" srcId="{A1E7517B-C0F1-D64A-B1BC-E218EB21EE7E}" destId="{5BCE9D8F-553F-6447-A698-0677D84468E3}" srcOrd="0" destOrd="0" presId="urn:microsoft.com/office/officeart/2005/8/layout/pList2"/>
    <dgm:cxn modelId="{066CC965-5616-3A47-B474-A84F017F7F28}" type="presOf" srcId="{0724668F-470C-DF4B-A5BC-A1A567009C35}" destId="{760551B0-B27E-D245-A14B-FC15467EFEC5}" srcOrd="0" destOrd="0" presId="urn:microsoft.com/office/officeart/2005/8/layout/pList2"/>
    <dgm:cxn modelId="{608059E2-C25D-4D41-B1A5-38D6265206AF}" srcId="{A1E7517B-C0F1-D64A-B1BC-E218EB21EE7E}" destId="{0724668F-470C-DF4B-A5BC-A1A567009C35}" srcOrd="2" destOrd="0" parTransId="{77C9A05E-04FF-1A43-87D1-0C6480694BBD}" sibTransId="{42B2A950-CF7D-EE4B-BBCB-503F3235D084}"/>
    <dgm:cxn modelId="{5DBB21EF-EB5B-4D4B-AFDE-3040E2D82B5D}" type="presOf" srcId="{F9FBE527-6DDB-184C-82C9-C724D07652B4}" destId="{C1F317C0-7B5B-F140-812D-E5ECC72E7EF6}" srcOrd="0" destOrd="0" presId="urn:microsoft.com/office/officeart/2005/8/layout/pList2"/>
    <dgm:cxn modelId="{23375B78-2A1E-CB4C-98BF-A5B4581886A8}" type="presParOf" srcId="{5BCE9D8F-553F-6447-A698-0677D84468E3}" destId="{8907C3C7-75B7-0C4A-92A0-DC5D29A052EF}" srcOrd="0" destOrd="0" presId="urn:microsoft.com/office/officeart/2005/8/layout/pList2"/>
    <dgm:cxn modelId="{28E6C62A-3726-4945-B201-27491C207A8B}" type="presParOf" srcId="{5BCE9D8F-553F-6447-A698-0677D84468E3}" destId="{EFD50F48-A91F-C549-8935-E84BC57ED36F}" srcOrd="1" destOrd="0" presId="urn:microsoft.com/office/officeart/2005/8/layout/pList2"/>
    <dgm:cxn modelId="{D8F1273C-8543-EF40-AC32-85AC8D4DF339}" type="presParOf" srcId="{EFD50F48-A91F-C549-8935-E84BC57ED36F}" destId="{87114160-AD03-DA46-BFF0-16F6A6632D95}" srcOrd="0" destOrd="0" presId="urn:microsoft.com/office/officeart/2005/8/layout/pList2"/>
    <dgm:cxn modelId="{81F63D35-6C89-004D-B196-BED383F3615F}" type="presParOf" srcId="{87114160-AD03-DA46-BFF0-16F6A6632D95}" destId="{C1F317C0-7B5B-F140-812D-E5ECC72E7EF6}" srcOrd="0" destOrd="0" presId="urn:microsoft.com/office/officeart/2005/8/layout/pList2"/>
    <dgm:cxn modelId="{122F1C95-944E-EC44-86F2-4CE4941B44AE}" type="presParOf" srcId="{87114160-AD03-DA46-BFF0-16F6A6632D95}" destId="{5E91DB1E-7635-074F-89A7-BD5A3E00FCDD}" srcOrd="1" destOrd="0" presId="urn:microsoft.com/office/officeart/2005/8/layout/pList2"/>
    <dgm:cxn modelId="{8603099D-5E23-8549-B0E3-AE786B6B1D08}" type="presParOf" srcId="{87114160-AD03-DA46-BFF0-16F6A6632D95}" destId="{FB491BD7-34CD-1E43-9A2E-47F87D557A7B}" srcOrd="2" destOrd="0" presId="urn:microsoft.com/office/officeart/2005/8/layout/pList2"/>
    <dgm:cxn modelId="{1EDB2F39-D8E6-A444-B9FA-1846343A8B7E}" type="presParOf" srcId="{EFD50F48-A91F-C549-8935-E84BC57ED36F}" destId="{D0E2FF28-9617-A642-A18A-DEED13FEEEC0}" srcOrd="1" destOrd="0" presId="urn:microsoft.com/office/officeart/2005/8/layout/pList2"/>
    <dgm:cxn modelId="{0D95E550-43EE-3A44-9098-DD74AC1861E7}" type="presParOf" srcId="{EFD50F48-A91F-C549-8935-E84BC57ED36F}" destId="{8D8BE273-FDC9-BF44-A543-D7BFCB99F9CE}" srcOrd="2" destOrd="0" presId="urn:microsoft.com/office/officeart/2005/8/layout/pList2"/>
    <dgm:cxn modelId="{412E2FA4-6DA5-F64F-92BD-35ED3D1CBE88}" type="presParOf" srcId="{8D8BE273-FDC9-BF44-A543-D7BFCB99F9CE}" destId="{8C13823F-A6FA-1A4C-AB83-964021E0A8DF}" srcOrd="0" destOrd="0" presId="urn:microsoft.com/office/officeart/2005/8/layout/pList2"/>
    <dgm:cxn modelId="{CA858959-B8DB-9E4E-835C-82F92C0BC18A}" type="presParOf" srcId="{8D8BE273-FDC9-BF44-A543-D7BFCB99F9CE}" destId="{2B94ADFF-F938-CE43-A262-000E780CFBD3}" srcOrd="1" destOrd="0" presId="urn:microsoft.com/office/officeart/2005/8/layout/pList2"/>
    <dgm:cxn modelId="{2A96A4E9-E3EE-AB4C-83E3-2F616ED00DEB}" type="presParOf" srcId="{8D8BE273-FDC9-BF44-A543-D7BFCB99F9CE}" destId="{D4E3CECD-8CDD-0A47-A03A-28D2A2177CF6}" srcOrd="2" destOrd="0" presId="urn:microsoft.com/office/officeart/2005/8/layout/pList2"/>
    <dgm:cxn modelId="{A015882D-C48A-8C4C-A712-6D1209B7B9C9}" type="presParOf" srcId="{EFD50F48-A91F-C549-8935-E84BC57ED36F}" destId="{2A56F5D9-6EB7-3A46-9ED2-B533220DE9FC}" srcOrd="3" destOrd="0" presId="urn:microsoft.com/office/officeart/2005/8/layout/pList2"/>
    <dgm:cxn modelId="{35792418-7A55-904B-B375-626A54EF5505}" type="presParOf" srcId="{EFD50F48-A91F-C549-8935-E84BC57ED36F}" destId="{C7AAA2AC-D6C7-134B-B323-0896F804C974}" srcOrd="4" destOrd="0" presId="urn:microsoft.com/office/officeart/2005/8/layout/pList2"/>
    <dgm:cxn modelId="{1962A680-5CA3-1C4F-ACD8-6646FFA281A2}" type="presParOf" srcId="{C7AAA2AC-D6C7-134B-B323-0896F804C974}" destId="{760551B0-B27E-D245-A14B-FC15467EFEC5}" srcOrd="0" destOrd="0" presId="urn:microsoft.com/office/officeart/2005/8/layout/pList2"/>
    <dgm:cxn modelId="{9285A56C-3A7F-4A4C-A5EA-0AB2576F6AC1}" type="presParOf" srcId="{C7AAA2AC-D6C7-134B-B323-0896F804C974}" destId="{6EF51D88-B024-5F49-8E1F-14CBEA5113F4}" srcOrd="1" destOrd="0" presId="urn:microsoft.com/office/officeart/2005/8/layout/pList2"/>
    <dgm:cxn modelId="{BDDCCCC3-3373-6240-9FBC-DEC0EA8F4FCB}" type="presParOf" srcId="{C7AAA2AC-D6C7-134B-B323-0896F804C974}" destId="{8C521909-AA3E-6A46-94F7-BDF7A35CC994}"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85E85E5F-C277-FC4E-BA3D-D0670B3FB32F}" type="doc">
      <dgm:prSet loTypeId="urn:microsoft.com/office/officeart/2009/3/layout/StepUpProcess" loCatId="" qsTypeId="urn:microsoft.com/office/officeart/2005/8/quickstyle/simple1" qsCatId="simple" csTypeId="urn:microsoft.com/office/officeart/2005/8/colors/colorful1" csCatId="colorful" phldr="1"/>
      <dgm:spPr/>
      <dgm:t>
        <a:bodyPr/>
        <a:lstStyle/>
        <a:p>
          <a:endParaRPr lang="es-ES"/>
        </a:p>
      </dgm:t>
    </dgm:pt>
    <dgm:pt modelId="{CD6381E3-F4CF-544C-8869-15881269D6D1}">
      <dgm:prSet phldrT="[Texto]" custT="1"/>
      <dgm:spPr/>
      <dgm:t>
        <a:bodyPr/>
        <a:lstStyle/>
        <a:p>
          <a:r>
            <a:rPr lang="es-ES_tradnl" sz="2400" b="1" dirty="0"/>
            <a:t>peligros físicos, químicos, biológicos</a:t>
          </a:r>
          <a:r>
            <a:rPr lang="es-ES_tradnl" sz="2400" dirty="0"/>
            <a:t> </a:t>
          </a:r>
          <a:endParaRPr lang="es-ES" sz="2400" dirty="0"/>
        </a:p>
      </dgm:t>
    </dgm:pt>
    <dgm:pt modelId="{DE78B973-703A-2C44-AB09-BDC7C6566DF9}" type="parTrans" cxnId="{F47773B4-421C-024B-ACA2-0B9B0E9D3326}">
      <dgm:prSet/>
      <dgm:spPr/>
      <dgm:t>
        <a:bodyPr/>
        <a:lstStyle/>
        <a:p>
          <a:endParaRPr lang="es-ES"/>
        </a:p>
      </dgm:t>
    </dgm:pt>
    <dgm:pt modelId="{FE6284EA-45FB-7940-8A34-0941027ED14D}" type="sibTrans" cxnId="{F47773B4-421C-024B-ACA2-0B9B0E9D3326}">
      <dgm:prSet/>
      <dgm:spPr/>
      <dgm:t>
        <a:bodyPr/>
        <a:lstStyle/>
        <a:p>
          <a:endParaRPr lang="es-ES"/>
        </a:p>
      </dgm:t>
    </dgm:pt>
    <dgm:pt modelId="{012D9C54-61F8-4540-9AA9-75F023A500FF}">
      <dgm:prSet phldrT="[Texto]"/>
      <dgm:spPr/>
      <dgm:t>
        <a:bodyPr/>
        <a:lstStyle/>
        <a:p>
          <a:r>
            <a:rPr lang="es-ES_tradnl" b="1" dirty="0"/>
            <a:t>peligros biomecánicos</a:t>
          </a:r>
          <a:endParaRPr lang="es-ES" dirty="0"/>
        </a:p>
      </dgm:t>
    </dgm:pt>
    <dgm:pt modelId="{612BA2F1-4953-324B-960B-12F1059D19DB}" type="parTrans" cxnId="{600884E5-170C-1E46-AFEC-2733860736DB}">
      <dgm:prSet/>
      <dgm:spPr/>
      <dgm:t>
        <a:bodyPr/>
        <a:lstStyle/>
        <a:p>
          <a:endParaRPr lang="es-ES"/>
        </a:p>
      </dgm:t>
    </dgm:pt>
    <dgm:pt modelId="{67992D4E-8C64-F741-AB77-1FA57CB7A18A}" type="sibTrans" cxnId="{600884E5-170C-1E46-AFEC-2733860736DB}">
      <dgm:prSet/>
      <dgm:spPr/>
      <dgm:t>
        <a:bodyPr/>
        <a:lstStyle/>
        <a:p>
          <a:endParaRPr lang="es-ES"/>
        </a:p>
      </dgm:t>
    </dgm:pt>
    <dgm:pt modelId="{E9D22F8D-9809-354F-899F-2C2C192D5BC5}">
      <dgm:prSet phldrT="[Texto]"/>
      <dgm:spPr/>
      <dgm:t>
        <a:bodyPr/>
        <a:lstStyle/>
        <a:p>
          <a:r>
            <a:rPr lang="es-ES_tradnl" b="1" dirty="0"/>
            <a:t>peligros psicosociales </a:t>
          </a:r>
          <a:endParaRPr lang="es-ES" dirty="0"/>
        </a:p>
      </dgm:t>
    </dgm:pt>
    <dgm:pt modelId="{89A7211C-BE78-2C49-B4A5-694C10BD768E}" type="parTrans" cxnId="{CB02C400-EAF1-7B4D-9090-A8E545E76689}">
      <dgm:prSet/>
      <dgm:spPr/>
      <dgm:t>
        <a:bodyPr/>
        <a:lstStyle/>
        <a:p>
          <a:endParaRPr lang="es-ES"/>
        </a:p>
      </dgm:t>
    </dgm:pt>
    <dgm:pt modelId="{361E6F9C-EA61-D749-B170-C7B4D5D910FC}" type="sibTrans" cxnId="{CB02C400-EAF1-7B4D-9090-A8E545E76689}">
      <dgm:prSet/>
      <dgm:spPr/>
      <dgm:t>
        <a:bodyPr/>
        <a:lstStyle/>
        <a:p>
          <a:endParaRPr lang="es-ES"/>
        </a:p>
      </dgm:t>
    </dgm:pt>
    <dgm:pt modelId="{B81643A4-19DD-A74B-BF59-E2C9865EFF5D}" type="pres">
      <dgm:prSet presAssocID="{85E85E5F-C277-FC4E-BA3D-D0670B3FB32F}" presName="rootnode" presStyleCnt="0">
        <dgm:presLayoutVars>
          <dgm:chMax/>
          <dgm:chPref/>
          <dgm:dir/>
          <dgm:animLvl val="lvl"/>
        </dgm:presLayoutVars>
      </dgm:prSet>
      <dgm:spPr/>
    </dgm:pt>
    <dgm:pt modelId="{93CB97A1-C0A7-6B4C-8506-CAA6671D9164}" type="pres">
      <dgm:prSet presAssocID="{CD6381E3-F4CF-544C-8869-15881269D6D1}" presName="composite" presStyleCnt="0"/>
      <dgm:spPr/>
    </dgm:pt>
    <dgm:pt modelId="{D24DFF44-762B-4B47-959F-B13261A86B2B}" type="pres">
      <dgm:prSet presAssocID="{CD6381E3-F4CF-544C-8869-15881269D6D1}" presName="LShape" presStyleLbl="alignNode1" presStyleIdx="0" presStyleCnt="5"/>
      <dgm:spPr/>
    </dgm:pt>
    <dgm:pt modelId="{0C51E38F-8680-3B4B-8DC2-C45AFC4FA45C}" type="pres">
      <dgm:prSet presAssocID="{CD6381E3-F4CF-544C-8869-15881269D6D1}" presName="ParentText" presStyleLbl="revTx" presStyleIdx="0" presStyleCnt="3">
        <dgm:presLayoutVars>
          <dgm:chMax val="0"/>
          <dgm:chPref val="0"/>
          <dgm:bulletEnabled val="1"/>
        </dgm:presLayoutVars>
      </dgm:prSet>
      <dgm:spPr/>
    </dgm:pt>
    <dgm:pt modelId="{3380687F-41A8-B946-9FA5-0DA8617A2A0B}" type="pres">
      <dgm:prSet presAssocID="{CD6381E3-F4CF-544C-8869-15881269D6D1}" presName="Triangle" presStyleLbl="alignNode1" presStyleIdx="1" presStyleCnt="5"/>
      <dgm:spPr/>
    </dgm:pt>
    <dgm:pt modelId="{07F0C5B9-7212-6B40-B6F0-C4FAD7CB87B6}" type="pres">
      <dgm:prSet presAssocID="{FE6284EA-45FB-7940-8A34-0941027ED14D}" presName="sibTrans" presStyleCnt="0"/>
      <dgm:spPr/>
    </dgm:pt>
    <dgm:pt modelId="{BD3F3F23-DF56-024B-BED6-24A5D5A7B87E}" type="pres">
      <dgm:prSet presAssocID="{FE6284EA-45FB-7940-8A34-0941027ED14D}" presName="space" presStyleCnt="0"/>
      <dgm:spPr/>
    </dgm:pt>
    <dgm:pt modelId="{3B977ED9-80E5-EC4F-96E2-E5EDC34A6947}" type="pres">
      <dgm:prSet presAssocID="{012D9C54-61F8-4540-9AA9-75F023A500FF}" presName="composite" presStyleCnt="0"/>
      <dgm:spPr/>
    </dgm:pt>
    <dgm:pt modelId="{29151013-16DD-EA4C-9416-54086BFF1176}" type="pres">
      <dgm:prSet presAssocID="{012D9C54-61F8-4540-9AA9-75F023A500FF}" presName="LShape" presStyleLbl="alignNode1" presStyleIdx="2" presStyleCnt="5"/>
      <dgm:spPr/>
    </dgm:pt>
    <dgm:pt modelId="{508546AE-70E3-BB4A-BD0C-9BA41F413BC9}" type="pres">
      <dgm:prSet presAssocID="{012D9C54-61F8-4540-9AA9-75F023A500FF}" presName="ParentText" presStyleLbl="revTx" presStyleIdx="1" presStyleCnt="3">
        <dgm:presLayoutVars>
          <dgm:chMax val="0"/>
          <dgm:chPref val="0"/>
          <dgm:bulletEnabled val="1"/>
        </dgm:presLayoutVars>
      </dgm:prSet>
      <dgm:spPr/>
    </dgm:pt>
    <dgm:pt modelId="{10602732-28D7-8247-8F01-68F4151500AC}" type="pres">
      <dgm:prSet presAssocID="{012D9C54-61F8-4540-9AA9-75F023A500FF}" presName="Triangle" presStyleLbl="alignNode1" presStyleIdx="3" presStyleCnt="5"/>
      <dgm:spPr/>
    </dgm:pt>
    <dgm:pt modelId="{641A08E8-95A0-3440-8D03-495A8ADD1F34}" type="pres">
      <dgm:prSet presAssocID="{67992D4E-8C64-F741-AB77-1FA57CB7A18A}" presName="sibTrans" presStyleCnt="0"/>
      <dgm:spPr/>
    </dgm:pt>
    <dgm:pt modelId="{8FBF06BD-21CF-FE47-8F86-6158318987A6}" type="pres">
      <dgm:prSet presAssocID="{67992D4E-8C64-F741-AB77-1FA57CB7A18A}" presName="space" presStyleCnt="0"/>
      <dgm:spPr/>
    </dgm:pt>
    <dgm:pt modelId="{B72CA9B8-CBEB-8E40-A89E-F96E859A94AB}" type="pres">
      <dgm:prSet presAssocID="{E9D22F8D-9809-354F-899F-2C2C192D5BC5}" presName="composite" presStyleCnt="0"/>
      <dgm:spPr/>
    </dgm:pt>
    <dgm:pt modelId="{CB407E18-0129-DA4D-91DC-181037BB38E2}" type="pres">
      <dgm:prSet presAssocID="{E9D22F8D-9809-354F-899F-2C2C192D5BC5}" presName="LShape" presStyleLbl="alignNode1" presStyleIdx="4" presStyleCnt="5"/>
      <dgm:spPr/>
    </dgm:pt>
    <dgm:pt modelId="{8FB1BE1E-C283-1842-92E3-7C845C35845E}" type="pres">
      <dgm:prSet presAssocID="{E9D22F8D-9809-354F-899F-2C2C192D5BC5}" presName="ParentText" presStyleLbl="revTx" presStyleIdx="2" presStyleCnt="3">
        <dgm:presLayoutVars>
          <dgm:chMax val="0"/>
          <dgm:chPref val="0"/>
          <dgm:bulletEnabled val="1"/>
        </dgm:presLayoutVars>
      </dgm:prSet>
      <dgm:spPr/>
    </dgm:pt>
  </dgm:ptLst>
  <dgm:cxnLst>
    <dgm:cxn modelId="{CB02C400-EAF1-7B4D-9090-A8E545E76689}" srcId="{85E85E5F-C277-FC4E-BA3D-D0670B3FB32F}" destId="{E9D22F8D-9809-354F-899F-2C2C192D5BC5}" srcOrd="2" destOrd="0" parTransId="{89A7211C-BE78-2C49-B4A5-694C10BD768E}" sibTransId="{361E6F9C-EA61-D749-B170-C7B4D5D910FC}"/>
    <dgm:cxn modelId="{AA2A0F20-8AFD-1244-856B-B77C886CB8FE}" type="presOf" srcId="{CD6381E3-F4CF-544C-8869-15881269D6D1}" destId="{0C51E38F-8680-3B4B-8DC2-C45AFC4FA45C}" srcOrd="0" destOrd="0" presId="urn:microsoft.com/office/officeart/2009/3/layout/StepUpProcess"/>
    <dgm:cxn modelId="{B9F1BC6A-02A2-FD4D-8161-9236343070CF}" type="presOf" srcId="{E9D22F8D-9809-354F-899F-2C2C192D5BC5}" destId="{8FB1BE1E-C283-1842-92E3-7C845C35845E}" srcOrd="0" destOrd="0" presId="urn:microsoft.com/office/officeart/2009/3/layout/StepUpProcess"/>
    <dgm:cxn modelId="{F47773B4-421C-024B-ACA2-0B9B0E9D3326}" srcId="{85E85E5F-C277-FC4E-BA3D-D0670B3FB32F}" destId="{CD6381E3-F4CF-544C-8869-15881269D6D1}" srcOrd="0" destOrd="0" parTransId="{DE78B973-703A-2C44-AB09-BDC7C6566DF9}" sibTransId="{FE6284EA-45FB-7940-8A34-0941027ED14D}"/>
    <dgm:cxn modelId="{C9F6FBB6-0997-5048-9A86-14AAC77AABE4}" type="presOf" srcId="{85E85E5F-C277-FC4E-BA3D-D0670B3FB32F}" destId="{B81643A4-19DD-A74B-BF59-E2C9865EFF5D}" srcOrd="0" destOrd="0" presId="urn:microsoft.com/office/officeart/2009/3/layout/StepUpProcess"/>
    <dgm:cxn modelId="{F547C5DA-DE33-2E47-921F-173FA61B9394}" type="presOf" srcId="{012D9C54-61F8-4540-9AA9-75F023A500FF}" destId="{508546AE-70E3-BB4A-BD0C-9BA41F413BC9}" srcOrd="0" destOrd="0" presId="urn:microsoft.com/office/officeart/2009/3/layout/StepUpProcess"/>
    <dgm:cxn modelId="{600884E5-170C-1E46-AFEC-2733860736DB}" srcId="{85E85E5F-C277-FC4E-BA3D-D0670B3FB32F}" destId="{012D9C54-61F8-4540-9AA9-75F023A500FF}" srcOrd="1" destOrd="0" parTransId="{612BA2F1-4953-324B-960B-12F1059D19DB}" sibTransId="{67992D4E-8C64-F741-AB77-1FA57CB7A18A}"/>
    <dgm:cxn modelId="{133D46B0-0AD7-C041-A032-8A64B25578C6}" type="presParOf" srcId="{B81643A4-19DD-A74B-BF59-E2C9865EFF5D}" destId="{93CB97A1-C0A7-6B4C-8506-CAA6671D9164}" srcOrd="0" destOrd="0" presId="urn:microsoft.com/office/officeart/2009/3/layout/StepUpProcess"/>
    <dgm:cxn modelId="{4C7F12DD-AA0A-4240-8DBD-893BAD9633D6}" type="presParOf" srcId="{93CB97A1-C0A7-6B4C-8506-CAA6671D9164}" destId="{D24DFF44-762B-4B47-959F-B13261A86B2B}" srcOrd="0" destOrd="0" presId="urn:microsoft.com/office/officeart/2009/3/layout/StepUpProcess"/>
    <dgm:cxn modelId="{38485EC2-9D00-0344-8AB5-4CA66C46A6F5}" type="presParOf" srcId="{93CB97A1-C0A7-6B4C-8506-CAA6671D9164}" destId="{0C51E38F-8680-3B4B-8DC2-C45AFC4FA45C}" srcOrd="1" destOrd="0" presId="urn:microsoft.com/office/officeart/2009/3/layout/StepUpProcess"/>
    <dgm:cxn modelId="{3CA36CDD-3CFF-2148-8B12-474E3F96FB24}" type="presParOf" srcId="{93CB97A1-C0A7-6B4C-8506-CAA6671D9164}" destId="{3380687F-41A8-B946-9FA5-0DA8617A2A0B}" srcOrd="2" destOrd="0" presId="urn:microsoft.com/office/officeart/2009/3/layout/StepUpProcess"/>
    <dgm:cxn modelId="{F52F8257-B106-1D42-B467-6DA0BC0A1855}" type="presParOf" srcId="{B81643A4-19DD-A74B-BF59-E2C9865EFF5D}" destId="{07F0C5B9-7212-6B40-B6F0-C4FAD7CB87B6}" srcOrd="1" destOrd="0" presId="urn:microsoft.com/office/officeart/2009/3/layout/StepUpProcess"/>
    <dgm:cxn modelId="{D54E4C71-A137-B447-BD27-FB06D87A7115}" type="presParOf" srcId="{07F0C5B9-7212-6B40-B6F0-C4FAD7CB87B6}" destId="{BD3F3F23-DF56-024B-BED6-24A5D5A7B87E}" srcOrd="0" destOrd="0" presId="urn:microsoft.com/office/officeart/2009/3/layout/StepUpProcess"/>
    <dgm:cxn modelId="{F7A668DB-B8C9-C949-B3D6-6B3D476AC8CB}" type="presParOf" srcId="{B81643A4-19DD-A74B-BF59-E2C9865EFF5D}" destId="{3B977ED9-80E5-EC4F-96E2-E5EDC34A6947}" srcOrd="2" destOrd="0" presId="urn:microsoft.com/office/officeart/2009/3/layout/StepUpProcess"/>
    <dgm:cxn modelId="{9041DC68-2945-D046-AEC0-91DE77CCDD36}" type="presParOf" srcId="{3B977ED9-80E5-EC4F-96E2-E5EDC34A6947}" destId="{29151013-16DD-EA4C-9416-54086BFF1176}" srcOrd="0" destOrd="0" presId="urn:microsoft.com/office/officeart/2009/3/layout/StepUpProcess"/>
    <dgm:cxn modelId="{90C7716F-F428-4540-920E-03187D96F2FD}" type="presParOf" srcId="{3B977ED9-80E5-EC4F-96E2-E5EDC34A6947}" destId="{508546AE-70E3-BB4A-BD0C-9BA41F413BC9}" srcOrd="1" destOrd="0" presId="urn:microsoft.com/office/officeart/2009/3/layout/StepUpProcess"/>
    <dgm:cxn modelId="{685A1F5C-DDA4-6E47-BA19-54D0A4F0DB95}" type="presParOf" srcId="{3B977ED9-80E5-EC4F-96E2-E5EDC34A6947}" destId="{10602732-28D7-8247-8F01-68F4151500AC}" srcOrd="2" destOrd="0" presId="urn:microsoft.com/office/officeart/2009/3/layout/StepUpProcess"/>
    <dgm:cxn modelId="{A8408140-F02B-CD40-A5CE-B97206033B27}" type="presParOf" srcId="{B81643A4-19DD-A74B-BF59-E2C9865EFF5D}" destId="{641A08E8-95A0-3440-8D03-495A8ADD1F34}" srcOrd="3" destOrd="0" presId="urn:microsoft.com/office/officeart/2009/3/layout/StepUpProcess"/>
    <dgm:cxn modelId="{7318EFA7-A0DB-5F49-9C25-A24AF710E932}" type="presParOf" srcId="{641A08E8-95A0-3440-8D03-495A8ADD1F34}" destId="{8FBF06BD-21CF-FE47-8F86-6158318987A6}" srcOrd="0" destOrd="0" presId="urn:microsoft.com/office/officeart/2009/3/layout/StepUpProcess"/>
    <dgm:cxn modelId="{CE55B0F1-AFE5-8B4C-B9FF-BC55DA55F4F1}" type="presParOf" srcId="{B81643A4-19DD-A74B-BF59-E2C9865EFF5D}" destId="{B72CA9B8-CBEB-8E40-A89E-F96E859A94AB}" srcOrd="4" destOrd="0" presId="urn:microsoft.com/office/officeart/2009/3/layout/StepUpProcess"/>
    <dgm:cxn modelId="{0B4DC608-4658-104F-B416-27A3944C8262}" type="presParOf" srcId="{B72CA9B8-CBEB-8E40-A89E-F96E859A94AB}" destId="{CB407E18-0129-DA4D-91DC-181037BB38E2}" srcOrd="0" destOrd="0" presId="urn:microsoft.com/office/officeart/2009/3/layout/StepUpProcess"/>
    <dgm:cxn modelId="{4F026AFD-011A-2D4F-9945-00FABA09A725}" type="presParOf" srcId="{B72CA9B8-CBEB-8E40-A89E-F96E859A94AB}" destId="{8FB1BE1E-C283-1842-92E3-7C845C35845E}"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A5DEDFF0-1A63-9144-A761-09D3069EEC0E}" type="doc">
      <dgm:prSet loTypeId="urn:microsoft.com/office/officeart/2005/8/layout/hList7" loCatId="" qsTypeId="urn:microsoft.com/office/officeart/2005/8/quickstyle/simple1" qsCatId="simple" csTypeId="urn:microsoft.com/office/officeart/2005/8/colors/accent1_2" csCatId="accent1" phldr="1"/>
      <dgm:spPr/>
    </dgm:pt>
    <dgm:pt modelId="{DF14F0BC-BFEA-184B-8BB0-54FA52FEE99C}">
      <dgm:prSet phldrT="[Texto]" custT="1"/>
      <dgm:spPr>
        <a:xfrm>
          <a:off x="0" y="0"/>
          <a:ext cx="6319520" cy="606733"/>
        </a:xfr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s-ES" sz="1600" dirty="0">
              <a:solidFill>
                <a:sysClr val="window" lastClr="FFFFFF"/>
              </a:solidFill>
              <a:latin typeface="Calibri" panose="020F0502020204030204"/>
              <a:ea typeface="+mn-ea"/>
              <a:cs typeface="+mn-cs"/>
            </a:rPr>
            <a:t>1. Entrevista</a:t>
          </a:r>
        </a:p>
        <a:p>
          <a:pPr>
            <a:buNone/>
          </a:pPr>
          <a:r>
            <a:rPr lang="es-ES" sz="1600" dirty="0">
              <a:solidFill>
                <a:sysClr val="window" lastClr="FFFFFF"/>
              </a:solidFill>
              <a:latin typeface="Calibri" panose="020F0502020204030204"/>
              <a:ea typeface="+mn-ea"/>
              <a:cs typeface="+mn-cs"/>
            </a:rPr>
            <a:t>Mapear los movimientos del trabajador y contactos en los últimos 14 días </a:t>
          </a:r>
        </a:p>
      </dgm:t>
    </dgm:pt>
    <dgm:pt modelId="{5FDD0D23-3933-6B48-A425-377AA10A835F}" type="parTrans" cxnId="{87E8CCD0-0EC8-2145-9900-F6FC5B52A733}">
      <dgm:prSet/>
      <dgm:spPr/>
      <dgm:t>
        <a:bodyPr/>
        <a:lstStyle/>
        <a:p>
          <a:endParaRPr lang="es-ES" sz="2400"/>
        </a:p>
      </dgm:t>
    </dgm:pt>
    <dgm:pt modelId="{C2FA7E9A-4454-9A4A-BA1A-1475DE6D2898}" type="sibTrans" cxnId="{87E8CCD0-0EC8-2145-9900-F6FC5B52A733}">
      <dgm:prSet/>
      <dgm:spPr/>
      <dgm:t>
        <a:bodyPr/>
        <a:lstStyle/>
        <a:p>
          <a:endParaRPr lang="es-ES" sz="2400"/>
        </a:p>
      </dgm:t>
    </dgm:pt>
    <dgm:pt modelId="{408CA467-BD5F-F545-95D5-B4816B5E5B73}">
      <dgm:prSet phldrT="[Texto]" custT="1"/>
      <dgm:spPr>
        <a:xfrm>
          <a:off x="0" y="667407"/>
          <a:ext cx="6319520" cy="606733"/>
        </a:xfr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s-ES" sz="1600" dirty="0">
              <a:solidFill>
                <a:sysClr val="window" lastClr="FFFFFF"/>
              </a:solidFill>
              <a:latin typeface="Calibri" panose="020F0502020204030204"/>
              <a:ea typeface="+mn-ea"/>
              <a:cs typeface="+mn-cs"/>
            </a:rPr>
            <a:t>2. Investigación </a:t>
          </a:r>
        </a:p>
        <a:p>
          <a:pPr>
            <a:buNone/>
          </a:pPr>
          <a:r>
            <a:rPr lang="es-ES" sz="1600" dirty="0">
              <a:solidFill>
                <a:sysClr val="window" lastClr="FFFFFF"/>
              </a:solidFill>
              <a:latin typeface="Calibri" panose="020F0502020204030204"/>
              <a:ea typeface="+mn-ea"/>
              <a:cs typeface="+mn-cs"/>
            </a:rPr>
            <a:t>Llamar a los contactos que han interactuado para verificar mas detalles sobre su interacción y si han presentado o presentaron síntomas o signos</a:t>
          </a:r>
        </a:p>
      </dgm:t>
    </dgm:pt>
    <dgm:pt modelId="{E5129DF5-D601-3D4C-9E55-27F6B5A69620}" type="parTrans" cxnId="{6432106E-F6E3-564D-BFAE-7EF301B1E2BF}">
      <dgm:prSet/>
      <dgm:spPr/>
      <dgm:t>
        <a:bodyPr/>
        <a:lstStyle/>
        <a:p>
          <a:endParaRPr lang="es-ES" sz="2400"/>
        </a:p>
      </dgm:t>
    </dgm:pt>
    <dgm:pt modelId="{FC75CFC6-9F5D-BE43-8938-4A6594020DD8}" type="sibTrans" cxnId="{6432106E-F6E3-564D-BFAE-7EF301B1E2BF}">
      <dgm:prSet/>
      <dgm:spPr/>
      <dgm:t>
        <a:bodyPr/>
        <a:lstStyle/>
        <a:p>
          <a:endParaRPr lang="es-ES" sz="2400"/>
        </a:p>
      </dgm:t>
    </dgm:pt>
    <dgm:pt modelId="{2E68B530-602A-B44D-906E-1BB4C1D3915A}">
      <dgm:prSet phldrT="[Texto]" custT="1"/>
      <dgm:spPr>
        <a:xfrm>
          <a:off x="0" y="1334814"/>
          <a:ext cx="6319520" cy="606733"/>
        </a:xfr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s-ES" sz="1600" dirty="0">
              <a:solidFill>
                <a:sysClr val="window" lastClr="FFFFFF"/>
              </a:solidFill>
              <a:latin typeface="Calibri" panose="020F0502020204030204"/>
              <a:ea typeface="+mn-ea"/>
              <a:cs typeface="+mn-cs"/>
            </a:rPr>
            <a:t>3. Identificación</a:t>
          </a:r>
        </a:p>
        <a:p>
          <a:pPr>
            <a:buNone/>
          </a:pPr>
          <a:r>
            <a:rPr lang="es-ES" sz="1600" dirty="0">
              <a:solidFill>
                <a:sysClr val="window" lastClr="FFFFFF"/>
              </a:solidFill>
              <a:latin typeface="Calibri" panose="020F0502020204030204"/>
              <a:ea typeface="+mn-ea"/>
              <a:cs typeface="+mn-cs"/>
            </a:rPr>
            <a:t>Se clasifican a los contactos como cercanos y por ende su riesgo de contagiar y aquellos que pudieron ser contagiados. También se comprueba el contacto presenta síntomas o no.</a:t>
          </a:r>
        </a:p>
      </dgm:t>
    </dgm:pt>
    <dgm:pt modelId="{84B1F7B9-C295-B645-9C4D-5EC553203D14}" type="parTrans" cxnId="{68FFEE31-8400-0647-BFB8-B5622D05B4FF}">
      <dgm:prSet/>
      <dgm:spPr/>
      <dgm:t>
        <a:bodyPr/>
        <a:lstStyle/>
        <a:p>
          <a:endParaRPr lang="es-ES" sz="2400"/>
        </a:p>
      </dgm:t>
    </dgm:pt>
    <dgm:pt modelId="{05CDE46D-6B9A-2C48-A983-D60A1EC1DFAA}" type="sibTrans" cxnId="{68FFEE31-8400-0647-BFB8-B5622D05B4FF}">
      <dgm:prSet/>
      <dgm:spPr/>
      <dgm:t>
        <a:bodyPr/>
        <a:lstStyle/>
        <a:p>
          <a:endParaRPr lang="es-ES" sz="2400"/>
        </a:p>
      </dgm:t>
    </dgm:pt>
    <dgm:pt modelId="{FE4F5AAD-A879-2548-A253-DEF612648D73}">
      <dgm:prSet phldrT="[Texto]" custT="1"/>
      <dgm:spPr>
        <a:xfrm>
          <a:off x="0" y="2002221"/>
          <a:ext cx="6319520" cy="606733"/>
        </a:xfr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s-ES" sz="1600" dirty="0">
              <a:solidFill>
                <a:sysClr val="window" lastClr="FFFFFF"/>
              </a:solidFill>
              <a:latin typeface="Calibri" panose="020F0502020204030204"/>
              <a:ea typeface="+mn-ea"/>
              <a:cs typeface="+mn-cs"/>
            </a:rPr>
            <a:t>Si el contacto esta bien (cuarentena de 14 días), Si el contacto tiene síntomas de Coronavirus se trato hospitalizado o no. </a:t>
          </a:r>
        </a:p>
      </dgm:t>
    </dgm:pt>
    <dgm:pt modelId="{F0008822-818F-B34B-9530-188B0885F815}" type="parTrans" cxnId="{23BA3F0F-3FBD-5449-BC40-6BB3D73F8A3E}">
      <dgm:prSet/>
      <dgm:spPr/>
      <dgm:t>
        <a:bodyPr/>
        <a:lstStyle/>
        <a:p>
          <a:endParaRPr lang="es-ES" sz="2400"/>
        </a:p>
      </dgm:t>
    </dgm:pt>
    <dgm:pt modelId="{07B3A1F5-9468-E546-A17E-624C24614A7D}" type="sibTrans" cxnId="{23BA3F0F-3FBD-5449-BC40-6BB3D73F8A3E}">
      <dgm:prSet/>
      <dgm:spPr/>
      <dgm:t>
        <a:bodyPr/>
        <a:lstStyle/>
        <a:p>
          <a:endParaRPr lang="es-ES" sz="2400"/>
        </a:p>
      </dgm:t>
    </dgm:pt>
    <dgm:pt modelId="{286F5620-39BC-8B46-A753-684E7A204C87}" type="pres">
      <dgm:prSet presAssocID="{A5DEDFF0-1A63-9144-A761-09D3069EEC0E}" presName="Name0" presStyleCnt="0">
        <dgm:presLayoutVars>
          <dgm:dir/>
          <dgm:resizeHandles val="exact"/>
        </dgm:presLayoutVars>
      </dgm:prSet>
      <dgm:spPr/>
    </dgm:pt>
    <dgm:pt modelId="{F6ED1BF8-DA9B-7045-B278-14AED88B8FD8}" type="pres">
      <dgm:prSet presAssocID="{A5DEDFF0-1A63-9144-A761-09D3069EEC0E}" presName="fgShape" presStyleLbl="fgShp" presStyleIdx="0" presStyleCnt="1"/>
      <dgm:spPr/>
    </dgm:pt>
    <dgm:pt modelId="{5165C0EF-226E-C141-AE7B-BCC53B1E86A0}" type="pres">
      <dgm:prSet presAssocID="{A5DEDFF0-1A63-9144-A761-09D3069EEC0E}" presName="linComp" presStyleCnt="0"/>
      <dgm:spPr/>
    </dgm:pt>
    <dgm:pt modelId="{D0EEBED3-2DE1-3A4F-B7BE-24303A2F7CC6}" type="pres">
      <dgm:prSet presAssocID="{DF14F0BC-BFEA-184B-8BB0-54FA52FEE99C}" presName="compNode" presStyleCnt="0"/>
      <dgm:spPr/>
    </dgm:pt>
    <dgm:pt modelId="{73A20D71-81A8-2644-83B2-EE653B9886E3}" type="pres">
      <dgm:prSet presAssocID="{DF14F0BC-BFEA-184B-8BB0-54FA52FEE99C}" presName="bkgdShape" presStyleLbl="node1" presStyleIdx="0" presStyleCnt="4"/>
      <dgm:spPr/>
    </dgm:pt>
    <dgm:pt modelId="{05A87309-AB8E-DF45-B767-608228F01263}" type="pres">
      <dgm:prSet presAssocID="{DF14F0BC-BFEA-184B-8BB0-54FA52FEE99C}" presName="nodeTx" presStyleLbl="node1" presStyleIdx="0" presStyleCnt="4">
        <dgm:presLayoutVars>
          <dgm:bulletEnabled val="1"/>
        </dgm:presLayoutVars>
      </dgm:prSet>
      <dgm:spPr/>
    </dgm:pt>
    <dgm:pt modelId="{A8E1F6A0-9C22-A047-A029-E469F6E9DA4D}" type="pres">
      <dgm:prSet presAssocID="{DF14F0BC-BFEA-184B-8BB0-54FA52FEE99C}" presName="invisiNode" presStyleLbl="node1" presStyleIdx="0" presStyleCnt="4"/>
      <dgm:spPr/>
    </dgm:pt>
    <dgm:pt modelId="{6AD5DB79-A699-004F-BED1-70B28D2121AB}" type="pres">
      <dgm:prSet presAssocID="{DF14F0BC-BFEA-184B-8BB0-54FA52FEE99C}" presName="imagNode" presStyleLbl="fgImgPlace1" presStyleIdx="0" presStyleCnt="4"/>
      <dgm:spPr>
        <a:blipFill rotWithShape="1">
          <a:blip xmlns:r="http://schemas.openxmlformats.org/officeDocument/2006/relationships" r:embed="rId1"/>
          <a:srcRect/>
          <a:stretch>
            <a:fillRect t="-19000" b="-19000"/>
          </a:stretch>
        </a:blipFill>
      </dgm:spPr>
    </dgm:pt>
    <dgm:pt modelId="{961698CA-E985-F246-B25A-18EF7CFF63F3}" type="pres">
      <dgm:prSet presAssocID="{C2FA7E9A-4454-9A4A-BA1A-1475DE6D2898}" presName="sibTrans" presStyleLbl="sibTrans2D1" presStyleIdx="0" presStyleCnt="0"/>
      <dgm:spPr/>
    </dgm:pt>
    <dgm:pt modelId="{FC71B79C-B120-F249-97D6-60CF908733D9}" type="pres">
      <dgm:prSet presAssocID="{408CA467-BD5F-F545-95D5-B4816B5E5B73}" presName="compNode" presStyleCnt="0"/>
      <dgm:spPr/>
    </dgm:pt>
    <dgm:pt modelId="{64CCBA7B-18C7-C449-9AD2-86BCEAD7318D}" type="pres">
      <dgm:prSet presAssocID="{408CA467-BD5F-F545-95D5-B4816B5E5B73}" presName="bkgdShape" presStyleLbl="node1" presStyleIdx="1" presStyleCnt="4"/>
      <dgm:spPr/>
    </dgm:pt>
    <dgm:pt modelId="{566E4A85-66E6-7045-90BD-94D46884F8EF}" type="pres">
      <dgm:prSet presAssocID="{408CA467-BD5F-F545-95D5-B4816B5E5B73}" presName="nodeTx" presStyleLbl="node1" presStyleIdx="1" presStyleCnt="4">
        <dgm:presLayoutVars>
          <dgm:bulletEnabled val="1"/>
        </dgm:presLayoutVars>
      </dgm:prSet>
      <dgm:spPr/>
    </dgm:pt>
    <dgm:pt modelId="{4348EEF0-B6D3-EE48-96FE-C43B582582BB}" type="pres">
      <dgm:prSet presAssocID="{408CA467-BD5F-F545-95D5-B4816B5E5B73}" presName="invisiNode" presStyleLbl="node1" presStyleIdx="1" presStyleCnt="4"/>
      <dgm:spPr/>
    </dgm:pt>
    <dgm:pt modelId="{2FB22D22-82FB-6E4A-A597-5F685A5A7EC3}" type="pres">
      <dgm:prSet presAssocID="{408CA467-BD5F-F545-95D5-B4816B5E5B73}" presName="imagNode" presStyleLbl="fgImgPlace1" presStyleIdx="1" presStyleCnt="4"/>
      <dgm:spPr>
        <a:blipFill rotWithShape="1">
          <a:blip xmlns:r="http://schemas.openxmlformats.org/officeDocument/2006/relationships" r:embed="rId2"/>
          <a:srcRect/>
          <a:stretch>
            <a:fillRect t="-32000" b="-32000"/>
          </a:stretch>
        </a:blipFill>
      </dgm:spPr>
    </dgm:pt>
    <dgm:pt modelId="{200BEDED-988A-EA45-8925-F970F10808DC}" type="pres">
      <dgm:prSet presAssocID="{FC75CFC6-9F5D-BE43-8938-4A6594020DD8}" presName="sibTrans" presStyleLbl="sibTrans2D1" presStyleIdx="0" presStyleCnt="0"/>
      <dgm:spPr/>
    </dgm:pt>
    <dgm:pt modelId="{E0FB47C1-70DE-4648-9E07-D5E10100F105}" type="pres">
      <dgm:prSet presAssocID="{2E68B530-602A-B44D-906E-1BB4C1D3915A}" presName="compNode" presStyleCnt="0"/>
      <dgm:spPr/>
    </dgm:pt>
    <dgm:pt modelId="{8A5ED792-AA3D-C04C-9DAA-D2D49B025E8D}" type="pres">
      <dgm:prSet presAssocID="{2E68B530-602A-B44D-906E-1BB4C1D3915A}" presName="bkgdShape" presStyleLbl="node1" presStyleIdx="2" presStyleCnt="4"/>
      <dgm:spPr/>
    </dgm:pt>
    <dgm:pt modelId="{89D992B4-55A3-E349-9A16-052AC140E409}" type="pres">
      <dgm:prSet presAssocID="{2E68B530-602A-B44D-906E-1BB4C1D3915A}" presName="nodeTx" presStyleLbl="node1" presStyleIdx="2" presStyleCnt="4">
        <dgm:presLayoutVars>
          <dgm:bulletEnabled val="1"/>
        </dgm:presLayoutVars>
      </dgm:prSet>
      <dgm:spPr/>
    </dgm:pt>
    <dgm:pt modelId="{C25A76E1-B9B2-C342-BBD2-D848295BEDD0}" type="pres">
      <dgm:prSet presAssocID="{2E68B530-602A-B44D-906E-1BB4C1D3915A}" presName="invisiNode" presStyleLbl="node1" presStyleIdx="2" presStyleCnt="4"/>
      <dgm:spPr/>
    </dgm:pt>
    <dgm:pt modelId="{F0A04F47-CCF1-4F42-B13C-2464B988B009}" type="pres">
      <dgm:prSet presAssocID="{2E68B530-602A-B44D-906E-1BB4C1D3915A}" presName="imagNode" presStyleLbl="fgImgPlace1" presStyleIdx="2" presStyleCnt="4"/>
      <dgm:spPr>
        <a:blipFill rotWithShape="1">
          <a:blip xmlns:r="http://schemas.openxmlformats.org/officeDocument/2006/relationships" r:embed="rId3"/>
          <a:srcRect/>
          <a:stretch>
            <a:fillRect t="-23000" b="-23000"/>
          </a:stretch>
        </a:blipFill>
      </dgm:spPr>
    </dgm:pt>
    <dgm:pt modelId="{438E0CEC-430C-6A47-BDF2-B259AA1BEB1C}" type="pres">
      <dgm:prSet presAssocID="{05CDE46D-6B9A-2C48-A983-D60A1EC1DFAA}" presName="sibTrans" presStyleLbl="sibTrans2D1" presStyleIdx="0" presStyleCnt="0"/>
      <dgm:spPr/>
    </dgm:pt>
    <dgm:pt modelId="{EB53A78C-E11D-CF48-B79C-53C983115929}" type="pres">
      <dgm:prSet presAssocID="{FE4F5AAD-A879-2548-A253-DEF612648D73}" presName="compNode" presStyleCnt="0"/>
      <dgm:spPr/>
    </dgm:pt>
    <dgm:pt modelId="{32A9996F-9F98-FA45-900B-31C9A8565431}" type="pres">
      <dgm:prSet presAssocID="{FE4F5AAD-A879-2548-A253-DEF612648D73}" presName="bkgdShape" presStyleLbl="node1" presStyleIdx="3" presStyleCnt="4"/>
      <dgm:spPr/>
    </dgm:pt>
    <dgm:pt modelId="{2439C09A-5380-7B4C-9F1B-28B01081D0AD}" type="pres">
      <dgm:prSet presAssocID="{FE4F5AAD-A879-2548-A253-DEF612648D73}" presName="nodeTx" presStyleLbl="node1" presStyleIdx="3" presStyleCnt="4">
        <dgm:presLayoutVars>
          <dgm:bulletEnabled val="1"/>
        </dgm:presLayoutVars>
      </dgm:prSet>
      <dgm:spPr/>
    </dgm:pt>
    <dgm:pt modelId="{97B8C315-AE2F-9246-8F85-12316C3E0AA9}" type="pres">
      <dgm:prSet presAssocID="{FE4F5AAD-A879-2548-A253-DEF612648D73}" presName="invisiNode" presStyleLbl="node1" presStyleIdx="3" presStyleCnt="4"/>
      <dgm:spPr/>
    </dgm:pt>
    <dgm:pt modelId="{BD85F535-DDD0-8344-853A-F59D1CBAFFAE}" type="pres">
      <dgm:prSet presAssocID="{FE4F5AAD-A879-2548-A253-DEF612648D73}" presName="imagNode" presStyleLbl="fgImgPlace1" presStyleIdx="3" presStyleCnt="4"/>
      <dgm:spPr>
        <a:blipFill rotWithShape="1">
          <a:blip xmlns:r="http://schemas.openxmlformats.org/officeDocument/2006/relationships" r:embed="rId4"/>
          <a:srcRect/>
          <a:stretch>
            <a:fillRect t="-80000" b="-80000"/>
          </a:stretch>
        </a:blipFill>
      </dgm:spPr>
    </dgm:pt>
  </dgm:ptLst>
  <dgm:cxnLst>
    <dgm:cxn modelId="{23BA3F0F-3FBD-5449-BC40-6BB3D73F8A3E}" srcId="{A5DEDFF0-1A63-9144-A761-09D3069EEC0E}" destId="{FE4F5AAD-A879-2548-A253-DEF612648D73}" srcOrd="3" destOrd="0" parTransId="{F0008822-818F-B34B-9530-188B0885F815}" sibTransId="{07B3A1F5-9468-E546-A17E-624C24614A7D}"/>
    <dgm:cxn modelId="{A4828E1E-0828-4949-BCDF-B5A420C0F487}" type="presOf" srcId="{2E68B530-602A-B44D-906E-1BB4C1D3915A}" destId="{8A5ED792-AA3D-C04C-9DAA-D2D49B025E8D}" srcOrd="0" destOrd="0" presId="urn:microsoft.com/office/officeart/2005/8/layout/hList7"/>
    <dgm:cxn modelId="{41F51B21-84CD-854E-9CA7-90D1BB33131B}" type="presOf" srcId="{2E68B530-602A-B44D-906E-1BB4C1D3915A}" destId="{89D992B4-55A3-E349-9A16-052AC140E409}" srcOrd="1" destOrd="0" presId="urn:microsoft.com/office/officeart/2005/8/layout/hList7"/>
    <dgm:cxn modelId="{68FFEE31-8400-0647-BFB8-B5622D05B4FF}" srcId="{A5DEDFF0-1A63-9144-A761-09D3069EEC0E}" destId="{2E68B530-602A-B44D-906E-1BB4C1D3915A}" srcOrd="2" destOrd="0" parTransId="{84B1F7B9-C295-B645-9C4D-5EC553203D14}" sibTransId="{05CDE46D-6B9A-2C48-A983-D60A1EC1DFAA}"/>
    <dgm:cxn modelId="{2579203D-B7C8-8040-831D-8D24AD396EE6}" type="presOf" srcId="{C2FA7E9A-4454-9A4A-BA1A-1475DE6D2898}" destId="{961698CA-E985-F246-B25A-18EF7CFF63F3}" srcOrd="0" destOrd="0" presId="urn:microsoft.com/office/officeart/2005/8/layout/hList7"/>
    <dgm:cxn modelId="{66AE4B3F-4982-044A-B87A-C3984A53AB16}" type="presOf" srcId="{DF14F0BC-BFEA-184B-8BB0-54FA52FEE99C}" destId="{05A87309-AB8E-DF45-B767-608228F01263}" srcOrd="1" destOrd="0" presId="urn:microsoft.com/office/officeart/2005/8/layout/hList7"/>
    <dgm:cxn modelId="{6B181944-0F0E-614C-8E47-52A02D6C3601}" type="presOf" srcId="{A5DEDFF0-1A63-9144-A761-09D3069EEC0E}" destId="{286F5620-39BC-8B46-A753-684E7A204C87}" srcOrd="0" destOrd="0" presId="urn:microsoft.com/office/officeart/2005/8/layout/hList7"/>
    <dgm:cxn modelId="{4ABDF151-9A85-2344-BF99-CE23A521F8FD}" type="presOf" srcId="{FE4F5AAD-A879-2548-A253-DEF612648D73}" destId="{2439C09A-5380-7B4C-9F1B-28B01081D0AD}" srcOrd="1" destOrd="0" presId="urn:microsoft.com/office/officeart/2005/8/layout/hList7"/>
    <dgm:cxn modelId="{4B8F5C56-836E-324B-9B5A-C0CF50B60615}" type="presOf" srcId="{408CA467-BD5F-F545-95D5-B4816B5E5B73}" destId="{64CCBA7B-18C7-C449-9AD2-86BCEAD7318D}" srcOrd="0" destOrd="0" presId="urn:microsoft.com/office/officeart/2005/8/layout/hList7"/>
    <dgm:cxn modelId="{6432106E-F6E3-564D-BFAE-7EF301B1E2BF}" srcId="{A5DEDFF0-1A63-9144-A761-09D3069EEC0E}" destId="{408CA467-BD5F-F545-95D5-B4816B5E5B73}" srcOrd="1" destOrd="0" parTransId="{E5129DF5-D601-3D4C-9E55-27F6B5A69620}" sibTransId="{FC75CFC6-9F5D-BE43-8938-4A6594020DD8}"/>
    <dgm:cxn modelId="{BF04627D-68D8-104F-8E90-018B5F8D5E02}" type="presOf" srcId="{408CA467-BD5F-F545-95D5-B4816B5E5B73}" destId="{566E4A85-66E6-7045-90BD-94D46884F8EF}" srcOrd="1" destOrd="0" presId="urn:microsoft.com/office/officeart/2005/8/layout/hList7"/>
    <dgm:cxn modelId="{D9CD5BAE-8633-0B4F-985B-80313C5F1F42}" type="presOf" srcId="{FE4F5AAD-A879-2548-A253-DEF612648D73}" destId="{32A9996F-9F98-FA45-900B-31C9A8565431}" srcOrd="0" destOrd="0" presId="urn:microsoft.com/office/officeart/2005/8/layout/hList7"/>
    <dgm:cxn modelId="{A88938C1-1E95-0A42-AEB8-A0709EDA1C64}" type="presOf" srcId="{DF14F0BC-BFEA-184B-8BB0-54FA52FEE99C}" destId="{73A20D71-81A8-2644-83B2-EE653B9886E3}" srcOrd="0" destOrd="0" presId="urn:microsoft.com/office/officeart/2005/8/layout/hList7"/>
    <dgm:cxn modelId="{87E8CCD0-0EC8-2145-9900-F6FC5B52A733}" srcId="{A5DEDFF0-1A63-9144-A761-09D3069EEC0E}" destId="{DF14F0BC-BFEA-184B-8BB0-54FA52FEE99C}" srcOrd="0" destOrd="0" parTransId="{5FDD0D23-3933-6B48-A425-377AA10A835F}" sibTransId="{C2FA7E9A-4454-9A4A-BA1A-1475DE6D2898}"/>
    <dgm:cxn modelId="{7B2EC6DD-209F-5A45-BBAC-1E9CEF7F644A}" type="presOf" srcId="{05CDE46D-6B9A-2C48-A983-D60A1EC1DFAA}" destId="{438E0CEC-430C-6A47-BDF2-B259AA1BEB1C}" srcOrd="0" destOrd="0" presId="urn:microsoft.com/office/officeart/2005/8/layout/hList7"/>
    <dgm:cxn modelId="{702F94F4-CD4B-5542-A200-D6FD8E94B13F}" type="presOf" srcId="{FC75CFC6-9F5D-BE43-8938-4A6594020DD8}" destId="{200BEDED-988A-EA45-8925-F970F10808DC}" srcOrd="0" destOrd="0" presId="urn:microsoft.com/office/officeart/2005/8/layout/hList7"/>
    <dgm:cxn modelId="{C37FFC4F-F3BF-2F42-A566-BD00FF0E95AF}" type="presParOf" srcId="{286F5620-39BC-8B46-A753-684E7A204C87}" destId="{F6ED1BF8-DA9B-7045-B278-14AED88B8FD8}" srcOrd="0" destOrd="0" presId="urn:microsoft.com/office/officeart/2005/8/layout/hList7"/>
    <dgm:cxn modelId="{187AA602-BB81-1440-AF4B-507F040C64C9}" type="presParOf" srcId="{286F5620-39BC-8B46-A753-684E7A204C87}" destId="{5165C0EF-226E-C141-AE7B-BCC53B1E86A0}" srcOrd="1" destOrd="0" presId="urn:microsoft.com/office/officeart/2005/8/layout/hList7"/>
    <dgm:cxn modelId="{B7324F3B-7E55-C645-80D4-34CA78D8B86C}" type="presParOf" srcId="{5165C0EF-226E-C141-AE7B-BCC53B1E86A0}" destId="{D0EEBED3-2DE1-3A4F-B7BE-24303A2F7CC6}" srcOrd="0" destOrd="0" presId="urn:microsoft.com/office/officeart/2005/8/layout/hList7"/>
    <dgm:cxn modelId="{C01E9312-435D-2849-A60F-5CD2C3E93C28}" type="presParOf" srcId="{D0EEBED3-2DE1-3A4F-B7BE-24303A2F7CC6}" destId="{73A20D71-81A8-2644-83B2-EE653B9886E3}" srcOrd="0" destOrd="0" presId="urn:microsoft.com/office/officeart/2005/8/layout/hList7"/>
    <dgm:cxn modelId="{EA894E81-D1D7-D445-8E01-B7C7554EDD88}" type="presParOf" srcId="{D0EEBED3-2DE1-3A4F-B7BE-24303A2F7CC6}" destId="{05A87309-AB8E-DF45-B767-608228F01263}" srcOrd="1" destOrd="0" presId="urn:microsoft.com/office/officeart/2005/8/layout/hList7"/>
    <dgm:cxn modelId="{7C141676-3F83-A744-98D7-E48B5DECFF13}" type="presParOf" srcId="{D0EEBED3-2DE1-3A4F-B7BE-24303A2F7CC6}" destId="{A8E1F6A0-9C22-A047-A029-E469F6E9DA4D}" srcOrd="2" destOrd="0" presId="urn:microsoft.com/office/officeart/2005/8/layout/hList7"/>
    <dgm:cxn modelId="{D29164C6-C1EF-A144-B379-E001E1290ED0}" type="presParOf" srcId="{D0EEBED3-2DE1-3A4F-B7BE-24303A2F7CC6}" destId="{6AD5DB79-A699-004F-BED1-70B28D2121AB}" srcOrd="3" destOrd="0" presId="urn:microsoft.com/office/officeart/2005/8/layout/hList7"/>
    <dgm:cxn modelId="{F4B1E192-6F1A-F24B-AB98-77B41CAF99BF}" type="presParOf" srcId="{5165C0EF-226E-C141-AE7B-BCC53B1E86A0}" destId="{961698CA-E985-F246-B25A-18EF7CFF63F3}" srcOrd="1" destOrd="0" presId="urn:microsoft.com/office/officeart/2005/8/layout/hList7"/>
    <dgm:cxn modelId="{C79BB9AB-D359-7C43-AFC7-1C670278488E}" type="presParOf" srcId="{5165C0EF-226E-C141-AE7B-BCC53B1E86A0}" destId="{FC71B79C-B120-F249-97D6-60CF908733D9}" srcOrd="2" destOrd="0" presId="urn:microsoft.com/office/officeart/2005/8/layout/hList7"/>
    <dgm:cxn modelId="{1D631289-BCA6-0245-9B8B-BB1D170D16D5}" type="presParOf" srcId="{FC71B79C-B120-F249-97D6-60CF908733D9}" destId="{64CCBA7B-18C7-C449-9AD2-86BCEAD7318D}" srcOrd="0" destOrd="0" presId="urn:microsoft.com/office/officeart/2005/8/layout/hList7"/>
    <dgm:cxn modelId="{D212A776-D1D5-5E41-A379-B5B114592431}" type="presParOf" srcId="{FC71B79C-B120-F249-97D6-60CF908733D9}" destId="{566E4A85-66E6-7045-90BD-94D46884F8EF}" srcOrd="1" destOrd="0" presId="urn:microsoft.com/office/officeart/2005/8/layout/hList7"/>
    <dgm:cxn modelId="{ABA140F0-7BEA-7B4E-8ECE-30CC921F9ABD}" type="presParOf" srcId="{FC71B79C-B120-F249-97D6-60CF908733D9}" destId="{4348EEF0-B6D3-EE48-96FE-C43B582582BB}" srcOrd="2" destOrd="0" presId="urn:microsoft.com/office/officeart/2005/8/layout/hList7"/>
    <dgm:cxn modelId="{43BFDFCA-0139-3849-B5C3-EE5A5F0918EE}" type="presParOf" srcId="{FC71B79C-B120-F249-97D6-60CF908733D9}" destId="{2FB22D22-82FB-6E4A-A597-5F685A5A7EC3}" srcOrd="3" destOrd="0" presId="urn:microsoft.com/office/officeart/2005/8/layout/hList7"/>
    <dgm:cxn modelId="{A8BDC534-22E2-344A-8D13-23B2B5DC426F}" type="presParOf" srcId="{5165C0EF-226E-C141-AE7B-BCC53B1E86A0}" destId="{200BEDED-988A-EA45-8925-F970F10808DC}" srcOrd="3" destOrd="0" presId="urn:microsoft.com/office/officeart/2005/8/layout/hList7"/>
    <dgm:cxn modelId="{409CC42C-8FCB-B14A-BD12-63541D8690F3}" type="presParOf" srcId="{5165C0EF-226E-C141-AE7B-BCC53B1E86A0}" destId="{E0FB47C1-70DE-4648-9E07-D5E10100F105}" srcOrd="4" destOrd="0" presId="urn:microsoft.com/office/officeart/2005/8/layout/hList7"/>
    <dgm:cxn modelId="{BC03AF3C-0403-5147-954C-6C4746711AA0}" type="presParOf" srcId="{E0FB47C1-70DE-4648-9E07-D5E10100F105}" destId="{8A5ED792-AA3D-C04C-9DAA-D2D49B025E8D}" srcOrd="0" destOrd="0" presId="urn:microsoft.com/office/officeart/2005/8/layout/hList7"/>
    <dgm:cxn modelId="{F476E334-0871-3549-B8D9-0E647F16F365}" type="presParOf" srcId="{E0FB47C1-70DE-4648-9E07-D5E10100F105}" destId="{89D992B4-55A3-E349-9A16-052AC140E409}" srcOrd="1" destOrd="0" presId="urn:microsoft.com/office/officeart/2005/8/layout/hList7"/>
    <dgm:cxn modelId="{41F29971-329E-0245-8256-B145F3A69E4A}" type="presParOf" srcId="{E0FB47C1-70DE-4648-9E07-D5E10100F105}" destId="{C25A76E1-B9B2-C342-BBD2-D848295BEDD0}" srcOrd="2" destOrd="0" presId="urn:microsoft.com/office/officeart/2005/8/layout/hList7"/>
    <dgm:cxn modelId="{AFECF743-5999-A84C-A326-0C547587FA02}" type="presParOf" srcId="{E0FB47C1-70DE-4648-9E07-D5E10100F105}" destId="{F0A04F47-CCF1-4F42-B13C-2464B988B009}" srcOrd="3" destOrd="0" presId="urn:microsoft.com/office/officeart/2005/8/layout/hList7"/>
    <dgm:cxn modelId="{C77C048A-06CD-2840-9BDD-DA546877F786}" type="presParOf" srcId="{5165C0EF-226E-C141-AE7B-BCC53B1E86A0}" destId="{438E0CEC-430C-6A47-BDF2-B259AA1BEB1C}" srcOrd="5" destOrd="0" presId="urn:microsoft.com/office/officeart/2005/8/layout/hList7"/>
    <dgm:cxn modelId="{31725B57-D41A-7949-8370-95A925EEEA76}" type="presParOf" srcId="{5165C0EF-226E-C141-AE7B-BCC53B1E86A0}" destId="{EB53A78C-E11D-CF48-B79C-53C983115929}" srcOrd="6" destOrd="0" presId="urn:microsoft.com/office/officeart/2005/8/layout/hList7"/>
    <dgm:cxn modelId="{D878533A-755E-B04F-A3C5-E36C91B9067A}" type="presParOf" srcId="{EB53A78C-E11D-CF48-B79C-53C983115929}" destId="{32A9996F-9F98-FA45-900B-31C9A8565431}" srcOrd="0" destOrd="0" presId="urn:microsoft.com/office/officeart/2005/8/layout/hList7"/>
    <dgm:cxn modelId="{1929C243-F899-5748-9152-FD320F74F3AD}" type="presParOf" srcId="{EB53A78C-E11D-CF48-B79C-53C983115929}" destId="{2439C09A-5380-7B4C-9F1B-28B01081D0AD}" srcOrd="1" destOrd="0" presId="urn:microsoft.com/office/officeart/2005/8/layout/hList7"/>
    <dgm:cxn modelId="{D90AD292-073B-E84E-9B0C-591BFBED76DC}" type="presParOf" srcId="{EB53A78C-E11D-CF48-B79C-53C983115929}" destId="{97B8C315-AE2F-9246-8F85-12316C3E0AA9}" srcOrd="2" destOrd="0" presId="urn:microsoft.com/office/officeart/2005/8/layout/hList7"/>
    <dgm:cxn modelId="{632229F0-9910-7C4D-AD3A-63F7785E6F39}" type="presParOf" srcId="{EB53A78C-E11D-CF48-B79C-53C983115929}" destId="{BD85F535-DDD0-8344-853A-F59D1CBAFFAE}"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A241772-9C6B-334D-89B9-2AB06D01338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s-MX"/>
        </a:p>
      </dgm:t>
    </dgm:pt>
    <dgm:pt modelId="{1DBE4DA6-DDAE-0A4C-BE5E-AAD31014BC2B}">
      <dgm:prSet/>
      <dgm:spPr/>
      <dgm:t>
        <a:bodyPr/>
        <a:lstStyle/>
        <a:p>
          <a:r>
            <a:rPr lang="es-CO"/>
            <a:t>Deberá ser expedido desde el momento de ocurrencia del evento que origina la incapacidad</a:t>
          </a:r>
        </a:p>
      </dgm:t>
    </dgm:pt>
    <dgm:pt modelId="{0BC2FDDF-3592-864F-B64B-11449B34AD80}" type="parTrans" cxnId="{87F556AD-5B56-E647-BAB9-B8EEEC4DE1DB}">
      <dgm:prSet/>
      <dgm:spPr/>
      <dgm:t>
        <a:bodyPr/>
        <a:lstStyle/>
        <a:p>
          <a:endParaRPr lang="es-MX"/>
        </a:p>
      </dgm:t>
    </dgm:pt>
    <dgm:pt modelId="{A8647B5E-2B49-1547-87DF-7B7CA1F22DB0}" type="sibTrans" cxnId="{87F556AD-5B56-E647-BAB9-B8EEEC4DE1DB}">
      <dgm:prSet/>
      <dgm:spPr/>
      <dgm:t>
        <a:bodyPr/>
        <a:lstStyle/>
        <a:p>
          <a:endParaRPr lang="es-MX"/>
        </a:p>
      </dgm:t>
    </dgm:pt>
    <dgm:pt modelId="{B26A8E32-E135-1F41-A544-C7521E52BCDB}" type="pres">
      <dgm:prSet presAssocID="{0A241772-9C6B-334D-89B9-2AB06D01338A}" presName="linear" presStyleCnt="0">
        <dgm:presLayoutVars>
          <dgm:animLvl val="lvl"/>
          <dgm:resizeHandles val="exact"/>
        </dgm:presLayoutVars>
      </dgm:prSet>
      <dgm:spPr/>
    </dgm:pt>
    <dgm:pt modelId="{E3F2C33A-30BE-D24D-824E-5A7B680EB73D}" type="pres">
      <dgm:prSet presAssocID="{1DBE4DA6-DDAE-0A4C-BE5E-AAD31014BC2B}" presName="parentText" presStyleLbl="node1" presStyleIdx="0" presStyleCnt="1">
        <dgm:presLayoutVars>
          <dgm:chMax val="0"/>
          <dgm:bulletEnabled val="1"/>
        </dgm:presLayoutVars>
      </dgm:prSet>
      <dgm:spPr/>
    </dgm:pt>
  </dgm:ptLst>
  <dgm:cxnLst>
    <dgm:cxn modelId="{F9240678-0175-BA40-94A6-C6DCDB9EAE80}" type="presOf" srcId="{1DBE4DA6-DDAE-0A4C-BE5E-AAD31014BC2B}" destId="{E3F2C33A-30BE-D24D-824E-5A7B680EB73D}" srcOrd="0" destOrd="0" presId="urn:microsoft.com/office/officeart/2005/8/layout/vList2"/>
    <dgm:cxn modelId="{87F556AD-5B56-E647-BAB9-B8EEEC4DE1DB}" srcId="{0A241772-9C6B-334D-89B9-2AB06D01338A}" destId="{1DBE4DA6-DDAE-0A4C-BE5E-AAD31014BC2B}" srcOrd="0" destOrd="0" parTransId="{0BC2FDDF-3592-864F-B64B-11449B34AD80}" sibTransId="{A8647B5E-2B49-1547-87DF-7B7CA1F22DB0}"/>
    <dgm:cxn modelId="{2E796EED-C38A-884B-B3A9-1BE059B6C186}" type="presOf" srcId="{0A241772-9C6B-334D-89B9-2AB06D01338A}" destId="{B26A8E32-E135-1F41-A544-C7521E52BCDB}" srcOrd="0" destOrd="0" presId="urn:microsoft.com/office/officeart/2005/8/layout/vList2"/>
    <dgm:cxn modelId="{652A97B2-BA3E-E444-B591-DEED2ABE4704}" type="presParOf" srcId="{B26A8E32-E135-1F41-A544-C7521E52BCDB}" destId="{E3F2C33A-30BE-D24D-824E-5A7B680EB73D}"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0.xml><?xml version="1.0" encoding="utf-8"?>
<dgm:dataModel xmlns:dgm="http://schemas.openxmlformats.org/drawingml/2006/diagram" xmlns:a="http://schemas.openxmlformats.org/drawingml/2006/main">
  <dgm:ptLst>
    <dgm:pt modelId="{46EC965F-919B-4248-A721-5CA051EE4570}" type="doc">
      <dgm:prSet loTypeId="urn:microsoft.com/office/officeart/2005/8/layout/list1" loCatId="list" qsTypeId="urn:microsoft.com/office/officeart/2005/8/quickstyle/3d2" qsCatId="3D" csTypeId="urn:microsoft.com/office/officeart/2005/8/colors/colorful5" csCatId="colorful" phldr="1"/>
      <dgm:spPr/>
      <dgm:t>
        <a:bodyPr/>
        <a:lstStyle/>
        <a:p>
          <a:endParaRPr lang="es-CO"/>
        </a:p>
      </dgm:t>
    </dgm:pt>
    <dgm:pt modelId="{44F40A0A-BF04-408F-8FCB-710B1F9E82B3}">
      <dgm:prSet phldrT="[Texto]" custT="1"/>
      <dgm:spPr/>
      <dgm:t>
        <a:bodyPr/>
        <a:lstStyle/>
        <a:p>
          <a:pPr rtl="0"/>
          <a:r>
            <a:rPr kumimoji="0" lang="es-CO" sz="1800" b="1" i="0" u="none" strike="noStrike" cap="none" spc="0" normalizeH="0" baseline="0" noProof="0" dirty="0">
              <a:ln/>
              <a:effectLst/>
              <a:uLnTx/>
              <a:uFillTx/>
              <a:latin typeface="Century Gothic" panose="020B0502020202020204" pitchFamily="34" charset="0"/>
              <a:ea typeface="+mn-ea"/>
              <a:cs typeface="+mn-cs"/>
            </a:rPr>
            <a:t>MEDIDAS DE CONTROL DE INGENIERIA</a:t>
          </a:r>
          <a:endParaRPr lang="es-CO" sz="1800" dirty="0">
            <a:latin typeface="Century Gothic" panose="020B0502020202020204" pitchFamily="34" charset="0"/>
          </a:endParaRPr>
        </a:p>
      </dgm:t>
    </dgm:pt>
    <dgm:pt modelId="{3F6C7BDA-7A70-4BD2-BEBF-01F12860C6AD}" type="parTrans" cxnId="{0DAF1B00-8E41-4AF0-8C7F-17CC94BCDD5E}">
      <dgm:prSet/>
      <dgm:spPr/>
      <dgm:t>
        <a:bodyPr/>
        <a:lstStyle/>
        <a:p>
          <a:endParaRPr lang="es-CO" sz="1600">
            <a:latin typeface="Century Gothic" panose="020B0502020202020204" pitchFamily="34" charset="0"/>
          </a:endParaRPr>
        </a:p>
      </dgm:t>
    </dgm:pt>
    <dgm:pt modelId="{BC991D2C-4E5D-42D6-8A66-7DB43313FD89}" type="sibTrans" cxnId="{0DAF1B00-8E41-4AF0-8C7F-17CC94BCDD5E}">
      <dgm:prSet/>
      <dgm:spPr/>
      <dgm:t>
        <a:bodyPr/>
        <a:lstStyle/>
        <a:p>
          <a:endParaRPr lang="es-CO" sz="1600">
            <a:latin typeface="Century Gothic" panose="020B0502020202020204" pitchFamily="34" charset="0"/>
          </a:endParaRPr>
        </a:p>
      </dgm:t>
    </dgm:pt>
    <dgm:pt modelId="{1A79F840-EC1D-9B40-AF46-EE63E4618277}">
      <dgm:prSet phldrT="[Texto]" custT="1"/>
      <dgm:spPr/>
      <dgm:t>
        <a:bodyPr/>
        <a:lstStyle/>
        <a:p>
          <a:pPr rtl="0"/>
          <a:r>
            <a:rPr lang="es-CO" sz="1800" dirty="0">
              <a:latin typeface="Century Gothic" panose="020B0502020202020204" pitchFamily="34" charset="0"/>
            </a:rPr>
            <a:t>MEDIDAS DE CONTROL ADMINISTRATIVAS</a:t>
          </a:r>
        </a:p>
      </dgm:t>
    </dgm:pt>
    <dgm:pt modelId="{0DB4C94D-14D6-EA4C-B74F-A3ED373E8075}" type="parTrans" cxnId="{80D7F75C-9AB1-3441-BDFF-81B2D3C99837}">
      <dgm:prSet/>
      <dgm:spPr/>
      <dgm:t>
        <a:bodyPr/>
        <a:lstStyle/>
        <a:p>
          <a:endParaRPr lang="es-ES"/>
        </a:p>
      </dgm:t>
    </dgm:pt>
    <dgm:pt modelId="{8D016598-E73E-E942-9E0F-BD9C54370396}" type="sibTrans" cxnId="{80D7F75C-9AB1-3441-BDFF-81B2D3C99837}">
      <dgm:prSet/>
      <dgm:spPr/>
      <dgm:t>
        <a:bodyPr/>
        <a:lstStyle/>
        <a:p>
          <a:endParaRPr lang="es-ES"/>
        </a:p>
      </dgm:t>
    </dgm:pt>
    <dgm:pt modelId="{0059164F-1E6E-A541-A0F6-E1AB014C033F}">
      <dgm:prSet phldrT="[Texto]" custT="1"/>
      <dgm:spPr/>
      <dgm:t>
        <a:bodyPr/>
        <a:lstStyle/>
        <a:p>
          <a:pPr rtl="0"/>
          <a:r>
            <a:rPr lang="es-CO" sz="1800" dirty="0">
              <a:latin typeface="Century Gothic" panose="020B0502020202020204" pitchFamily="34" charset="0"/>
            </a:rPr>
            <a:t>MEDIDAS DE CONTROL AMBIENTAL</a:t>
          </a:r>
        </a:p>
      </dgm:t>
    </dgm:pt>
    <dgm:pt modelId="{AF58919F-027A-CE48-84AE-940048FFDFAF}" type="parTrans" cxnId="{C89B2D5C-F663-374B-87A1-2938CE9B9F56}">
      <dgm:prSet/>
      <dgm:spPr/>
      <dgm:t>
        <a:bodyPr/>
        <a:lstStyle/>
        <a:p>
          <a:endParaRPr lang="es-ES"/>
        </a:p>
      </dgm:t>
    </dgm:pt>
    <dgm:pt modelId="{16820349-0D44-7A41-AC02-22473E422504}" type="sibTrans" cxnId="{C89B2D5C-F663-374B-87A1-2938CE9B9F56}">
      <dgm:prSet/>
      <dgm:spPr/>
      <dgm:t>
        <a:bodyPr/>
        <a:lstStyle/>
        <a:p>
          <a:endParaRPr lang="es-ES"/>
        </a:p>
      </dgm:t>
    </dgm:pt>
    <dgm:pt modelId="{95AB4F76-10DF-4A49-95BA-A33C42A9D9D3}">
      <dgm:prSet phldrT="[Texto]" custT="1"/>
      <dgm:spPr/>
      <dgm:t>
        <a:bodyPr/>
        <a:lstStyle/>
        <a:p>
          <a:pPr rtl="0"/>
          <a:r>
            <a:rPr lang="es-CO" sz="1800" dirty="0">
              <a:latin typeface="Century Gothic" panose="020B0502020202020204" pitchFamily="34" charset="0"/>
            </a:rPr>
            <a:t>MEDIDAS INDIVIDUALES</a:t>
          </a:r>
        </a:p>
      </dgm:t>
    </dgm:pt>
    <dgm:pt modelId="{79F302EC-12FF-1C43-B922-0421FAE92B5C}" type="parTrans" cxnId="{F404932E-EE2E-1A42-80D1-AB5EDA239F1E}">
      <dgm:prSet/>
      <dgm:spPr/>
      <dgm:t>
        <a:bodyPr/>
        <a:lstStyle/>
        <a:p>
          <a:endParaRPr lang="es-ES"/>
        </a:p>
      </dgm:t>
    </dgm:pt>
    <dgm:pt modelId="{25C05B6F-8DC7-5648-B11F-9D92552F8210}" type="sibTrans" cxnId="{F404932E-EE2E-1A42-80D1-AB5EDA239F1E}">
      <dgm:prSet/>
      <dgm:spPr/>
      <dgm:t>
        <a:bodyPr/>
        <a:lstStyle/>
        <a:p>
          <a:endParaRPr lang="es-ES"/>
        </a:p>
      </dgm:t>
    </dgm:pt>
    <dgm:pt modelId="{71575243-2AE4-4805-A881-79EB9011C1D4}" type="pres">
      <dgm:prSet presAssocID="{46EC965F-919B-4248-A721-5CA051EE4570}" presName="linear" presStyleCnt="0">
        <dgm:presLayoutVars>
          <dgm:dir/>
          <dgm:animLvl val="lvl"/>
          <dgm:resizeHandles val="exact"/>
        </dgm:presLayoutVars>
      </dgm:prSet>
      <dgm:spPr/>
    </dgm:pt>
    <dgm:pt modelId="{33C63A12-DB72-4CEF-B6B0-48708C9317D8}" type="pres">
      <dgm:prSet presAssocID="{44F40A0A-BF04-408F-8FCB-710B1F9E82B3}" presName="parentLin" presStyleCnt="0"/>
      <dgm:spPr/>
    </dgm:pt>
    <dgm:pt modelId="{5EEA8A3F-5F32-40AE-8B79-6000B1537856}" type="pres">
      <dgm:prSet presAssocID="{44F40A0A-BF04-408F-8FCB-710B1F9E82B3}" presName="parentLeftMargin" presStyleLbl="node1" presStyleIdx="0" presStyleCnt="4"/>
      <dgm:spPr/>
    </dgm:pt>
    <dgm:pt modelId="{628D44EB-4691-467F-8E78-E087F73C970B}" type="pres">
      <dgm:prSet presAssocID="{44F40A0A-BF04-408F-8FCB-710B1F9E82B3}" presName="parentText" presStyleLbl="node1" presStyleIdx="0" presStyleCnt="4">
        <dgm:presLayoutVars>
          <dgm:chMax val="0"/>
          <dgm:bulletEnabled val="1"/>
        </dgm:presLayoutVars>
      </dgm:prSet>
      <dgm:spPr/>
    </dgm:pt>
    <dgm:pt modelId="{615CF527-8819-464C-9631-D3B18518A498}" type="pres">
      <dgm:prSet presAssocID="{44F40A0A-BF04-408F-8FCB-710B1F9E82B3}" presName="negativeSpace" presStyleCnt="0"/>
      <dgm:spPr/>
    </dgm:pt>
    <dgm:pt modelId="{D48C7EF2-0538-456C-8C1E-64600612EEBE}" type="pres">
      <dgm:prSet presAssocID="{44F40A0A-BF04-408F-8FCB-710B1F9E82B3}" presName="childText" presStyleLbl="conFgAcc1" presStyleIdx="0" presStyleCnt="4">
        <dgm:presLayoutVars>
          <dgm:bulletEnabled val="1"/>
        </dgm:presLayoutVars>
      </dgm:prSet>
      <dgm:spPr/>
    </dgm:pt>
    <dgm:pt modelId="{3ECB9AA9-7A1D-47F9-B6CA-E0320AB9044D}" type="pres">
      <dgm:prSet presAssocID="{BC991D2C-4E5D-42D6-8A66-7DB43313FD89}" presName="spaceBetweenRectangles" presStyleCnt="0"/>
      <dgm:spPr/>
    </dgm:pt>
    <dgm:pt modelId="{245BB73B-31F2-484D-9433-9330ED2B9BC1}" type="pres">
      <dgm:prSet presAssocID="{1A79F840-EC1D-9B40-AF46-EE63E4618277}" presName="parentLin" presStyleCnt="0"/>
      <dgm:spPr/>
    </dgm:pt>
    <dgm:pt modelId="{17A4C07A-C470-AB43-A7CF-F5519CE021AD}" type="pres">
      <dgm:prSet presAssocID="{1A79F840-EC1D-9B40-AF46-EE63E4618277}" presName="parentLeftMargin" presStyleLbl="node1" presStyleIdx="0" presStyleCnt="4"/>
      <dgm:spPr/>
    </dgm:pt>
    <dgm:pt modelId="{1C8AE884-5D4A-AC41-8867-E69898997FBD}" type="pres">
      <dgm:prSet presAssocID="{1A79F840-EC1D-9B40-AF46-EE63E4618277}" presName="parentText" presStyleLbl="node1" presStyleIdx="1" presStyleCnt="4">
        <dgm:presLayoutVars>
          <dgm:chMax val="0"/>
          <dgm:bulletEnabled val="1"/>
        </dgm:presLayoutVars>
      </dgm:prSet>
      <dgm:spPr/>
    </dgm:pt>
    <dgm:pt modelId="{2FE685E9-1296-BB42-AF1B-2536E6CA46A0}" type="pres">
      <dgm:prSet presAssocID="{1A79F840-EC1D-9B40-AF46-EE63E4618277}" presName="negativeSpace" presStyleCnt="0"/>
      <dgm:spPr/>
    </dgm:pt>
    <dgm:pt modelId="{AD78DCC0-5C32-3D4F-9703-47E7FCC39197}" type="pres">
      <dgm:prSet presAssocID="{1A79F840-EC1D-9B40-AF46-EE63E4618277}" presName="childText" presStyleLbl="conFgAcc1" presStyleIdx="1" presStyleCnt="4">
        <dgm:presLayoutVars>
          <dgm:bulletEnabled val="1"/>
        </dgm:presLayoutVars>
      </dgm:prSet>
      <dgm:spPr/>
    </dgm:pt>
    <dgm:pt modelId="{76A80055-94C9-EB4E-B291-511F8913365A}" type="pres">
      <dgm:prSet presAssocID="{8D016598-E73E-E942-9E0F-BD9C54370396}" presName="spaceBetweenRectangles" presStyleCnt="0"/>
      <dgm:spPr/>
    </dgm:pt>
    <dgm:pt modelId="{88256B41-9CBB-694D-B583-E2F480E296AC}" type="pres">
      <dgm:prSet presAssocID="{0059164F-1E6E-A541-A0F6-E1AB014C033F}" presName="parentLin" presStyleCnt="0"/>
      <dgm:spPr/>
    </dgm:pt>
    <dgm:pt modelId="{08EFE4AE-9349-5A42-8FA2-60FDD1B793FE}" type="pres">
      <dgm:prSet presAssocID="{0059164F-1E6E-A541-A0F6-E1AB014C033F}" presName="parentLeftMargin" presStyleLbl="node1" presStyleIdx="1" presStyleCnt="4"/>
      <dgm:spPr/>
    </dgm:pt>
    <dgm:pt modelId="{3D5A66C1-7982-CF48-B59A-B9B004BD086B}" type="pres">
      <dgm:prSet presAssocID="{0059164F-1E6E-A541-A0F6-E1AB014C033F}" presName="parentText" presStyleLbl="node1" presStyleIdx="2" presStyleCnt="4">
        <dgm:presLayoutVars>
          <dgm:chMax val="0"/>
          <dgm:bulletEnabled val="1"/>
        </dgm:presLayoutVars>
      </dgm:prSet>
      <dgm:spPr/>
    </dgm:pt>
    <dgm:pt modelId="{EC19085C-EE0B-7849-8964-CE5135C1BA7A}" type="pres">
      <dgm:prSet presAssocID="{0059164F-1E6E-A541-A0F6-E1AB014C033F}" presName="negativeSpace" presStyleCnt="0"/>
      <dgm:spPr/>
    </dgm:pt>
    <dgm:pt modelId="{FD3DF334-C358-5449-AD09-2E55CFEE609D}" type="pres">
      <dgm:prSet presAssocID="{0059164F-1E6E-A541-A0F6-E1AB014C033F}" presName="childText" presStyleLbl="conFgAcc1" presStyleIdx="2" presStyleCnt="4">
        <dgm:presLayoutVars>
          <dgm:bulletEnabled val="1"/>
        </dgm:presLayoutVars>
      </dgm:prSet>
      <dgm:spPr/>
    </dgm:pt>
    <dgm:pt modelId="{A15E7677-D0BE-BB41-BDFA-87A1102AF517}" type="pres">
      <dgm:prSet presAssocID="{16820349-0D44-7A41-AC02-22473E422504}" presName="spaceBetweenRectangles" presStyleCnt="0"/>
      <dgm:spPr/>
    </dgm:pt>
    <dgm:pt modelId="{4CBCBD32-14C4-FC49-89FC-A7D0C81D7DC5}" type="pres">
      <dgm:prSet presAssocID="{95AB4F76-10DF-4A49-95BA-A33C42A9D9D3}" presName="parentLin" presStyleCnt="0"/>
      <dgm:spPr/>
    </dgm:pt>
    <dgm:pt modelId="{5495C609-AD3D-0D46-AB25-C527B4453DC7}" type="pres">
      <dgm:prSet presAssocID="{95AB4F76-10DF-4A49-95BA-A33C42A9D9D3}" presName="parentLeftMargin" presStyleLbl="node1" presStyleIdx="2" presStyleCnt="4"/>
      <dgm:spPr/>
    </dgm:pt>
    <dgm:pt modelId="{FA51DA15-77C2-2F4D-A049-585CE98E7299}" type="pres">
      <dgm:prSet presAssocID="{95AB4F76-10DF-4A49-95BA-A33C42A9D9D3}" presName="parentText" presStyleLbl="node1" presStyleIdx="3" presStyleCnt="4">
        <dgm:presLayoutVars>
          <dgm:chMax val="0"/>
          <dgm:bulletEnabled val="1"/>
        </dgm:presLayoutVars>
      </dgm:prSet>
      <dgm:spPr/>
    </dgm:pt>
    <dgm:pt modelId="{E7FA883F-9045-1C4B-86FE-B7EF872101B1}" type="pres">
      <dgm:prSet presAssocID="{95AB4F76-10DF-4A49-95BA-A33C42A9D9D3}" presName="negativeSpace" presStyleCnt="0"/>
      <dgm:spPr/>
    </dgm:pt>
    <dgm:pt modelId="{5497DCED-33FA-BD46-A6CA-516AB43DC8E3}" type="pres">
      <dgm:prSet presAssocID="{95AB4F76-10DF-4A49-95BA-A33C42A9D9D3}" presName="childText" presStyleLbl="conFgAcc1" presStyleIdx="3" presStyleCnt="4">
        <dgm:presLayoutVars>
          <dgm:bulletEnabled val="1"/>
        </dgm:presLayoutVars>
      </dgm:prSet>
      <dgm:spPr/>
    </dgm:pt>
  </dgm:ptLst>
  <dgm:cxnLst>
    <dgm:cxn modelId="{0DAF1B00-8E41-4AF0-8C7F-17CC94BCDD5E}" srcId="{46EC965F-919B-4248-A721-5CA051EE4570}" destId="{44F40A0A-BF04-408F-8FCB-710B1F9E82B3}" srcOrd="0" destOrd="0" parTransId="{3F6C7BDA-7A70-4BD2-BEBF-01F12860C6AD}" sibTransId="{BC991D2C-4E5D-42D6-8A66-7DB43313FD89}"/>
    <dgm:cxn modelId="{C03F8412-1EA2-0449-B369-22ECC41E37CF}" type="presOf" srcId="{95AB4F76-10DF-4A49-95BA-A33C42A9D9D3}" destId="{FA51DA15-77C2-2F4D-A049-585CE98E7299}" srcOrd="1" destOrd="0" presId="urn:microsoft.com/office/officeart/2005/8/layout/list1"/>
    <dgm:cxn modelId="{662DC714-1A35-CF45-A308-7B07352EB686}" type="presOf" srcId="{1A79F840-EC1D-9B40-AF46-EE63E4618277}" destId="{17A4C07A-C470-AB43-A7CF-F5519CE021AD}" srcOrd="0" destOrd="0" presId="urn:microsoft.com/office/officeart/2005/8/layout/list1"/>
    <dgm:cxn modelId="{F404932E-EE2E-1A42-80D1-AB5EDA239F1E}" srcId="{46EC965F-919B-4248-A721-5CA051EE4570}" destId="{95AB4F76-10DF-4A49-95BA-A33C42A9D9D3}" srcOrd="3" destOrd="0" parTransId="{79F302EC-12FF-1C43-B922-0421FAE92B5C}" sibTransId="{25C05B6F-8DC7-5648-B11F-9D92552F8210}"/>
    <dgm:cxn modelId="{C28D344E-4984-6F4F-96BE-B9DE6AD25584}" type="presOf" srcId="{1A79F840-EC1D-9B40-AF46-EE63E4618277}" destId="{1C8AE884-5D4A-AC41-8867-E69898997FBD}" srcOrd="1" destOrd="0" presId="urn:microsoft.com/office/officeart/2005/8/layout/list1"/>
    <dgm:cxn modelId="{C89B2D5C-F663-374B-87A1-2938CE9B9F56}" srcId="{46EC965F-919B-4248-A721-5CA051EE4570}" destId="{0059164F-1E6E-A541-A0F6-E1AB014C033F}" srcOrd="2" destOrd="0" parTransId="{AF58919F-027A-CE48-84AE-940048FFDFAF}" sibTransId="{16820349-0D44-7A41-AC02-22473E422504}"/>
    <dgm:cxn modelId="{80D7F75C-9AB1-3441-BDFF-81B2D3C99837}" srcId="{46EC965F-919B-4248-A721-5CA051EE4570}" destId="{1A79F840-EC1D-9B40-AF46-EE63E4618277}" srcOrd="1" destOrd="0" parTransId="{0DB4C94D-14D6-EA4C-B74F-A3ED373E8075}" sibTransId="{8D016598-E73E-E942-9E0F-BD9C54370396}"/>
    <dgm:cxn modelId="{B9552F93-7C92-47DF-911D-ECB328943AEF}" type="presOf" srcId="{46EC965F-919B-4248-A721-5CA051EE4570}" destId="{71575243-2AE4-4805-A881-79EB9011C1D4}" srcOrd="0" destOrd="0" presId="urn:microsoft.com/office/officeart/2005/8/layout/list1"/>
    <dgm:cxn modelId="{9D84EC9C-3A52-F840-BD8F-AF02701C3D0D}" type="presOf" srcId="{0059164F-1E6E-A541-A0F6-E1AB014C033F}" destId="{3D5A66C1-7982-CF48-B59A-B9B004BD086B}" srcOrd="1" destOrd="0" presId="urn:microsoft.com/office/officeart/2005/8/layout/list1"/>
    <dgm:cxn modelId="{E80431A2-3C4D-6B48-9990-AB2F876AB3C1}" type="presOf" srcId="{95AB4F76-10DF-4A49-95BA-A33C42A9D9D3}" destId="{5495C609-AD3D-0D46-AB25-C527B4453DC7}" srcOrd="0" destOrd="0" presId="urn:microsoft.com/office/officeart/2005/8/layout/list1"/>
    <dgm:cxn modelId="{0CEA8ED6-6908-412A-833A-9B92E2D12A54}" type="presOf" srcId="{44F40A0A-BF04-408F-8FCB-710B1F9E82B3}" destId="{5EEA8A3F-5F32-40AE-8B79-6000B1537856}" srcOrd="0" destOrd="0" presId="urn:microsoft.com/office/officeart/2005/8/layout/list1"/>
    <dgm:cxn modelId="{F00867D9-FA28-F744-9E8A-116255F8EC73}" type="presOf" srcId="{0059164F-1E6E-A541-A0F6-E1AB014C033F}" destId="{08EFE4AE-9349-5A42-8FA2-60FDD1B793FE}" srcOrd="0" destOrd="0" presId="urn:microsoft.com/office/officeart/2005/8/layout/list1"/>
    <dgm:cxn modelId="{BA2A94E0-3F3E-4E82-8B33-F3BBEF3E803B}" type="presOf" srcId="{44F40A0A-BF04-408F-8FCB-710B1F9E82B3}" destId="{628D44EB-4691-467F-8E78-E087F73C970B}" srcOrd="1" destOrd="0" presId="urn:microsoft.com/office/officeart/2005/8/layout/list1"/>
    <dgm:cxn modelId="{3DA23B0F-C007-4245-942D-1C29A90715BF}" type="presParOf" srcId="{71575243-2AE4-4805-A881-79EB9011C1D4}" destId="{33C63A12-DB72-4CEF-B6B0-48708C9317D8}" srcOrd="0" destOrd="0" presId="urn:microsoft.com/office/officeart/2005/8/layout/list1"/>
    <dgm:cxn modelId="{12C40247-5C2C-4194-B599-5A9622F23437}" type="presParOf" srcId="{33C63A12-DB72-4CEF-B6B0-48708C9317D8}" destId="{5EEA8A3F-5F32-40AE-8B79-6000B1537856}" srcOrd="0" destOrd="0" presId="urn:microsoft.com/office/officeart/2005/8/layout/list1"/>
    <dgm:cxn modelId="{ADC40D99-97C6-4151-88CE-D615CBD71FE7}" type="presParOf" srcId="{33C63A12-DB72-4CEF-B6B0-48708C9317D8}" destId="{628D44EB-4691-467F-8E78-E087F73C970B}" srcOrd="1" destOrd="0" presId="urn:microsoft.com/office/officeart/2005/8/layout/list1"/>
    <dgm:cxn modelId="{1FBFB7DA-1706-4756-A3AD-68F90BE6C93F}" type="presParOf" srcId="{71575243-2AE4-4805-A881-79EB9011C1D4}" destId="{615CF527-8819-464C-9631-D3B18518A498}" srcOrd="1" destOrd="0" presId="urn:microsoft.com/office/officeart/2005/8/layout/list1"/>
    <dgm:cxn modelId="{DD03A5A8-72A0-4450-8CA0-26FB7E48099C}" type="presParOf" srcId="{71575243-2AE4-4805-A881-79EB9011C1D4}" destId="{D48C7EF2-0538-456C-8C1E-64600612EEBE}" srcOrd="2" destOrd="0" presId="urn:microsoft.com/office/officeart/2005/8/layout/list1"/>
    <dgm:cxn modelId="{322D966A-875E-4C98-B7ED-52E0561CCCE0}" type="presParOf" srcId="{71575243-2AE4-4805-A881-79EB9011C1D4}" destId="{3ECB9AA9-7A1D-47F9-B6CA-E0320AB9044D}" srcOrd="3" destOrd="0" presId="urn:microsoft.com/office/officeart/2005/8/layout/list1"/>
    <dgm:cxn modelId="{94DC6409-47C8-D64B-888E-C4227BA94364}" type="presParOf" srcId="{71575243-2AE4-4805-A881-79EB9011C1D4}" destId="{245BB73B-31F2-484D-9433-9330ED2B9BC1}" srcOrd="4" destOrd="0" presId="urn:microsoft.com/office/officeart/2005/8/layout/list1"/>
    <dgm:cxn modelId="{69928382-C3FB-EF40-B727-928AB66E91E2}" type="presParOf" srcId="{245BB73B-31F2-484D-9433-9330ED2B9BC1}" destId="{17A4C07A-C470-AB43-A7CF-F5519CE021AD}" srcOrd="0" destOrd="0" presId="urn:microsoft.com/office/officeart/2005/8/layout/list1"/>
    <dgm:cxn modelId="{BCD44813-049C-1843-A5B1-BB29CB7421CF}" type="presParOf" srcId="{245BB73B-31F2-484D-9433-9330ED2B9BC1}" destId="{1C8AE884-5D4A-AC41-8867-E69898997FBD}" srcOrd="1" destOrd="0" presId="urn:microsoft.com/office/officeart/2005/8/layout/list1"/>
    <dgm:cxn modelId="{A07C92E5-7CFE-DE45-8E1B-6843F830DDE9}" type="presParOf" srcId="{71575243-2AE4-4805-A881-79EB9011C1D4}" destId="{2FE685E9-1296-BB42-AF1B-2536E6CA46A0}" srcOrd="5" destOrd="0" presId="urn:microsoft.com/office/officeart/2005/8/layout/list1"/>
    <dgm:cxn modelId="{C4F87DEA-C545-984C-9E88-70ED14690BC9}" type="presParOf" srcId="{71575243-2AE4-4805-A881-79EB9011C1D4}" destId="{AD78DCC0-5C32-3D4F-9703-47E7FCC39197}" srcOrd="6" destOrd="0" presId="urn:microsoft.com/office/officeart/2005/8/layout/list1"/>
    <dgm:cxn modelId="{87221590-6581-FB44-83E6-473B6315D8DB}" type="presParOf" srcId="{71575243-2AE4-4805-A881-79EB9011C1D4}" destId="{76A80055-94C9-EB4E-B291-511F8913365A}" srcOrd="7" destOrd="0" presId="urn:microsoft.com/office/officeart/2005/8/layout/list1"/>
    <dgm:cxn modelId="{5CD42E7E-C831-B342-9540-28B34718A804}" type="presParOf" srcId="{71575243-2AE4-4805-A881-79EB9011C1D4}" destId="{88256B41-9CBB-694D-B583-E2F480E296AC}" srcOrd="8" destOrd="0" presId="urn:microsoft.com/office/officeart/2005/8/layout/list1"/>
    <dgm:cxn modelId="{328F75A4-DC6F-D549-8159-161853409BFC}" type="presParOf" srcId="{88256B41-9CBB-694D-B583-E2F480E296AC}" destId="{08EFE4AE-9349-5A42-8FA2-60FDD1B793FE}" srcOrd="0" destOrd="0" presId="urn:microsoft.com/office/officeart/2005/8/layout/list1"/>
    <dgm:cxn modelId="{4CDEA43D-7968-A242-8BD9-22A7219E42AE}" type="presParOf" srcId="{88256B41-9CBB-694D-B583-E2F480E296AC}" destId="{3D5A66C1-7982-CF48-B59A-B9B004BD086B}" srcOrd="1" destOrd="0" presId="urn:microsoft.com/office/officeart/2005/8/layout/list1"/>
    <dgm:cxn modelId="{D48969EB-DC26-E24C-8EBA-F017EB291B9A}" type="presParOf" srcId="{71575243-2AE4-4805-A881-79EB9011C1D4}" destId="{EC19085C-EE0B-7849-8964-CE5135C1BA7A}" srcOrd="9" destOrd="0" presId="urn:microsoft.com/office/officeart/2005/8/layout/list1"/>
    <dgm:cxn modelId="{C9E29B37-BBDB-F742-B767-83DE5C846727}" type="presParOf" srcId="{71575243-2AE4-4805-A881-79EB9011C1D4}" destId="{FD3DF334-C358-5449-AD09-2E55CFEE609D}" srcOrd="10" destOrd="0" presId="urn:microsoft.com/office/officeart/2005/8/layout/list1"/>
    <dgm:cxn modelId="{1D9CF8BD-56A9-914A-9B39-8FB88A953D95}" type="presParOf" srcId="{71575243-2AE4-4805-A881-79EB9011C1D4}" destId="{A15E7677-D0BE-BB41-BDFA-87A1102AF517}" srcOrd="11" destOrd="0" presId="urn:microsoft.com/office/officeart/2005/8/layout/list1"/>
    <dgm:cxn modelId="{9A9285DB-6850-E440-A1C9-CE38E47F3ECA}" type="presParOf" srcId="{71575243-2AE4-4805-A881-79EB9011C1D4}" destId="{4CBCBD32-14C4-FC49-89FC-A7D0C81D7DC5}" srcOrd="12" destOrd="0" presId="urn:microsoft.com/office/officeart/2005/8/layout/list1"/>
    <dgm:cxn modelId="{352BCE86-5421-C847-A520-2C9D28FA8366}" type="presParOf" srcId="{4CBCBD32-14C4-FC49-89FC-A7D0C81D7DC5}" destId="{5495C609-AD3D-0D46-AB25-C527B4453DC7}" srcOrd="0" destOrd="0" presId="urn:microsoft.com/office/officeart/2005/8/layout/list1"/>
    <dgm:cxn modelId="{7025EF75-7E57-0E4A-B4CB-79D5E20E7BD6}" type="presParOf" srcId="{4CBCBD32-14C4-FC49-89FC-A7D0C81D7DC5}" destId="{FA51DA15-77C2-2F4D-A049-585CE98E7299}" srcOrd="1" destOrd="0" presId="urn:microsoft.com/office/officeart/2005/8/layout/list1"/>
    <dgm:cxn modelId="{3E2128FC-776E-F34C-AFCE-EE3E7E3B0A9F}" type="presParOf" srcId="{71575243-2AE4-4805-A881-79EB9011C1D4}" destId="{E7FA883F-9045-1C4B-86FE-B7EF872101B1}" srcOrd="13" destOrd="0" presId="urn:microsoft.com/office/officeart/2005/8/layout/list1"/>
    <dgm:cxn modelId="{CC9F99E6-5E87-AB41-AE2E-092EC0E65210}" type="presParOf" srcId="{71575243-2AE4-4805-A881-79EB9011C1D4}" destId="{5497DCED-33FA-BD46-A6CA-516AB43DC8E3}"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1.xml><?xml version="1.0" encoding="utf-8"?>
<dgm:dataModel xmlns:dgm="http://schemas.openxmlformats.org/drawingml/2006/diagram" xmlns:a="http://schemas.openxmlformats.org/drawingml/2006/main">
  <dgm:ptLst>
    <dgm:pt modelId="{46EC965F-919B-4248-A721-5CA051EE4570}"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s-CO"/>
        </a:p>
      </dgm:t>
    </dgm:pt>
    <dgm:pt modelId="{44F40A0A-BF04-408F-8FCB-710B1F9E82B3}">
      <dgm:prSet phldrT="[Texto]" custT="1"/>
      <dgm:spPr/>
      <dgm:t>
        <a:bodyPr/>
        <a:lstStyle/>
        <a:p>
          <a:pPr rtl="0"/>
          <a:r>
            <a:rPr kumimoji="0" lang="es-CO" sz="1200" b="1" i="0" u="none" strike="noStrike" cap="none" spc="0" normalizeH="0" baseline="0" noProof="0" dirty="0">
              <a:ln/>
              <a:effectLst/>
              <a:uLnTx/>
              <a:uFillTx/>
              <a:latin typeface="Century Gothic" panose="020B0502020202020204" pitchFamily="34" charset="0"/>
              <a:ea typeface="+mn-ea"/>
              <a:cs typeface="+mn-cs"/>
            </a:rPr>
            <a:t>MEDIDAS DE CONTROL DE INGENIERIA</a:t>
          </a:r>
          <a:endParaRPr lang="es-CO" sz="1200" dirty="0">
            <a:latin typeface="Century Gothic" panose="020B0502020202020204" pitchFamily="34" charset="0"/>
          </a:endParaRPr>
        </a:p>
      </dgm:t>
    </dgm:pt>
    <dgm:pt modelId="{3F6C7BDA-7A70-4BD2-BEBF-01F12860C6AD}" type="parTrans" cxnId="{0DAF1B00-8E41-4AF0-8C7F-17CC94BCDD5E}">
      <dgm:prSet/>
      <dgm:spPr/>
      <dgm:t>
        <a:bodyPr/>
        <a:lstStyle/>
        <a:p>
          <a:endParaRPr lang="es-CO" sz="1100">
            <a:latin typeface="Century Gothic" panose="020B0502020202020204" pitchFamily="34" charset="0"/>
          </a:endParaRPr>
        </a:p>
      </dgm:t>
    </dgm:pt>
    <dgm:pt modelId="{BC991D2C-4E5D-42D6-8A66-7DB43313FD89}" type="sibTrans" cxnId="{0DAF1B00-8E41-4AF0-8C7F-17CC94BCDD5E}">
      <dgm:prSet/>
      <dgm:spPr/>
      <dgm:t>
        <a:bodyPr/>
        <a:lstStyle/>
        <a:p>
          <a:endParaRPr lang="es-CO" sz="1100">
            <a:latin typeface="Century Gothic" panose="020B0502020202020204" pitchFamily="34" charset="0"/>
          </a:endParaRPr>
        </a:p>
      </dgm:t>
    </dgm:pt>
    <dgm:pt modelId="{1A79F840-EC1D-9B40-AF46-EE63E4618277}">
      <dgm:prSet phldrT="[Texto]" custT="1"/>
      <dgm:spPr/>
      <dgm:t>
        <a:bodyPr/>
        <a:lstStyle/>
        <a:p>
          <a:pPr rtl="0"/>
          <a:r>
            <a:rPr lang="es-CO" sz="1200" dirty="0">
              <a:latin typeface="Century Gothic" panose="020B0502020202020204" pitchFamily="34" charset="0"/>
            </a:rPr>
            <a:t>MEDIDAS DE CONTROL ADMINISTRATIVAS</a:t>
          </a:r>
        </a:p>
      </dgm:t>
    </dgm:pt>
    <dgm:pt modelId="{0DB4C94D-14D6-EA4C-B74F-A3ED373E8075}" type="parTrans" cxnId="{80D7F75C-9AB1-3441-BDFF-81B2D3C99837}">
      <dgm:prSet/>
      <dgm:spPr/>
      <dgm:t>
        <a:bodyPr/>
        <a:lstStyle/>
        <a:p>
          <a:endParaRPr lang="es-ES" sz="1200"/>
        </a:p>
      </dgm:t>
    </dgm:pt>
    <dgm:pt modelId="{8D016598-E73E-E942-9E0F-BD9C54370396}" type="sibTrans" cxnId="{80D7F75C-9AB1-3441-BDFF-81B2D3C99837}">
      <dgm:prSet/>
      <dgm:spPr/>
      <dgm:t>
        <a:bodyPr/>
        <a:lstStyle/>
        <a:p>
          <a:endParaRPr lang="es-ES" sz="1200"/>
        </a:p>
      </dgm:t>
    </dgm:pt>
    <dgm:pt modelId="{0059164F-1E6E-A541-A0F6-E1AB014C033F}">
      <dgm:prSet phldrT="[Texto]" custT="1"/>
      <dgm:spPr/>
      <dgm:t>
        <a:bodyPr/>
        <a:lstStyle/>
        <a:p>
          <a:pPr rtl="0"/>
          <a:r>
            <a:rPr lang="es-CO" sz="1200" dirty="0">
              <a:latin typeface="Century Gothic" panose="020B0502020202020204" pitchFamily="34" charset="0"/>
            </a:rPr>
            <a:t>MEDIDAS DE CONTROL AMBIENTAL</a:t>
          </a:r>
        </a:p>
      </dgm:t>
    </dgm:pt>
    <dgm:pt modelId="{AF58919F-027A-CE48-84AE-940048FFDFAF}" type="parTrans" cxnId="{C89B2D5C-F663-374B-87A1-2938CE9B9F56}">
      <dgm:prSet/>
      <dgm:spPr/>
      <dgm:t>
        <a:bodyPr/>
        <a:lstStyle/>
        <a:p>
          <a:endParaRPr lang="es-ES" sz="1200"/>
        </a:p>
      </dgm:t>
    </dgm:pt>
    <dgm:pt modelId="{16820349-0D44-7A41-AC02-22473E422504}" type="sibTrans" cxnId="{C89B2D5C-F663-374B-87A1-2938CE9B9F56}">
      <dgm:prSet/>
      <dgm:spPr/>
      <dgm:t>
        <a:bodyPr/>
        <a:lstStyle/>
        <a:p>
          <a:endParaRPr lang="es-ES" sz="1200"/>
        </a:p>
      </dgm:t>
    </dgm:pt>
    <dgm:pt modelId="{95AB4F76-10DF-4A49-95BA-A33C42A9D9D3}">
      <dgm:prSet phldrT="[Texto]" custT="1"/>
      <dgm:spPr/>
      <dgm:t>
        <a:bodyPr/>
        <a:lstStyle/>
        <a:p>
          <a:pPr rtl="0"/>
          <a:r>
            <a:rPr lang="es-CO" sz="1200" dirty="0">
              <a:latin typeface="Century Gothic" panose="020B0502020202020204" pitchFamily="34" charset="0"/>
            </a:rPr>
            <a:t>MEDIDAS INDIVIDUALES</a:t>
          </a:r>
        </a:p>
      </dgm:t>
    </dgm:pt>
    <dgm:pt modelId="{79F302EC-12FF-1C43-B922-0421FAE92B5C}" type="parTrans" cxnId="{F404932E-EE2E-1A42-80D1-AB5EDA239F1E}">
      <dgm:prSet/>
      <dgm:spPr/>
      <dgm:t>
        <a:bodyPr/>
        <a:lstStyle/>
        <a:p>
          <a:endParaRPr lang="es-ES" sz="1200"/>
        </a:p>
      </dgm:t>
    </dgm:pt>
    <dgm:pt modelId="{25C05B6F-8DC7-5648-B11F-9D92552F8210}" type="sibTrans" cxnId="{F404932E-EE2E-1A42-80D1-AB5EDA239F1E}">
      <dgm:prSet/>
      <dgm:spPr/>
      <dgm:t>
        <a:bodyPr/>
        <a:lstStyle/>
        <a:p>
          <a:endParaRPr lang="es-ES" sz="1200"/>
        </a:p>
      </dgm:t>
    </dgm:pt>
    <dgm:pt modelId="{428683E4-8E06-414D-8011-0836735DC008}">
      <dgm:prSet phldrT="[Texto]" custT="1"/>
      <dgm:spPr/>
      <dgm:t>
        <a:bodyPr/>
        <a:lstStyle/>
        <a:p>
          <a:pPr rtl="0"/>
          <a:r>
            <a:rPr lang="es-CO" sz="1200" dirty="0">
              <a:latin typeface="Century Gothic" panose="020B0502020202020204" pitchFamily="34" charset="0"/>
            </a:rPr>
            <a:t>Barreras Físicas guiar a los pacientes. Cortinas en areas comaradas.</a:t>
          </a:r>
        </a:p>
      </dgm:t>
    </dgm:pt>
    <dgm:pt modelId="{1D53AEC2-50AD-0C4B-8BFC-9BAEC719A631}" type="parTrans" cxnId="{33935B42-AF45-1743-9B26-46A19ED5AFE7}">
      <dgm:prSet/>
      <dgm:spPr/>
      <dgm:t>
        <a:bodyPr/>
        <a:lstStyle/>
        <a:p>
          <a:endParaRPr lang="es-ES" sz="1200"/>
        </a:p>
      </dgm:t>
    </dgm:pt>
    <dgm:pt modelId="{04CC411C-EA5D-3E4D-A3A7-127B4673779A}" type="sibTrans" cxnId="{33935B42-AF45-1743-9B26-46A19ED5AFE7}">
      <dgm:prSet/>
      <dgm:spPr/>
      <dgm:t>
        <a:bodyPr/>
        <a:lstStyle/>
        <a:p>
          <a:endParaRPr lang="es-ES" sz="1200"/>
        </a:p>
      </dgm:t>
    </dgm:pt>
    <dgm:pt modelId="{C3DFF5E1-0E94-5447-95AD-9C3878AB3628}">
      <dgm:prSet phldrT="[Texto]" custT="1"/>
      <dgm:spPr/>
      <dgm:t>
        <a:bodyPr/>
        <a:lstStyle/>
        <a:p>
          <a:pPr rtl="0"/>
          <a:r>
            <a:rPr lang="es-CO" sz="1200" dirty="0">
              <a:latin typeface="Century Gothic" panose="020B0502020202020204" pitchFamily="34" charset="0"/>
            </a:rPr>
            <a:t>Sistemas de tratamiento de aire.</a:t>
          </a:r>
        </a:p>
      </dgm:t>
    </dgm:pt>
    <dgm:pt modelId="{0A4B95AE-A709-F44C-80E8-B131CA6BEFE9}" type="parTrans" cxnId="{97181C68-A127-7A44-BD70-6C937B32E50D}">
      <dgm:prSet/>
      <dgm:spPr/>
      <dgm:t>
        <a:bodyPr/>
        <a:lstStyle/>
        <a:p>
          <a:endParaRPr lang="es-ES" sz="1200"/>
        </a:p>
      </dgm:t>
    </dgm:pt>
    <dgm:pt modelId="{18532690-AFC2-414C-BF0C-1C89B2D29F9F}" type="sibTrans" cxnId="{97181C68-A127-7A44-BD70-6C937B32E50D}">
      <dgm:prSet/>
      <dgm:spPr/>
      <dgm:t>
        <a:bodyPr/>
        <a:lstStyle/>
        <a:p>
          <a:endParaRPr lang="es-ES" sz="1200"/>
        </a:p>
      </dgm:t>
    </dgm:pt>
    <dgm:pt modelId="{3780DEE3-8046-C24C-813E-B03FCD8489C6}">
      <dgm:prSet phldrT="[Texto]" custT="1"/>
      <dgm:spPr/>
      <dgm:t>
        <a:bodyPr/>
        <a:lstStyle/>
        <a:p>
          <a:pPr rtl="0"/>
          <a:r>
            <a:rPr lang="es-CO" sz="1200" dirty="0">
              <a:latin typeface="Century Gothic" panose="020B0502020202020204" pitchFamily="34" charset="0"/>
            </a:rPr>
            <a:t>Diagnóstico oportuno</a:t>
          </a:r>
        </a:p>
      </dgm:t>
    </dgm:pt>
    <dgm:pt modelId="{F2CD9882-2EDC-9943-84F8-4CB79C567B05}" type="parTrans" cxnId="{52E12416-5C21-3E48-936E-750A8C1E96C5}">
      <dgm:prSet/>
      <dgm:spPr/>
      <dgm:t>
        <a:bodyPr/>
        <a:lstStyle/>
        <a:p>
          <a:endParaRPr lang="es-ES" sz="1200"/>
        </a:p>
      </dgm:t>
    </dgm:pt>
    <dgm:pt modelId="{BBFEDDAA-AAF2-0445-8E05-30A537D6AAA4}" type="sibTrans" cxnId="{52E12416-5C21-3E48-936E-750A8C1E96C5}">
      <dgm:prSet/>
      <dgm:spPr/>
      <dgm:t>
        <a:bodyPr/>
        <a:lstStyle/>
        <a:p>
          <a:endParaRPr lang="es-ES" sz="1200"/>
        </a:p>
      </dgm:t>
    </dgm:pt>
    <dgm:pt modelId="{1F74BCAB-21A2-2D41-AB68-499F40951314}">
      <dgm:prSet phldrT="[Texto]" custT="1"/>
      <dgm:spPr/>
      <dgm:t>
        <a:bodyPr/>
        <a:lstStyle/>
        <a:p>
          <a:pPr rtl="0"/>
          <a:r>
            <a:rPr lang="es-CO" sz="1200" dirty="0">
              <a:latin typeface="Century Gothic" panose="020B0502020202020204" pitchFamily="34" charset="0"/>
            </a:rPr>
            <a:t>Caracterización ocupacional</a:t>
          </a:r>
        </a:p>
      </dgm:t>
    </dgm:pt>
    <dgm:pt modelId="{39A6176F-C8E8-854A-B318-71EF69676B84}" type="parTrans" cxnId="{518482FA-4B24-E547-B6E9-53BE0CE741AA}">
      <dgm:prSet/>
      <dgm:spPr/>
      <dgm:t>
        <a:bodyPr/>
        <a:lstStyle/>
        <a:p>
          <a:endParaRPr lang="es-ES" sz="1200"/>
        </a:p>
      </dgm:t>
    </dgm:pt>
    <dgm:pt modelId="{54E2A4C5-C667-DF46-9C45-A31EA40CA9F5}" type="sibTrans" cxnId="{518482FA-4B24-E547-B6E9-53BE0CE741AA}">
      <dgm:prSet/>
      <dgm:spPr/>
      <dgm:t>
        <a:bodyPr/>
        <a:lstStyle/>
        <a:p>
          <a:endParaRPr lang="es-ES" sz="1200"/>
        </a:p>
      </dgm:t>
    </dgm:pt>
    <dgm:pt modelId="{97F608CA-229D-EF43-A730-19C60F85B96D}">
      <dgm:prSet phldrT="[Texto]" custT="1"/>
      <dgm:spPr/>
      <dgm:t>
        <a:bodyPr/>
        <a:lstStyle/>
        <a:p>
          <a:pPr rtl="0"/>
          <a:r>
            <a:rPr lang="es-CO" sz="1200" dirty="0">
              <a:latin typeface="Century Gothic" panose="020B0502020202020204" pitchFamily="34" charset="0"/>
            </a:rPr>
            <a:t>Evitar aglomeraciones y fomento de trabajo en casa.</a:t>
          </a:r>
        </a:p>
      </dgm:t>
    </dgm:pt>
    <dgm:pt modelId="{E4842E2B-8DC9-3143-AE7E-50FADE2C5E63}" type="parTrans" cxnId="{9C252A7D-CDF6-9F47-872D-332E0B4D2C1C}">
      <dgm:prSet/>
      <dgm:spPr/>
      <dgm:t>
        <a:bodyPr/>
        <a:lstStyle/>
        <a:p>
          <a:endParaRPr lang="es-ES" sz="1200"/>
        </a:p>
      </dgm:t>
    </dgm:pt>
    <dgm:pt modelId="{1D41DB1B-03B2-2B43-B6B5-D5D4B441B544}" type="sibTrans" cxnId="{9C252A7D-CDF6-9F47-872D-332E0B4D2C1C}">
      <dgm:prSet/>
      <dgm:spPr/>
      <dgm:t>
        <a:bodyPr/>
        <a:lstStyle/>
        <a:p>
          <a:endParaRPr lang="es-ES" sz="1200"/>
        </a:p>
      </dgm:t>
    </dgm:pt>
    <dgm:pt modelId="{5EF4ABF1-B67F-0C4A-9712-AF360930B07B}">
      <dgm:prSet phldrT="[Texto]" custT="1"/>
      <dgm:spPr/>
      <dgm:t>
        <a:bodyPr/>
        <a:lstStyle/>
        <a:p>
          <a:pPr rtl="0"/>
          <a:r>
            <a:rPr lang="es-CO" sz="1200" dirty="0">
              <a:latin typeface="Century Gothic" panose="020B0502020202020204" pitchFamily="34" charset="0"/>
            </a:rPr>
            <a:t>Promoción de Higiene de manos y respiratoria.</a:t>
          </a:r>
        </a:p>
      </dgm:t>
    </dgm:pt>
    <dgm:pt modelId="{67AC979F-2A8D-5B4F-9B1E-07C77FFD998A}" type="parTrans" cxnId="{FFC3BD3E-AF0E-574B-AAB8-A737D15F426E}">
      <dgm:prSet/>
      <dgm:spPr/>
      <dgm:t>
        <a:bodyPr/>
        <a:lstStyle/>
        <a:p>
          <a:endParaRPr lang="es-ES" sz="1200"/>
        </a:p>
      </dgm:t>
    </dgm:pt>
    <dgm:pt modelId="{9DAB710C-4078-0C4E-AC09-1E6827C42CEF}" type="sibTrans" cxnId="{FFC3BD3E-AF0E-574B-AAB8-A737D15F426E}">
      <dgm:prSet/>
      <dgm:spPr/>
      <dgm:t>
        <a:bodyPr/>
        <a:lstStyle/>
        <a:p>
          <a:endParaRPr lang="es-ES" sz="1200"/>
        </a:p>
      </dgm:t>
    </dgm:pt>
    <dgm:pt modelId="{C65C702E-BA35-5943-9FEE-C893AA3D1576}">
      <dgm:prSet phldrT="[Texto]" custT="1"/>
      <dgm:spPr/>
      <dgm:t>
        <a:bodyPr/>
        <a:lstStyle/>
        <a:p>
          <a:pPr rtl="0"/>
          <a:r>
            <a:rPr lang="es-CO" sz="1200" dirty="0">
              <a:latin typeface="Century Gothic" panose="020B0502020202020204" pitchFamily="34" charset="0"/>
            </a:rPr>
            <a:t>Objetivo: Disminuir concentración ambiental de microgotas contaminadas y direccionamiento del flujo del aire.</a:t>
          </a:r>
        </a:p>
      </dgm:t>
    </dgm:pt>
    <dgm:pt modelId="{075FF413-8AF4-854A-8CC3-8183B0CE8CC5}" type="parTrans" cxnId="{068521AB-F3CB-5846-92C3-1CAADDB69633}">
      <dgm:prSet/>
      <dgm:spPr/>
      <dgm:t>
        <a:bodyPr/>
        <a:lstStyle/>
        <a:p>
          <a:endParaRPr lang="es-ES" sz="1200"/>
        </a:p>
      </dgm:t>
    </dgm:pt>
    <dgm:pt modelId="{2CF28A1D-5B0E-8B49-9013-DE53249337A8}" type="sibTrans" cxnId="{068521AB-F3CB-5846-92C3-1CAADDB69633}">
      <dgm:prSet/>
      <dgm:spPr/>
      <dgm:t>
        <a:bodyPr/>
        <a:lstStyle/>
        <a:p>
          <a:endParaRPr lang="es-ES" sz="1200"/>
        </a:p>
      </dgm:t>
    </dgm:pt>
    <dgm:pt modelId="{BBC85CBD-F860-694B-B4AC-F27C2FA3E0CF}">
      <dgm:prSet phldrT="[Texto]" custT="1"/>
      <dgm:spPr/>
      <dgm:t>
        <a:bodyPr/>
        <a:lstStyle/>
        <a:p>
          <a:pPr rtl="0"/>
          <a:r>
            <a:rPr lang="es-CO" sz="1200" dirty="0">
              <a:latin typeface="Century Gothic" panose="020B0502020202020204" pitchFamily="34" charset="0"/>
            </a:rPr>
            <a:t>Ventilación natural o mecanica.</a:t>
          </a:r>
        </a:p>
      </dgm:t>
    </dgm:pt>
    <dgm:pt modelId="{2CD51659-523A-1A4C-85D8-0497CBEFF696}" type="parTrans" cxnId="{2AAC5EC1-47A8-5144-8C0B-9C4862CF5AE9}">
      <dgm:prSet/>
      <dgm:spPr/>
      <dgm:t>
        <a:bodyPr/>
        <a:lstStyle/>
        <a:p>
          <a:endParaRPr lang="es-ES" sz="1200"/>
        </a:p>
      </dgm:t>
    </dgm:pt>
    <dgm:pt modelId="{7DFF3E9A-9FCD-274B-9888-96B74D541E2C}" type="sibTrans" cxnId="{2AAC5EC1-47A8-5144-8C0B-9C4862CF5AE9}">
      <dgm:prSet/>
      <dgm:spPr/>
      <dgm:t>
        <a:bodyPr/>
        <a:lstStyle/>
        <a:p>
          <a:endParaRPr lang="es-ES" sz="1200"/>
        </a:p>
      </dgm:t>
    </dgm:pt>
    <dgm:pt modelId="{C5FB207E-E348-FB41-AF1F-94963F12E28A}">
      <dgm:prSet phldrT="[Texto]" custT="1"/>
      <dgm:spPr/>
      <dgm:t>
        <a:bodyPr/>
        <a:lstStyle/>
        <a:p>
          <a:pPr rtl="0"/>
          <a:r>
            <a:rPr lang="es-CO" sz="1200" dirty="0">
              <a:latin typeface="Century Gothic" panose="020B0502020202020204" pitchFamily="34" charset="0"/>
            </a:rPr>
            <a:t>Ilumincaión adecuada.</a:t>
          </a:r>
        </a:p>
      </dgm:t>
    </dgm:pt>
    <dgm:pt modelId="{63A252F8-5538-0142-B3B2-33D0585E7841}" type="parTrans" cxnId="{8BFBBFD6-BCEB-FA4A-8F7B-0C900F8F6CCD}">
      <dgm:prSet/>
      <dgm:spPr/>
      <dgm:t>
        <a:bodyPr/>
        <a:lstStyle/>
        <a:p>
          <a:endParaRPr lang="es-ES" sz="1200"/>
        </a:p>
      </dgm:t>
    </dgm:pt>
    <dgm:pt modelId="{E617443A-9521-0441-9B60-B7BAE001A4E9}" type="sibTrans" cxnId="{8BFBBFD6-BCEB-FA4A-8F7B-0C900F8F6CCD}">
      <dgm:prSet/>
      <dgm:spPr/>
      <dgm:t>
        <a:bodyPr/>
        <a:lstStyle/>
        <a:p>
          <a:endParaRPr lang="es-ES" sz="1200"/>
        </a:p>
      </dgm:t>
    </dgm:pt>
    <dgm:pt modelId="{6BDAEC9B-5536-D644-8B98-B3C2F5B34FEC}">
      <dgm:prSet phldrT="[Texto]" custT="1"/>
      <dgm:spPr/>
      <dgm:t>
        <a:bodyPr/>
        <a:lstStyle/>
        <a:p>
          <a:pPr rtl="0"/>
          <a:r>
            <a:rPr lang="es-CO" sz="1200" dirty="0">
              <a:latin typeface="Century Gothic" panose="020B0502020202020204" pitchFamily="34" charset="0"/>
            </a:rPr>
            <a:t>Medidas de antisepsia</a:t>
          </a:r>
        </a:p>
      </dgm:t>
    </dgm:pt>
    <dgm:pt modelId="{24BA69D1-CF96-1C40-9554-9C0253F38D83}" type="parTrans" cxnId="{E6E516B4-4EC9-3A4B-9F2F-E65FDDE59FCB}">
      <dgm:prSet/>
      <dgm:spPr/>
      <dgm:t>
        <a:bodyPr/>
        <a:lstStyle/>
        <a:p>
          <a:endParaRPr lang="es-ES" sz="1200"/>
        </a:p>
      </dgm:t>
    </dgm:pt>
    <dgm:pt modelId="{D2214700-85BE-B74A-A34F-E19FFC0922E0}" type="sibTrans" cxnId="{E6E516B4-4EC9-3A4B-9F2F-E65FDDE59FCB}">
      <dgm:prSet/>
      <dgm:spPr/>
      <dgm:t>
        <a:bodyPr/>
        <a:lstStyle/>
        <a:p>
          <a:endParaRPr lang="es-ES" sz="1200"/>
        </a:p>
      </dgm:t>
    </dgm:pt>
    <dgm:pt modelId="{30FD7B61-A299-7D4E-BF1D-234C3EC05B63}">
      <dgm:prSet phldrT="[Texto]" custT="1"/>
      <dgm:spPr/>
      <dgm:t>
        <a:bodyPr/>
        <a:lstStyle/>
        <a:p>
          <a:pPr rtl="0"/>
          <a:r>
            <a:rPr lang="es-CO" sz="1200" dirty="0">
              <a:latin typeface="Century Gothic" panose="020B0502020202020204" pitchFamily="34" charset="0"/>
            </a:rPr>
            <a:t>Desinfección de áreas y superficies.</a:t>
          </a:r>
        </a:p>
      </dgm:t>
    </dgm:pt>
    <dgm:pt modelId="{AA0FA88E-6A15-F348-A8A3-05FEF6AD2553}" type="parTrans" cxnId="{09688D36-AA63-B548-A435-DAF8380CA4C4}">
      <dgm:prSet/>
      <dgm:spPr/>
      <dgm:t>
        <a:bodyPr/>
        <a:lstStyle/>
        <a:p>
          <a:endParaRPr lang="es-ES" sz="1200"/>
        </a:p>
      </dgm:t>
    </dgm:pt>
    <dgm:pt modelId="{7304200F-DFCE-444B-9087-FB816A5AE7D5}" type="sibTrans" cxnId="{09688D36-AA63-B548-A435-DAF8380CA4C4}">
      <dgm:prSet/>
      <dgm:spPr/>
      <dgm:t>
        <a:bodyPr/>
        <a:lstStyle/>
        <a:p>
          <a:endParaRPr lang="es-ES" sz="1200"/>
        </a:p>
      </dgm:t>
    </dgm:pt>
    <dgm:pt modelId="{B609A588-E6E2-FD47-9F3B-067C167D8D4F}">
      <dgm:prSet phldrT="[Texto]" custT="1"/>
      <dgm:spPr/>
      <dgm:t>
        <a:bodyPr/>
        <a:lstStyle/>
        <a:p>
          <a:pPr rtl="0"/>
          <a:r>
            <a:rPr lang="es-CO" sz="1200" b="1" dirty="0">
              <a:latin typeface="Century Gothic" panose="020B0502020202020204" pitchFamily="34" charset="0"/>
            </a:rPr>
            <a:t>EPP </a:t>
          </a:r>
          <a:r>
            <a:rPr lang="es-CO" sz="1200" dirty="0">
              <a:latin typeface="Century Gothic" panose="020B0502020202020204" pitchFamily="34" charset="0"/>
            </a:rPr>
            <a:t>en función del </a:t>
          </a:r>
          <a:r>
            <a:rPr lang="es-CO" sz="1200" b="1" dirty="0">
              <a:latin typeface="Century Gothic" panose="020B0502020202020204" pitchFamily="34" charset="0"/>
            </a:rPr>
            <a:t>peligro</a:t>
          </a:r>
        </a:p>
      </dgm:t>
    </dgm:pt>
    <dgm:pt modelId="{2F14FE7E-F347-2F4F-860D-01A42AC235C1}" type="parTrans" cxnId="{A17A2608-DE81-E643-9EB0-C3802896E108}">
      <dgm:prSet/>
      <dgm:spPr/>
      <dgm:t>
        <a:bodyPr/>
        <a:lstStyle/>
        <a:p>
          <a:endParaRPr lang="es-ES" sz="1200"/>
        </a:p>
      </dgm:t>
    </dgm:pt>
    <dgm:pt modelId="{7CADBF08-135A-6B48-82A3-6CDB6EAFEBDE}" type="sibTrans" cxnId="{A17A2608-DE81-E643-9EB0-C3802896E108}">
      <dgm:prSet/>
      <dgm:spPr/>
      <dgm:t>
        <a:bodyPr/>
        <a:lstStyle/>
        <a:p>
          <a:endParaRPr lang="es-ES" sz="1200"/>
        </a:p>
      </dgm:t>
    </dgm:pt>
    <dgm:pt modelId="{F42B693C-1BC3-454F-80C2-6E66C8F1B3AA}">
      <dgm:prSet phldrT="[Texto]" custT="1"/>
      <dgm:spPr/>
      <dgm:t>
        <a:bodyPr/>
        <a:lstStyle/>
        <a:p>
          <a:pPr rtl="0"/>
          <a:r>
            <a:rPr lang="es-CO" sz="1200" dirty="0">
              <a:latin typeface="Century Gothic" panose="020B0502020202020204" pitchFamily="34" charset="0"/>
            </a:rPr>
            <a:t>OSHA 2000, </a:t>
          </a:r>
        </a:p>
      </dgm:t>
    </dgm:pt>
    <dgm:pt modelId="{C16E461A-87D7-3647-9CF9-A4ED0B27F892}" type="parTrans" cxnId="{81089D72-C9B2-DD4B-949D-26A560F3DD86}">
      <dgm:prSet/>
      <dgm:spPr/>
      <dgm:t>
        <a:bodyPr/>
        <a:lstStyle/>
        <a:p>
          <a:endParaRPr lang="es-ES" sz="1200"/>
        </a:p>
      </dgm:t>
    </dgm:pt>
    <dgm:pt modelId="{A4A4178E-04FE-CF48-A848-712006337EF2}" type="sibTrans" cxnId="{81089D72-C9B2-DD4B-949D-26A560F3DD86}">
      <dgm:prSet/>
      <dgm:spPr/>
      <dgm:t>
        <a:bodyPr/>
        <a:lstStyle/>
        <a:p>
          <a:endParaRPr lang="es-ES" sz="1200"/>
        </a:p>
      </dgm:t>
    </dgm:pt>
    <dgm:pt modelId="{E9FC593D-3A1E-744D-BEA7-A36907455283}">
      <dgm:prSet phldrT="[Texto]" custT="1"/>
      <dgm:spPr/>
      <dgm:t>
        <a:bodyPr/>
        <a:lstStyle/>
        <a:p>
          <a:pPr rtl="0"/>
          <a:r>
            <a:rPr lang="es-CO" sz="1200" dirty="0">
              <a:latin typeface="Century Gothic" panose="020B0502020202020204" pitchFamily="34" charset="0"/>
            </a:rPr>
            <a:t>Monitoreo de casos confirmados. </a:t>
          </a:r>
        </a:p>
      </dgm:t>
    </dgm:pt>
    <dgm:pt modelId="{3CD67F6B-49FD-184F-83D8-ECB032BAF2C1}" type="parTrans" cxnId="{6E0543CB-717E-0B4C-A907-8A0EF319A8DA}">
      <dgm:prSet/>
      <dgm:spPr/>
      <dgm:t>
        <a:bodyPr/>
        <a:lstStyle/>
        <a:p>
          <a:endParaRPr lang="es-ES" sz="1200"/>
        </a:p>
      </dgm:t>
    </dgm:pt>
    <dgm:pt modelId="{5B5BBACB-7355-BB47-9973-7A311FF76034}" type="sibTrans" cxnId="{6E0543CB-717E-0B4C-A907-8A0EF319A8DA}">
      <dgm:prSet/>
      <dgm:spPr/>
      <dgm:t>
        <a:bodyPr/>
        <a:lstStyle/>
        <a:p>
          <a:endParaRPr lang="es-ES" sz="1200"/>
        </a:p>
      </dgm:t>
    </dgm:pt>
    <dgm:pt modelId="{8C578CE4-7998-0A4D-85C6-88DED947AA15}">
      <dgm:prSet phldrT="[Texto]" custT="1"/>
      <dgm:spPr/>
      <dgm:t>
        <a:bodyPr/>
        <a:lstStyle/>
        <a:p>
          <a:pPr rtl="0"/>
          <a:r>
            <a:rPr lang="es-CO" sz="1200" dirty="0">
              <a:latin typeface="Century Gothic" panose="020B0502020202020204" pitchFamily="34" charset="0"/>
            </a:rPr>
            <a:t>Uson constante y adecuado, Iinspección, Mantenimiento , reemplazo  regular. Retiro, Limpieza, Alamacenamienoto</a:t>
          </a:r>
        </a:p>
      </dgm:t>
    </dgm:pt>
    <dgm:pt modelId="{E48BBFD5-4188-2147-B38A-FB52E02D3675}" type="parTrans" cxnId="{B19270DE-E51F-CF47-8538-B0E3F822F87D}">
      <dgm:prSet/>
      <dgm:spPr/>
      <dgm:t>
        <a:bodyPr/>
        <a:lstStyle/>
        <a:p>
          <a:endParaRPr lang="es-ES" sz="1200"/>
        </a:p>
      </dgm:t>
    </dgm:pt>
    <dgm:pt modelId="{C9D704FD-6D80-F446-ADB0-C141EABE2F50}" type="sibTrans" cxnId="{B19270DE-E51F-CF47-8538-B0E3F822F87D}">
      <dgm:prSet/>
      <dgm:spPr/>
      <dgm:t>
        <a:bodyPr/>
        <a:lstStyle/>
        <a:p>
          <a:endParaRPr lang="es-ES" sz="1200"/>
        </a:p>
      </dgm:t>
    </dgm:pt>
    <dgm:pt modelId="{C7EDEB4A-78E8-0E40-8575-83623313DF04}">
      <dgm:prSet phldrT="[Texto]" custT="1"/>
      <dgm:spPr/>
      <dgm:t>
        <a:bodyPr/>
        <a:lstStyle/>
        <a:p>
          <a:pPr rtl="0"/>
          <a:r>
            <a:rPr lang="es-CO" sz="1200" dirty="0">
              <a:latin typeface="Century Gothic" panose="020B0502020202020204" pitchFamily="34" charset="0"/>
            </a:rPr>
            <a:t>Ficha de cada EPP.</a:t>
          </a:r>
        </a:p>
      </dgm:t>
    </dgm:pt>
    <dgm:pt modelId="{EB87A022-61E9-6A47-B2BA-CB92945201D7}" type="parTrans" cxnId="{15F53FA3-F856-2442-9407-AF9D1F21B619}">
      <dgm:prSet/>
      <dgm:spPr/>
      <dgm:t>
        <a:bodyPr/>
        <a:lstStyle/>
        <a:p>
          <a:endParaRPr lang="es-ES" sz="1200"/>
        </a:p>
      </dgm:t>
    </dgm:pt>
    <dgm:pt modelId="{661A6BFA-723F-5F4B-8F48-E5A879A583EA}" type="sibTrans" cxnId="{15F53FA3-F856-2442-9407-AF9D1F21B619}">
      <dgm:prSet/>
      <dgm:spPr/>
      <dgm:t>
        <a:bodyPr/>
        <a:lstStyle/>
        <a:p>
          <a:endParaRPr lang="es-ES" sz="1200"/>
        </a:p>
      </dgm:t>
    </dgm:pt>
    <dgm:pt modelId="{71575243-2AE4-4805-A881-79EB9011C1D4}" type="pres">
      <dgm:prSet presAssocID="{46EC965F-919B-4248-A721-5CA051EE4570}" presName="linear" presStyleCnt="0">
        <dgm:presLayoutVars>
          <dgm:dir/>
          <dgm:animLvl val="lvl"/>
          <dgm:resizeHandles val="exact"/>
        </dgm:presLayoutVars>
      </dgm:prSet>
      <dgm:spPr/>
    </dgm:pt>
    <dgm:pt modelId="{33C63A12-DB72-4CEF-B6B0-48708C9317D8}" type="pres">
      <dgm:prSet presAssocID="{44F40A0A-BF04-408F-8FCB-710B1F9E82B3}" presName="parentLin" presStyleCnt="0"/>
      <dgm:spPr/>
    </dgm:pt>
    <dgm:pt modelId="{5EEA8A3F-5F32-40AE-8B79-6000B1537856}" type="pres">
      <dgm:prSet presAssocID="{44F40A0A-BF04-408F-8FCB-710B1F9E82B3}" presName="parentLeftMargin" presStyleLbl="node1" presStyleIdx="0" presStyleCnt="4"/>
      <dgm:spPr/>
    </dgm:pt>
    <dgm:pt modelId="{628D44EB-4691-467F-8E78-E087F73C970B}" type="pres">
      <dgm:prSet presAssocID="{44F40A0A-BF04-408F-8FCB-710B1F9E82B3}" presName="parentText" presStyleLbl="node1" presStyleIdx="0" presStyleCnt="4">
        <dgm:presLayoutVars>
          <dgm:chMax val="0"/>
          <dgm:bulletEnabled val="1"/>
        </dgm:presLayoutVars>
      </dgm:prSet>
      <dgm:spPr/>
    </dgm:pt>
    <dgm:pt modelId="{615CF527-8819-464C-9631-D3B18518A498}" type="pres">
      <dgm:prSet presAssocID="{44F40A0A-BF04-408F-8FCB-710B1F9E82B3}" presName="negativeSpace" presStyleCnt="0"/>
      <dgm:spPr/>
    </dgm:pt>
    <dgm:pt modelId="{D48C7EF2-0538-456C-8C1E-64600612EEBE}" type="pres">
      <dgm:prSet presAssocID="{44F40A0A-BF04-408F-8FCB-710B1F9E82B3}" presName="childText" presStyleLbl="conFgAcc1" presStyleIdx="0" presStyleCnt="4">
        <dgm:presLayoutVars>
          <dgm:bulletEnabled val="1"/>
        </dgm:presLayoutVars>
      </dgm:prSet>
      <dgm:spPr/>
    </dgm:pt>
    <dgm:pt modelId="{3ECB9AA9-7A1D-47F9-B6CA-E0320AB9044D}" type="pres">
      <dgm:prSet presAssocID="{BC991D2C-4E5D-42D6-8A66-7DB43313FD89}" presName="spaceBetweenRectangles" presStyleCnt="0"/>
      <dgm:spPr/>
    </dgm:pt>
    <dgm:pt modelId="{245BB73B-31F2-484D-9433-9330ED2B9BC1}" type="pres">
      <dgm:prSet presAssocID="{1A79F840-EC1D-9B40-AF46-EE63E4618277}" presName="parentLin" presStyleCnt="0"/>
      <dgm:spPr/>
    </dgm:pt>
    <dgm:pt modelId="{17A4C07A-C470-AB43-A7CF-F5519CE021AD}" type="pres">
      <dgm:prSet presAssocID="{1A79F840-EC1D-9B40-AF46-EE63E4618277}" presName="parentLeftMargin" presStyleLbl="node1" presStyleIdx="0" presStyleCnt="4"/>
      <dgm:spPr/>
    </dgm:pt>
    <dgm:pt modelId="{1C8AE884-5D4A-AC41-8867-E69898997FBD}" type="pres">
      <dgm:prSet presAssocID="{1A79F840-EC1D-9B40-AF46-EE63E4618277}" presName="parentText" presStyleLbl="node1" presStyleIdx="1" presStyleCnt="4">
        <dgm:presLayoutVars>
          <dgm:chMax val="0"/>
          <dgm:bulletEnabled val="1"/>
        </dgm:presLayoutVars>
      </dgm:prSet>
      <dgm:spPr/>
    </dgm:pt>
    <dgm:pt modelId="{2FE685E9-1296-BB42-AF1B-2536E6CA46A0}" type="pres">
      <dgm:prSet presAssocID="{1A79F840-EC1D-9B40-AF46-EE63E4618277}" presName="negativeSpace" presStyleCnt="0"/>
      <dgm:spPr/>
    </dgm:pt>
    <dgm:pt modelId="{AD78DCC0-5C32-3D4F-9703-47E7FCC39197}" type="pres">
      <dgm:prSet presAssocID="{1A79F840-EC1D-9B40-AF46-EE63E4618277}" presName="childText" presStyleLbl="conFgAcc1" presStyleIdx="1" presStyleCnt="4">
        <dgm:presLayoutVars>
          <dgm:bulletEnabled val="1"/>
        </dgm:presLayoutVars>
      </dgm:prSet>
      <dgm:spPr/>
    </dgm:pt>
    <dgm:pt modelId="{76A80055-94C9-EB4E-B291-511F8913365A}" type="pres">
      <dgm:prSet presAssocID="{8D016598-E73E-E942-9E0F-BD9C54370396}" presName="spaceBetweenRectangles" presStyleCnt="0"/>
      <dgm:spPr/>
    </dgm:pt>
    <dgm:pt modelId="{88256B41-9CBB-694D-B583-E2F480E296AC}" type="pres">
      <dgm:prSet presAssocID="{0059164F-1E6E-A541-A0F6-E1AB014C033F}" presName="parentLin" presStyleCnt="0"/>
      <dgm:spPr/>
    </dgm:pt>
    <dgm:pt modelId="{08EFE4AE-9349-5A42-8FA2-60FDD1B793FE}" type="pres">
      <dgm:prSet presAssocID="{0059164F-1E6E-A541-A0F6-E1AB014C033F}" presName="parentLeftMargin" presStyleLbl="node1" presStyleIdx="1" presStyleCnt="4"/>
      <dgm:spPr/>
    </dgm:pt>
    <dgm:pt modelId="{3D5A66C1-7982-CF48-B59A-B9B004BD086B}" type="pres">
      <dgm:prSet presAssocID="{0059164F-1E6E-A541-A0F6-E1AB014C033F}" presName="parentText" presStyleLbl="node1" presStyleIdx="2" presStyleCnt="4">
        <dgm:presLayoutVars>
          <dgm:chMax val="0"/>
          <dgm:bulletEnabled val="1"/>
        </dgm:presLayoutVars>
      </dgm:prSet>
      <dgm:spPr/>
    </dgm:pt>
    <dgm:pt modelId="{EC19085C-EE0B-7849-8964-CE5135C1BA7A}" type="pres">
      <dgm:prSet presAssocID="{0059164F-1E6E-A541-A0F6-E1AB014C033F}" presName="negativeSpace" presStyleCnt="0"/>
      <dgm:spPr/>
    </dgm:pt>
    <dgm:pt modelId="{FD3DF334-C358-5449-AD09-2E55CFEE609D}" type="pres">
      <dgm:prSet presAssocID="{0059164F-1E6E-A541-A0F6-E1AB014C033F}" presName="childText" presStyleLbl="conFgAcc1" presStyleIdx="2" presStyleCnt="4">
        <dgm:presLayoutVars>
          <dgm:bulletEnabled val="1"/>
        </dgm:presLayoutVars>
      </dgm:prSet>
      <dgm:spPr/>
    </dgm:pt>
    <dgm:pt modelId="{A15E7677-D0BE-BB41-BDFA-87A1102AF517}" type="pres">
      <dgm:prSet presAssocID="{16820349-0D44-7A41-AC02-22473E422504}" presName="spaceBetweenRectangles" presStyleCnt="0"/>
      <dgm:spPr/>
    </dgm:pt>
    <dgm:pt modelId="{4CBCBD32-14C4-FC49-89FC-A7D0C81D7DC5}" type="pres">
      <dgm:prSet presAssocID="{95AB4F76-10DF-4A49-95BA-A33C42A9D9D3}" presName="parentLin" presStyleCnt="0"/>
      <dgm:spPr/>
    </dgm:pt>
    <dgm:pt modelId="{5495C609-AD3D-0D46-AB25-C527B4453DC7}" type="pres">
      <dgm:prSet presAssocID="{95AB4F76-10DF-4A49-95BA-A33C42A9D9D3}" presName="parentLeftMargin" presStyleLbl="node1" presStyleIdx="2" presStyleCnt="4"/>
      <dgm:spPr/>
    </dgm:pt>
    <dgm:pt modelId="{FA51DA15-77C2-2F4D-A049-585CE98E7299}" type="pres">
      <dgm:prSet presAssocID="{95AB4F76-10DF-4A49-95BA-A33C42A9D9D3}" presName="parentText" presStyleLbl="node1" presStyleIdx="3" presStyleCnt="4">
        <dgm:presLayoutVars>
          <dgm:chMax val="0"/>
          <dgm:bulletEnabled val="1"/>
        </dgm:presLayoutVars>
      </dgm:prSet>
      <dgm:spPr/>
    </dgm:pt>
    <dgm:pt modelId="{E7FA883F-9045-1C4B-86FE-B7EF872101B1}" type="pres">
      <dgm:prSet presAssocID="{95AB4F76-10DF-4A49-95BA-A33C42A9D9D3}" presName="negativeSpace" presStyleCnt="0"/>
      <dgm:spPr/>
    </dgm:pt>
    <dgm:pt modelId="{5497DCED-33FA-BD46-A6CA-516AB43DC8E3}" type="pres">
      <dgm:prSet presAssocID="{95AB4F76-10DF-4A49-95BA-A33C42A9D9D3}" presName="childText" presStyleLbl="conFgAcc1" presStyleIdx="3" presStyleCnt="4">
        <dgm:presLayoutVars>
          <dgm:bulletEnabled val="1"/>
        </dgm:presLayoutVars>
      </dgm:prSet>
      <dgm:spPr/>
    </dgm:pt>
  </dgm:ptLst>
  <dgm:cxnLst>
    <dgm:cxn modelId="{0DAF1B00-8E41-4AF0-8C7F-17CC94BCDD5E}" srcId="{46EC965F-919B-4248-A721-5CA051EE4570}" destId="{44F40A0A-BF04-408F-8FCB-710B1F9E82B3}" srcOrd="0" destOrd="0" parTransId="{3F6C7BDA-7A70-4BD2-BEBF-01F12860C6AD}" sibTransId="{BC991D2C-4E5D-42D6-8A66-7DB43313FD89}"/>
    <dgm:cxn modelId="{45D92107-25D2-E24F-BBB9-B03D98258518}" type="presOf" srcId="{428683E4-8E06-414D-8011-0836735DC008}" destId="{D48C7EF2-0538-456C-8C1E-64600612EEBE}" srcOrd="0" destOrd="0" presId="urn:microsoft.com/office/officeart/2005/8/layout/list1"/>
    <dgm:cxn modelId="{A17A2608-DE81-E643-9EB0-C3802896E108}" srcId="{95AB4F76-10DF-4A49-95BA-A33C42A9D9D3}" destId="{B609A588-E6E2-FD47-9F3B-067C167D8D4F}" srcOrd="0" destOrd="0" parTransId="{2F14FE7E-F347-2F4F-860D-01A42AC235C1}" sibTransId="{7CADBF08-135A-6B48-82A3-6CDB6EAFEBDE}"/>
    <dgm:cxn modelId="{C03F8412-1EA2-0449-B369-22ECC41E37CF}" type="presOf" srcId="{95AB4F76-10DF-4A49-95BA-A33C42A9D9D3}" destId="{FA51DA15-77C2-2F4D-A049-585CE98E7299}" srcOrd="1" destOrd="0" presId="urn:microsoft.com/office/officeart/2005/8/layout/list1"/>
    <dgm:cxn modelId="{662DC714-1A35-CF45-A308-7B07352EB686}" type="presOf" srcId="{1A79F840-EC1D-9B40-AF46-EE63E4618277}" destId="{17A4C07A-C470-AB43-A7CF-F5519CE021AD}" srcOrd="0" destOrd="0" presId="urn:microsoft.com/office/officeart/2005/8/layout/list1"/>
    <dgm:cxn modelId="{52E12416-5C21-3E48-936E-750A8C1E96C5}" srcId="{1A79F840-EC1D-9B40-AF46-EE63E4618277}" destId="{3780DEE3-8046-C24C-813E-B03FCD8489C6}" srcOrd="0" destOrd="0" parTransId="{F2CD9882-2EDC-9943-84F8-4CB79C567B05}" sibTransId="{BBFEDDAA-AAF2-0445-8E05-30A537D6AAA4}"/>
    <dgm:cxn modelId="{33639A18-11ED-3B42-9783-B98343831FA0}" type="presOf" srcId="{B609A588-E6E2-FD47-9F3B-067C167D8D4F}" destId="{5497DCED-33FA-BD46-A6CA-516AB43DC8E3}" srcOrd="0" destOrd="0" presId="urn:microsoft.com/office/officeart/2005/8/layout/list1"/>
    <dgm:cxn modelId="{14E0951B-737B-634C-82BA-9EA707108D17}" type="presOf" srcId="{97F608CA-229D-EF43-A730-19C60F85B96D}" destId="{AD78DCC0-5C32-3D4F-9703-47E7FCC39197}" srcOrd="0" destOrd="3" presId="urn:microsoft.com/office/officeart/2005/8/layout/list1"/>
    <dgm:cxn modelId="{EC6BA11E-4424-8D47-A08B-610DD86BF6FE}" type="presOf" srcId="{8C578CE4-7998-0A4D-85C6-88DED947AA15}" destId="{5497DCED-33FA-BD46-A6CA-516AB43DC8E3}" srcOrd="0" destOrd="2" presId="urn:microsoft.com/office/officeart/2005/8/layout/list1"/>
    <dgm:cxn modelId="{C4D58F22-06DE-A248-A2DF-1489A6062CEC}" type="presOf" srcId="{BBC85CBD-F860-694B-B4AC-F27C2FA3E0CF}" destId="{FD3DF334-C358-5449-AD09-2E55CFEE609D}" srcOrd="0" destOrd="1" presId="urn:microsoft.com/office/officeart/2005/8/layout/list1"/>
    <dgm:cxn modelId="{F404932E-EE2E-1A42-80D1-AB5EDA239F1E}" srcId="{46EC965F-919B-4248-A721-5CA051EE4570}" destId="{95AB4F76-10DF-4A49-95BA-A33C42A9D9D3}" srcOrd="3" destOrd="0" parTransId="{79F302EC-12FF-1C43-B922-0421FAE92B5C}" sibTransId="{25C05B6F-8DC7-5648-B11F-9D92552F8210}"/>
    <dgm:cxn modelId="{09688D36-AA63-B548-A435-DAF8380CA4C4}" srcId="{0059164F-1E6E-A541-A0F6-E1AB014C033F}" destId="{30FD7B61-A299-7D4E-BF1D-234C3EC05B63}" srcOrd="4" destOrd="0" parTransId="{AA0FA88E-6A15-F348-A8A3-05FEF6AD2553}" sibTransId="{7304200F-DFCE-444B-9087-FB816A5AE7D5}"/>
    <dgm:cxn modelId="{FFC3BD3E-AF0E-574B-AAB8-A737D15F426E}" srcId="{1A79F840-EC1D-9B40-AF46-EE63E4618277}" destId="{5EF4ABF1-B67F-0C4A-9712-AF360930B07B}" srcOrd="4" destOrd="0" parTransId="{67AC979F-2A8D-5B4F-9B1E-07C77FFD998A}" sibTransId="{9DAB710C-4078-0C4E-AC09-1E6827C42CEF}"/>
    <dgm:cxn modelId="{C54CCF41-6A53-9E4E-8AB0-F0D59857BA3F}" type="presOf" srcId="{5EF4ABF1-B67F-0C4A-9712-AF360930B07B}" destId="{AD78DCC0-5C32-3D4F-9703-47E7FCC39197}" srcOrd="0" destOrd="4" presId="urn:microsoft.com/office/officeart/2005/8/layout/list1"/>
    <dgm:cxn modelId="{33935B42-AF45-1743-9B26-46A19ED5AFE7}" srcId="{44F40A0A-BF04-408F-8FCB-710B1F9E82B3}" destId="{428683E4-8E06-414D-8011-0836735DC008}" srcOrd="0" destOrd="0" parTransId="{1D53AEC2-50AD-0C4B-8BFC-9BAEC719A631}" sibTransId="{04CC411C-EA5D-3E4D-A3A7-127B4673779A}"/>
    <dgm:cxn modelId="{C28D344E-4984-6F4F-96BE-B9DE6AD25584}" type="presOf" srcId="{1A79F840-EC1D-9B40-AF46-EE63E4618277}" destId="{1C8AE884-5D4A-AC41-8867-E69898997FBD}" srcOrd="1" destOrd="0" presId="urn:microsoft.com/office/officeart/2005/8/layout/list1"/>
    <dgm:cxn modelId="{16B5AB55-B696-8E40-9292-1A468DD849F2}" type="presOf" srcId="{6BDAEC9B-5536-D644-8B98-B3C2F5B34FEC}" destId="{FD3DF334-C358-5449-AD09-2E55CFEE609D}" srcOrd="0" destOrd="3" presId="urn:microsoft.com/office/officeart/2005/8/layout/list1"/>
    <dgm:cxn modelId="{C89B2D5C-F663-374B-87A1-2938CE9B9F56}" srcId="{46EC965F-919B-4248-A721-5CA051EE4570}" destId="{0059164F-1E6E-A541-A0F6-E1AB014C033F}" srcOrd="2" destOrd="0" parTransId="{AF58919F-027A-CE48-84AE-940048FFDFAF}" sibTransId="{16820349-0D44-7A41-AC02-22473E422504}"/>
    <dgm:cxn modelId="{80D7F75C-9AB1-3441-BDFF-81B2D3C99837}" srcId="{46EC965F-919B-4248-A721-5CA051EE4570}" destId="{1A79F840-EC1D-9B40-AF46-EE63E4618277}" srcOrd="1" destOrd="0" parTransId="{0DB4C94D-14D6-EA4C-B74F-A3ED373E8075}" sibTransId="{8D016598-E73E-E942-9E0F-BD9C54370396}"/>
    <dgm:cxn modelId="{97181C68-A127-7A44-BD70-6C937B32E50D}" srcId="{44F40A0A-BF04-408F-8FCB-710B1F9E82B3}" destId="{C3DFF5E1-0E94-5447-95AD-9C3878AB3628}" srcOrd="1" destOrd="0" parTransId="{0A4B95AE-A709-F44C-80E8-B131CA6BEFE9}" sibTransId="{18532690-AFC2-414C-BF0C-1C89B2D29F9F}"/>
    <dgm:cxn modelId="{81089D72-C9B2-DD4B-949D-26A560F3DD86}" srcId="{95AB4F76-10DF-4A49-95BA-A33C42A9D9D3}" destId="{F42B693C-1BC3-454F-80C2-6E66C8F1B3AA}" srcOrd="1" destOrd="0" parTransId="{C16E461A-87D7-3647-9CF9-A4ED0B27F892}" sibTransId="{A4A4178E-04FE-CF48-A848-712006337EF2}"/>
    <dgm:cxn modelId="{9449FF72-BC5A-ED4B-8AC5-C2395F8F503A}" type="presOf" srcId="{E9FC593D-3A1E-744D-BEA7-A36907455283}" destId="{AD78DCC0-5C32-3D4F-9703-47E7FCC39197}" srcOrd="0" destOrd="2" presId="urn:microsoft.com/office/officeart/2005/8/layout/list1"/>
    <dgm:cxn modelId="{9C252A7D-CDF6-9F47-872D-332E0B4D2C1C}" srcId="{1A79F840-EC1D-9B40-AF46-EE63E4618277}" destId="{97F608CA-229D-EF43-A730-19C60F85B96D}" srcOrd="3" destOrd="0" parTransId="{E4842E2B-8DC9-3143-AE7E-50FADE2C5E63}" sibTransId="{1D41DB1B-03B2-2B43-B6B5-D5D4B441B544}"/>
    <dgm:cxn modelId="{B9552F93-7C92-47DF-911D-ECB328943AEF}" type="presOf" srcId="{46EC965F-919B-4248-A721-5CA051EE4570}" destId="{71575243-2AE4-4805-A881-79EB9011C1D4}" srcOrd="0" destOrd="0" presId="urn:microsoft.com/office/officeart/2005/8/layout/list1"/>
    <dgm:cxn modelId="{AF846595-C191-9A45-9301-F85F081D0C62}" type="presOf" srcId="{1F74BCAB-21A2-2D41-AB68-499F40951314}" destId="{AD78DCC0-5C32-3D4F-9703-47E7FCC39197}" srcOrd="0" destOrd="1" presId="urn:microsoft.com/office/officeart/2005/8/layout/list1"/>
    <dgm:cxn modelId="{9D84EC9C-3A52-F840-BD8F-AF02701C3D0D}" type="presOf" srcId="{0059164F-1E6E-A541-A0F6-E1AB014C033F}" destId="{3D5A66C1-7982-CF48-B59A-B9B004BD086B}" srcOrd="1" destOrd="0" presId="urn:microsoft.com/office/officeart/2005/8/layout/list1"/>
    <dgm:cxn modelId="{826EFAA0-B55A-954A-9B84-6F0E4DD401DB}" type="presOf" srcId="{C7EDEB4A-78E8-0E40-8575-83623313DF04}" destId="{5497DCED-33FA-BD46-A6CA-516AB43DC8E3}" srcOrd="0" destOrd="3" presId="urn:microsoft.com/office/officeart/2005/8/layout/list1"/>
    <dgm:cxn modelId="{E80431A2-3C4D-6B48-9990-AB2F876AB3C1}" type="presOf" srcId="{95AB4F76-10DF-4A49-95BA-A33C42A9D9D3}" destId="{5495C609-AD3D-0D46-AB25-C527B4453DC7}" srcOrd="0" destOrd="0" presId="urn:microsoft.com/office/officeart/2005/8/layout/list1"/>
    <dgm:cxn modelId="{15F53FA3-F856-2442-9407-AF9D1F21B619}" srcId="{95AB4F76-10DF-4A49-95BA-A33C42A9D9D3}" destId="{C7EDEB4A-78E8-0E40-8575-83623313DF04}" srcOrd="3" destOrd="0" parTransId="{EB87A022-61E9-6A47-B2BA-CB92945201D7}" sibTransId="{661A6BFA-723F-5F4B-8F48-E5A879A583EA}"/>
    <dgm:cxn modelId="{36D805AA-742F-F54F-AC65-37960AC89BD2}" type="presOf" srcId="{C3DFF5E1-0E94-5447-95AD-9C3878AB3628}" destId="{D48C7EF2-0538-456C-8C1E-64600612EEBE}" srcOrd="0" destOrd="1" presId="urn:microsoft.com/office/officeart/2005/8/layout/list1"/>
    <dgm:cxn modelId="{068521AB-F3CB-5846-92C3-1CAADDB69633}" srcId="{0059164F-1E6E-A541-A0F6-E1AB014C033F}" destId="{C65C702E-BA35-5943-9FEE-C893AA3D1576}" srcOrd="0" destOrd="0" parTransId="{075FF413-8AF4-854A-8CC3-8183B0CE8CC5}" sibTransId="{2CF28A1D-5B0E-8B49-9013-DE53249337A8}"/>
    <dgm:cxn modelId="{58791BB1-6DC7-014A-AB29-E18667A938AE}" type="presOf" srcId="{C65C702E-BA35-5943-9FEE-C893AA3D1576}" destId="{FD3DF334-C358-5449-AD09-2E55CFEE609D}" srcOrd="0" destOrd="0" presId="urn:microsoft.com/office/officeart/2005/8/layout/list1"/>
    <dgm:cxn modelId="{E6E516B4-4EC9-3A4B-9F2F-E65FDDE59FCB}" srcId="{0059164F-1E6E-A541-A0F6-E1AB014C033F}" destId="{6BDAEC9B-5536-D644-8B98-B3C2F5B34FEC}" srcOrd="3" destOrd="0" parTransId="{24BA69D1-CF96-1C40-9554-9C0253F38D83}" sibTransId="{D2214700-85BE-B74A-A34F-E19FFC0922E0}"/>
    <dgm:cxn modelId="{2AAC5EC1-47A8-5144-8C0B-9C4862CF5AE9}" srcId="{0059164F-1E6E-A541-A0F6-E1AB014C033F}" destId="{BBC85CBD-F860-694B-B4AC-F27C2FA3E0CF}" srcOrd="1" destOrd="0" parTransId="{2CD51659-523A-1A4C-85D8-0497CBEFF696}" sibTransId="{7DFF3E9A-9FCD-274B-9888-96B74D541E2C}"/>
    <dgm:cxn modelId="{5534CBC2-34FE-5249-93E4-50D54EC27431}" type="presOf" srcId="{C5FB207E-E348-FB41-AF1F-94963F12E28A}" destId="{FD3DF334-C358-5449-AD09-2E55CFEE609D}" srcOrd="0" destOrd="2" presId="urn:microsoft.com/office/officeart/2005/8/layout/list1"/>
    <dgm:cxn modelId="{6E0543CB-717E-0B4C-A907-8A0EF319A8DA}" srcId="{1A79F840-EC1D-9B40-AF46-EE63E4618277}" destId="{E9FC593D-3A1E-744D-BEA7-A36907455283}" srcOrd="2" destOrd="0" parTransId="{3CD67F6B-49FD-184F-83D8-ECB032BAF2C1}" sibTransId="{5B5BBACB-7355-BB47-9973-7A311FF76034}"/>
    <dgm:cxn modelId="{14ECAFD5-90AF-284D-A00C-2B0BA3E0E464}" type="presOf" srcId="{3780DEE3-8046-C24C-813E-B03FCD8489C6}" destId="{AD78DCC0-5C32-3D4F-9703-47E7FCC39197}" srcOrd="0" destOrd="0" presId="urn:microsoft.com/office/officeart/2005/8/layout/list1"/>
    <dgm:cxn modelId="{0CEA8ED6-6908-412A-833A-9B92E2D12A54}" type="presOf" srcId="{44F40A0A-BF04-408F-8FCB-710B1F9E82B3}" destId="{5EEA8A3F-5F32-40AE-8B79-6000B1537856}" srcOrd="0" destOrd="0" presId="urn:microsoft.com/office/officeart/2005/8/layout/list1"/>
    <dgm:cxn modelId="{8BFBBFD6-BCEB-FA4A-8F7B-0C900F8F6CCD}" srcId="{0059164F-1E6E-A541-A0F6-E1AB014C033F}" destId="{C5FB207E-E348-FB41-AF1F-94963F12E28A}" srcOrd="2" destOrd="0" parTransId="{63A252F8-5538-0142-B3B2-33D0585E7841}" sibTransId="{E617443A-9521-0441-9B60-B7BAE001A4E9}"/>
    <dgm:cxn modelId="{F00867D9-FA28-F744-9E8A-116255F8EC73}" type="presOf" srcId="{0059164F-1E6E-A541-A0F6-E1AB014C033F}" destId="{08EFE4AE-9349-5A42-8FA2-60FDD1B793FE}" srcOrd="0" destOrd="0" presId="urn:microsoft.com/office/officeart/2005/8/layout/list1"/>
    <dgm:cxn modelId="{B19270DE-E51F-CF47-8538-B0E3F822F87D}" srcId="{95AB4F76-10DF-4A49-95BA-A33C42A9D9D3}" destId="{8C578CE4-7998-0A4D-85C6-88DED947AA15}" srcOrd="2" destOrd="0" parTransId="{E48BBFD5-4188-2147-B38A-FB52E02D3675}" sibTransId="{C9D704FD-6D80-F446-ADB0-C141EABE2F50}"/>
    <dgm:cxn modelId="{9B6DA6DE-0B3B-154D-B037-C7D35B68C352}" type="presOf" srcId="{30FD7B61-A299-7D4E-BF1D-234C3EC05B63}" destId="{FD3DF334-C358-5449-AD09-2E55CFEE609D}" srcOrd="0" destOrd="4" presId="urn:microsoft.com/office/officeart/2005/8/layout/list1"/>
    <dgm:cxn modelId="{BA2A94E0-3F3E-4E82-8B33-F3BBEF3E803B}" type="presOf" srcId="{44F40A0A-BF04-408F-8FCB-710B1F9E82B3}" destId="{628D44EB-4691-467F-8E78-E087F73C970B}" srcOrd="1" destOrd="0" presId="urn:microsoft.com/office/officeart/2005/8/layout/list1"/>
    <dgm:cxn modelId="{E600F1E1-022F-9442-AB71-75E402DE7551}" type="presOf" srcId="{F42B693C-1BC3-454F-80C2-6E66C8F1B3AA}" destId="{5497DCED-33FA-BD46-A6CA-516AB43DC8E3}" srcOrd="0" destOrd="1" presId="urn:microsoft.com/office/officeart/2005/8/layout/list1"/>
    <dgm:cxn modelId="{518482FA-4B24-E547-B6E9-53BE0CE741AA}" srcId="{1A79F840-EC1D-9B40-AF46-EE63E4618277}" destId="{1F74BCAB-21A2-2D41-AB68-499F40951314}" srcOrd="1" destOrd="0" parTransId="{39A6176F-C8E8-854A-B318-71EF69676B84}" sibTransId="{54E2A4C5-C667-DF46-9C45-A31EA40CA9F5}"/>
    <dgm:cxn modelId="{3DA23B0F-C007-4245-942D-1C29A90715BF}" type="presParOf" srcId="{71575243-2AE4-4805-A881-79EB9011C1D4}" destId="{33C63A12-DB72-4CEF-B6B0-48708C9317D8}" srcOrd="0" destOrd="0" presId="urn:microsoft.com/office/officeart/2005/8/layout/list1"/>
    <dgm:cxn modelId="{12C40247-5C2C-4194-B599-5A9622F23437}" type="presParOf" srcId="{33C63A12-DB72-4CEF-B6B0-48708C9317D8}" destId="{5EEA8A3F-5F32-40AE-8B79-6000B1537856}" srcOrd="0" destOrd="0" presId="urn:microsoft.com/office/officeart/2005/8/layout/list1"/>
    <dgm:cxn modelId="{ADC40D99-97C6-4151-88CE-D615CBD71FE7}" type="presParOf" srcId="{33C63A12-DB72-4CEF-B6B0-48708C9317D8}" destId="{628D44EB-4691-467F-8E78-E087F73C970B}" srcOrd="1" destOrd="0" presId="urn:microsoft.com/office/officeart/2005/8/layout/list1"/>
    <dgm:cxn modelId="{1FBFB7DA-1706-4756-A3AD-68F90BE6C93F}" type="presParOf" srcId="{71575243-2AE4-4805-A881-79EB9011C1D4}" destId="{615CF527-8819-464C-9631-D3B18518A498}" srcOrd="1" destOrd="0" presId="urn:microsoft.com/office/officeart/2005/8/layout/list1"/>
    <dgm:cxn modelId="{DD03A5A8-72A0-4450-8CA0-26FB7E48099C}" type="presParOf" srcId="{71575243-2AE4-4805-A881-79EB9011C1D4}" destId="{D48C7EF2-0538-456C-8C1E-64600612EEBE}" srcOrd="2" destOrd="0" presId="urn:microsoft.com/office/officeart/2005/8/layout/list1"/>
    <dgm:cxn modelId="{322D966A-875E-4C98-B7ED-52E0561CCCE0}" type="presParOf" srcId="{71575243-2AE4-4805-A881-79EB9011C1D4}" destId="{3ECB9AA9-7A1D-47F9-B6CA-E0320AB9044D}" srcOrd="3" destOrd="0" presId="urn:microsoft.com/office/officeart/2005/8/layout/list1"/>
    <dgm:cxn modelId="{94DC6409-47C8-D64B-888E-C4227BA94364}" type="presParOf" srcId="{71575243-2AE4-4805-A881-79EB9011C1D4}" destId="{245BB73B-31F2-484D-9433-9330ED2B9BC1}" srcOrd="4" destOrd="0" presId="urn:microsoft.com/office/officeart/2005/8/layout/list1"/>
    <dgm:cxn modelId="{69928382-C3FB-EF40-B727-928AB66E91E2}" type="presParOf" srcId="{245BB73B-31F2-484D-9433-9330ED2B9BC1}" destId="{17A4C07A-C470-AB43-A7CF-F5519CE021AD}" srcOrd="0" destOrd="0" presId="urn:microsoft.com/office/officeart/2005/8/layout/list1"/>
    <dgm:cxn modelId="{BCD44813-049C-1843-A5B1-BB29CB7421CF}" type="presParOf" srcId="{245BB73B-31F2-484D-9433-9330ED2B9BC1}" destId="{1C8AE884-5D4A-AC41-8867-E69898997FBD}" srcOrd="1" destOrd="0" presId="urn:microsoft.com/office/officeart/2005/8/layout/list1"/>
    <dgm:cxn modelId="{A07C92E5-7CFE-DE45-8E1B-6843F830DDE9}" type="presParOf" srcId="{71575243-2AE4-4805-A881-79EB9011C1D4}" destId="{2FE685E9-1296-BB42-AF1B-2536E6CA46A0}" srcOrd="5" destOrd="0" presId="urn:microsoft.com/office/officeart/2005/8/layout/list1"/>
    <dgm:cxn modelId="{C4F87DEA-C545-984C-9E88-70ED14690BC9}" type="presParOf" srcId="{71575243-2AE4-4805-A881-79EB9011C1D4}" destId="{AD78DCC0-5C32-3D4F-9703-47E7FCC39197}" srcOrd="6" destOrd="0" presId="urn:microsoft.com/office/officeart/2005/8/layout/list1"/>
    <dgm:cxn modelId="{87221590-6581-FB44-83E6-473B6315D8DB}" type="presParOf" srcId="{71575243-2AE4-4805-A881-79EB9011C1D4}" destId="{76A80055-94C9-EB4E-B291-511F8913365A}" srcOrd="7" destOrd="0" presId="urn:microsoft.com/office/officeart/2005/8/layout/list1"/>
    <dgm:cxn modelId="{5CD42E7E-C831-B342-9540-28B34718A804}" type="presParOf" srcId="{71575243-2AE4-4805-A881-79EB9011C1D4}" destId="{88256B41-9CBB-694D-B583-E2F480E296AC}" srcOrd="8" destOrd="0" presId="urn:microsoft.com/office/officeart/2005/8/layout/list1"/>
    <dgm:cxn modelId="{328F75A4-DC6F-D549-8159-161853409BFC}" type="presParOf" srcId="{88256B41-9CBB-694D-B583-E2F480E296AC}" destId="{08EFE4AE-9349-5A42-8FA2-60FDD1B793FE}" srcOrd="0" destOrd="0" presId="urn:microsoft.com/office/officeart/2005/8/layout/list1"/>
    <dgm:cxn modelId="{4CDEA43D-7968-A242-8BD9-22A7219E42AE}" type="presParOf" srcId="{88256B41-9CBB-694D-B583-E2F480E296AC}" destId="{3D5A66C1-7982-CF48-B59A-B9B004BD086B}" srcOrd="1" destOrd="0" presId="urn:microsoft.com/office/officeart/2005/8/layout/list1"/>
    <dgm:cxn modelId="{D48969EB-DC26-E24C-8EBA-F017EB291B9A}" type="presParOf" srcId="{71575243-2AE4-4805-A881-79EB9011C1D4}" destId="{EC19085C-EE0B-7849-8964-CE5135C1BA7A}" srcOrd="9" destOrd="0" presId="urn:microsoft.com/office/officeart/2005/8/layout/list1"/>
    <dgm:cxn modelId="{C9E29B37-BBDB-F742-B767-83DE5C846727}" type="presParOf" srcId="{71575243-2AE4-4805-A881-79EB9011C1D4}" destId="{FD3DF334-C358-5449-AD09-2E55CFEE609D}" srcOrd="10" destOrd="0" presId="urn:microsoft.com/office/officeart/2005/8/layout/list1"/>
    <dgm:cxn modelId="{1D9CF8BD-56A9-914A-9B39-8FB88A953D95}" type="presParOf" srcId="{71575243-2AE4-4805-A881-79EB9011C1D4}" destId="{A15E7677-D0BE-BB41-BDFA-87A1102AF517}" srcOrd="11" destOrd="0" presId="urn:microsoft.com/office/officeart/2005/8/layout/list1"/>
    <dgm:cxn modelId="{9A9285DB-6850-E440-A1C9-CE38E47F3ECA}" type="presParOf" srcId="{71575243-2AE4-4805-A881-79EB9011C1D4}" destId="{4CBCBD32-14C4-FC49-89FC-A7D0C81D7DC5}" srcOrd="12" destOrd="0" presId="urn:microsoft.com/office/officeart/2005/8/layout/list1"/>
    <dgm:cxn modelId="{352BCE86-5421-C847-A520-2C9D28FA8366}" type="presParOf" srcId="{4CBCBD32-14C4-FC49-89FC-A7D0C81D7DC5}" destId="{5495C609-AD3D-0D46-AB25-C527B4453DC7}" srcOrd="0" destOrd="0" presId="urn:microsoft.com/office/officeart/2005/8/layout/list1"/>
    <dgm:cxn modelId="{7025EF75-7E57-0E4A-B4CB-79D5E20E7BD6}" type="presParOf" srcId="{4CBCBD32-14C4-FC49-89FC-A7D0C81D7DC5}" destId="{FA51DA15-77C2-2F4D-A049-585CE98E7299}" srcOrd="1" destOrd="0" presId="urn:microsoft.com/office/officeart/2005/8/layout/list1"/>
    <dgm:cxn modelId="{3E2128FC-776E-F34C-AFCE-EE3E7E3B0A9F}" type="presParOf" srcId="{71575243-2AE4-4805-A881-79EB9011C1D4}" destId="{E7FA883F-9045-1C4B-86FE-B7EF872101B1}" srcOrd="13" destOrd="0" presId="urn:microsoft.com/office/officeart/2005/8/layout/list1"/>
    <dgm:cxn modelId="{CC9F99E6-5E87-AB41-AE2E-092EC0E65210}" type="presParOf" srcId="{71575243-2AE4-4805-A881-79EB9011C1D4}" destId="{5497DCED-33FA-BD46-A6CA-516AB43DC8E3}"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F460BE3-CB22-DF4B-BAE3-710D20C6765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1913D4D5-E9FD-0149-83C0-C7479B051B01}">
      <dgm:prSet/>
      <dgm:spPr/>
      <dgm:t>
        <a:bodyPr/>
        <a:lstStyle/>
        <a:p>
          <a:r>
            <a:rPr lang="es-CO"/>
            <a:t>No se podrán expedir certificados de incapacidad por eventos ocurridos con anterioridad, salvo:</a:t>
          </a:r>
        </a:p>
      </dgm:t>
    </dgm:pt>
    <dgm:pt modelId="{52C02323-9C43-7146-8577-FB4F9E2C07D8}" type="parTrans" cxnId="{45FDC2A9-7F41-2A42-9758-4DD549493408}">
      <dgm:prSet/>
      <dgm:spPr/>
      <dgm:t>
        <a:bodyPr/>
        <a:lstStyle/>
        <a:p>
          <a:endParaRPr lang="es-ES"/>
        </a:p>
      </dgm:t>
    </dgm:pt>
    <dgm:pt modelId="{D67C8D69-7D6B-4148-B205-E4F00CDBA6B2}" type="sibTrans" cxnId="{45FDC2A9-7F41-2A42-9758-4DD549493408}">
      <dgm:prSet/>
      <dgm:spPr/>
      <dgm:t>
        <a:bodyPr/>
        <a:lstStyle/>
        <a:p>
          <a:endParaRPr lang="es-ES"/>
        </a:p>
      </dgm:t>
    </dgm:pt>
    <dgm:pt modelId="{13E2FE81-C454-604B-B1BC-65C5F37F0285}">
      <dgm:prSet/>
      <dgm:spPr/>
      <dgm:t>
        <a:bodyPr/>
        <a:lstStyle/>
        <a:p>
          <a:r>
            <a:rPr lang="es-CO" dirty="0"/>
            <a:t>Urgencia o internación del afiliado </a:t>
          </a:r>
        </a:p>
      </dgm:t>
    </dgm:pt>
    <dgm:pt modelId="{7C19F993-374A-D742-AB6B-C0538F384B5F}" type="parTrans" cxnId="{4B4206F9-F76A-3743-8A75-861D200CBDFA}">
      <dgm:prSet/>
      <dgm:spPr/>
      <dgm:t>
        <a:bodyPr/>
        <a:lstStyle/>
        <a:p>
          <a:endParaRPr lang="es-ES"/>
        </a:p>
      </dgm:t>
    </dgm:pt>
    <dgm:pt modelId="{459B97F4-63EE-3C4C-BF1F-C1C492F9B775}" type="sibTrans" cxnId="{4B4206F9-F76A-3743-8A75-861D200CBDFA}">
      <dgm:prSet/>
      <dgm:spPr/>
      <dgm:t>
        <a:bodyPr/>
        <a:lstStyle/>
        <a:p>
          <a:endParaRPr lang="es-ES"/>
        </a:p>
      </dgm:t>
    </dgm:pt>
    <dgm:pt modelId="{AF3B1B57-E942-FB41-AF44-A29CF64B0389}">
      <dgm:prSet/>
      <dgm:spPr/>
      <dgm:t>
        <a:bodyPr/>
        <a:lstStyle/>
        <a:p>
          <a:r>
            <a:rPr lang="es-CO" dirty="0"/>
            <a:t>Trastornos de la memoria, confusión mental, desorientación en persona, tiempo y lugar y otras alteraciones de la esfera psíquica, orgánica o funcional según criterio médico. </a:t>
          </a:r>
        </a:p>
      </dgm:t>
    </dgm:pt>
    <dgm:pt modelId="{D99A46C0-E5F8-BD41-943E-6215DA5D927F}" type="parTrans" cxnId="{71219800-6FB8-2E40-B965-29EE0BCC8C8D}">
      <dgm:prSet/>
      <dgm:spPr/>
      <dgm:t>
        <a:bodyPr/>
        <a:lstStyle/>
        <a:p>
          <a:endParaRPr lang="es-ES"/>
        </a:p>
      </dgm:t>
    </dgm:pt>
    <dgm:pt modelId="{AB827ED1-4419-1649-8314-C80F19912888}" type="sibTrans" cxnId="{71219800-6FB8-2E40-B965-29EE0BCC8C8D}">
      <dgm:prSet/>
      <dgm:spPr/>
      <dgm:t>
        <a:bodyPr/>
        <a:lstStyle/>
        <a:p>
          <a:endParaRPr lang="es-ES"/>
        </a:p>
      </dgm:t>
    </dgm:pt>
    <dgm:pt modelId="{9CD0A4D5-B4F5-4542-9241-D6C6532BA74B}">
      <dgm:prSet/>
      <dgm:spPr/>
      <dgm:t>
        <a:bodyPr/>
        <a:lstStyle/>
        <a:p>
          <a:r>
            <a:rPr lang="es-CO" dirty="0"/>
            <a:t>Retroactividad que no podrá ser superior a treinta (30) días calendario (a partir de la fecha de expedición)   </a:t>
          </a:r>
        </a:p>
      </dgm:t>
    </dgm:pt>
    <dgm:pt modelId="{7972C253-AB23-0141-A369-C96EEF961DB6}" type="parTrans" cxnId="{1E563493-A53D-CE41-9A8E-CD4C4AD44F77}">
      <dgm:prSet/>
      <dgm:spPr/>
      <dgm:t>
        <a:bodyPr/>
        <a:lstStyle/>
        <a:p>
          <a:endParaRPr lang="es-ES"/>
        </a:p>
      </dgm:t>
    </dgm:pt>
    <dgm:pt modelId="{F0C91A84-53EE-4047-B4E9-87283D111AC7}" type="sibTrans" cxnId="{1E563493-A53D-CE41-9A8E-CD4C4AD44F77}">
      <dgm:prSet/>
      <dgm:spPr/>
      <dgm:t>
        <a:bodyPr/>
        <a:lstStyle/>
        <a:p>
          <a:endParaRPr lang="es-ES"/>
        </a:p>
      </dgm:t>
    </dgm:pt>
    <dgm:pt modelId="{4FA41D39-CC40-A141-A763-174AE08366AB}">
      <dgm:prSet/>
      <dgm:spPr/>
      <dgm:t>
        <a:bodyPr/>
        <a:lstStyle/>
        <a:p>
          <a:r>
            <a:rPr lang="es-CO" dirty="0"/>
            <a:t>No en atención ambulatoria. </a:t>
          </a:r>
        </a:p>
      </dgm:t>
    </dgm:pt>
    <dgm:pt modelId="{DFF0906A-B2BD-C641-96C2-9816D12E7297}" type="parTrans" cxnId="{14C41A00-4F3F-A841-A8E6-6EE317213578}">
      <dgm:prSet/>
      <dgm:spPr/>
      <dgm:t>
        <a:bodyPr/>
        <a:lstStyle/>
        <a:p>
          <a:endParaRPr lang="es-ES"/>
        </a:p>
      </dgm:t>
    </dgm:pt>
    <dgm:pt modelId="{4AB47B57-C081-F94D-A473-1E01004098BB}" type="sibTrans" cxnId="{14C41A00-4F3F-A841-A8E6-6EE317213578}">
      <dgm:prSet/>
      <dgm:spPr/>
      <dgm:t>
        <a:bodyPr/>
        <a:lstStyle/>
        <a:p>
          <a:endParaRPr lang="es-ES"/>
        </a:p>
      </dgm:t>
    </dgm:pt>
    <dgm:pt modelId="{18DDAE3A-782F-F048-A8DE-FAF4EE97FBC6}">
      <dgm:prSet/>
      <dgm:spPr/>
      <dgm:t>
        <a:bodyPr/>
        <a:lstStyle/>
        <a:p>
          <a:r>
            <a:rPr lang="es-CO" dirty="0"/>
            <a:t>Constancia de hospitalización por parte de la IPS, en la que se indique tal circunstancia.</a:t>
          </a:r>
        </a:p>
      </dgm:t>
    </dgm:pt>
    <dgm:pt modelId="{FD459218-5025-244F-B5DE-5F88E18FC0ED}" type="parTrans" cxnId="{BAB26A46-10C0-3A4A-9245-ECF0274F3460}">
      <dgm:prSet/>
      <dgm:spPr/>
      <dgm:t>
        <a:bodyPr/>
        <a:lstStyle/>
        <a:p>
          <a:endParaRPr lang="es-ES"/>
        </a:p>
      </dgm:t>
    </dgm:pt>
    <dgm:pt modelId="{C78DE0B2-C956-5C41-812C-A90886A651BB}" type="sibTrans" cxnId="{BAB26A46-10C0-3A4A-9245-ECF0274F3460}">
      <dgm:prSet/>
      <dgm:spPr/>
      <dgm:t>
        <a:bodyPr/>
        <a:lstStyle/>
        <a:p>
          <a:endParaRPr lang="es-ES"/>
        </a:p>
      </dgm:t>
    </dgm:pt>
    <dgm:pt modelId="{44E32185-6E69-2746-BD53-AB2CFBE29F7B}">
      <dgm:prSet/>
      <dgm:spPr/>
      <dgm:t>
        <a:bodyPr/>
        <a:lstStyle/>
        <a:p>
          <a:r>
            <a:rPr lang="es-CO" dirty="0"/>
            <a:t>Expedir la constancia dentro de los dos (2) días calendarios siguientes a la solicitud efectuada por el paciente o su representante.. </a:t>
          </a:r>
        </a:p>
      </dgm:t>
    </dgm:pt>
    <dgm:pt modelId="{97D4CEE5-86F6-7F4A-A13A-5E53CE030828}" type="parTrans" cxnId="{785606F6-0CE9-C24C-ACC9-9DD8DC5BC3E2}">
      <dgm:prSet/>
      <dgm:spPr/>
      <dgm:t>
        <a:bodyPr/>
        <a:lstStyle/>
        <a:p>
          <a:endParaRPr lang="es-ES"/>
        </a:p>
      </dgm:t>
    </dgm:pt>
    <dgm:pt modelId="{626976DC-8F5A-1E4E-8E14-4945F28B8C4C}" type="sibTrans" cxnId="{785606F6-0CE9-C24C-ACC9-9DD8DC5BC3E2}">
      <dgm:prSet/>
      <dgm:spPr/>
      <dgm:t>
        <a:bodyPr/>
        <a:lstStyle/>
        <a:p>
          <a:endParaRPr lang="es-ES"/>
        </a:p>
      </dgm:t>
    </dgm:pt>
    <dgm:pt modelId="{9716E445-2F75-EE4F-9616-D3C90B0C7468}" type="pres">
      <dgm:prSet presAssocID="{DF460BE3-CB22-DF4B-BAE3-710D20C6765D}" presName="linear" presStyleCnt="0">
        <dgm:presLayoutVars>
          <dgm:animLvl val="lvl"/>
          <dgm:resizeHandles val="exact"/>
        </dgm:presLayoutVars>
      </dgm:prSet>
      <dgm:spPr/>
    </dgm:pt>
    <dgm:pt modelId="{C1766731-2ABE-364E-A158-081164705123}" type="pres">
      <dgm:prSet presAssocID="{1913D4D5-E9FD-0149-83C0-C7479B051B01}" presName="parentText" presStyleLbl="node1" presStyleIdx="0" presStyleCnt="5">
        <dgm:presLayoutVars>
          <dgm:chMax val="0"/>
          <dgm:bulletEnabled val="1"/>
        </dgm:presLayoutVars>
      </dgm:prSet>
      <dgm:spPr/>
    </dgm:pt>
    <dgm:pt modelId="{CC351E1B-EEE6-0C43-AD56-48340A6E524B}" type="pres">
      <dgm:prSet presAssocID="{1913D4D5-E9FD-0149-83C0-C7479B051B01}" presName="childText" presStyleLbl="revTx" presStyleIdx="0" presStyleCnt="1">
        <dgm:presLayoutVars>
          <dgm:bulletEnabled val="1"/>
        </dgm:presLayoutVars>
      </dgm:prSet>
      <dgm:spPr/>
    </dgm:pt>
    <dgm:pt modelId="{DB657B5A-8235-894E-B2C7-832CF2DEEFA9}" type="pres">
      <dgm:prSet presAssocID="{9CD0A4D5-B4F5-4542-9241-D6C6532BA74B}" presName="parentText" presStyleLbl="node1" presStyleIdx="1" presStyleCnt="5">
        <dgm:presLayoutVars>
          <dgm:chMax val="0"/>
          <dgm:bulletEnabled val="1"/>
        </dgm:presLayoutVars>
      </dgm:prSet>
      <dgm:spPr/>
    </dgm:pt>
    <dgm:pt modelId="{D546FEC2-F4EB-D345-B9A9-649FA9D45CDF}" type="pres">
      <dgm:prSet presAssocID="{F0C91A84-53EE-4047-B4E9-87283D111AC7}" presName="spacer" presStyleCnt="0"/>
      <dgm:spPr/>
    </dgm:pt>
    <dgm:pt modelId="{FB0C25E5-49D9-5F49-AB0D-F5AE3D17765B}" type="pres">
      <dgm:prSet presAssocID="{4FA41D39-CC40-A141-A763-174AE08366AB}" presName="parentText" presStyleLbl="node1" presStyleIdx="2" presStyleCnt="5">
        <dgm:presLayoutVars>
          <dgm:chMax val="0"/>
          <dgm:bulletEnabled val="1"/>
        </dgm:presLayoutVars>
      </dgm:prSet>
      <dgm:spPr/>
    </dgm:pt>
    <dgm:pt modelId="{FABC62E0-53E7-5845-9F92-51F2F4E7883B}" type="pres">
      <dgm:prSet presAssocID="{4AB47B57-C081-F94D-A473-1E01004098BB}" presName="spacer" presStyleCnt="0"/>
      <dgm:spPr/>
    </dgm:pt>
    <dgm:pt modelId="{19783B53-66BC-F545-9B51-7F4B75ABD76C}" type="pres">
      <dgm:prSet presAssocID="{18DDAE3A-782F-F048-A8DE-FAF4EE97FBC6}" presName="parentText" presStyleLbl="node1" presStyleIdx="3" presStyleCnt="5">
        <dgm:presLayoutVars>
          <dgm:chMax val="0"/>
          <dgm:bulletEnabled val="1"/>
        </dgm:presLayoutVars>
      </dgm:prSet>
      <dgm:spPr/>
    </dgm:pt>
    <dgm:pt modelId="{021EC160-F98B-9548-9A82-382813E284EC}" type="pres">
      <dgm:prSet presAssocID="{C78DE0B2-C956-5C41-812C-A90886A651BB}" presName="spacer" presStyleCnt="0"/>
      <dgm:spPr/>
    </dgm:pt>
    <dgm:pt modelId="{DB2C440E-71E1-204C-AE9E-9409E72345A8}" type="pres">
      <dgm:prSet presAssocID="{44E32185-6E69-2746-BD53-AB2CFBE29F7B}" presName="parentText" presStyleLbl="node1" presStyleIdx="4" presStyleCnt="5">
        <dgm:presLayoutVars>
          <dgm:chMax val="0"/>
          <dgm:bulletEnabled val="1"/>
        </dgm:presLayoutVars>
      </dgm:prSet>
      <dgm:spPr/>
    </dgm:pt>
  </dgm:ptLst>
  <dgm:cxnLst>
    <dgm:cxn modelId="{14C41A00-4F3F-A841-A8E6-6EE317213578}" srcId="{DF460BE3-CB22-DF4B-BAE3-710D20C6765D}" destId="{4FA41D39-CC40-A141-A763-174AE08366AB}" srcOrd="2" destOrd="0" parTransId="{DFF0906A-B2BD-C641-96C2-9816D12E7297}" sibTransId="{4AB47B57-C081-F94D-A473-1E01004098BB}"/>
    <dgm:cxn modelId="{71219800-6FB8-2E40-B965-29EE0BCC8C8D}" srcId="{1913D4D5-E9FD-0149-83C0-C7479B051B01}" destId="{AF3B1B57-E942-FB41-AF44-A29CF64B0389}" srcOrd="1" destOrd="0" parTransId="{D99A46C0-E5F8-BD41-943E-6215DA5D927F}" sibTransId="{AB827ED1-4419-1649-8314-C80F19912888}"/>
    <dgm:cxn modelId="{BAB26A46-10C0-3A4A-9245-ECF0274F3460}" srcId="{DF460BE3-CB22-DF4B-BAE3-710D20C6765D}" destId="{18DDAE3A-782F-F048-A8DE-FAF4EE97FBC6}" srcOrd="3" destOrd="0" parTransId="{FD459218-5025-244F-B5DE-5F88E18FC0ED}" sibTransId="{C78DE0B2-C956-5C41-812C-A90886A651BB}"/>
    <dgm:cxn modelId="{F1846066-52FB-4740-B132-A093F79FB65D}" type="presOf" srcId="{DF460BE3-CB22-DF4B-BAE3-710D20C6765D}" destId="{9716E445-2F75-EE4F-9616-D3C90B0C7468}" srcOrd="0" destOrd="0" presId="urn:microsoft.com/office/officeart/2005/8/layout/vList2"/>
    <dgm:cxn modelId="{3AA6E66A-4CA4-4340-9CB6-54BF7BB342BD}" type="presOf" srcId="{1913D4D5-E9FD-0149-83C0-C7479B051B01}" destId="{C1766731-2ABE-364E-A158-081164705123}" srcOrd="0" destOrd="0" presId="urn:microsoft.com/office/officeart/2005/8/layout/vList2"/>
    <dgm:cxn modelId="{FE04366B-A2C1-264C-A9A8-C00B9DA08A91}" type="presOf" srcId="{9CD0A4D5-B4F5-4542-9241-D6C6532BA74B}" destId="{DB657B5A-8235-894E-B2C7-832CF2DEEFA9}" srcOrd="0" destOrd="0" presId="urn:microsoft.com/office/officeart/2005/8/layout/vList2"/>
    <dgm:cxn modelId="{16F9FE70-A662-B547-8D92-DE00D41385D8}" type="presOf" srcId="{4FA41D39-CC40-A141-A763-174AE08366AB}" destId="{FB0C25E5-49D9-5F49-AB0D-F5AE3D17765B}" srcOrd="0" destOrd="0" presId="urn:microsoft.com/office/officeart/2005/8/layout/vList2"/>
    <dgm:cxn modelId="{EF8E7278-3306-4A4A-9E92-DD42CB20E2C1}" type="presOf" srcId="{13E2FE81-C454-604B-B1BC-65C5F37F0285}" destId="{CC351E1B-EEE6-0C43-AD56-48340A6E524B}" srcOrd="0" destOrd="0" presId="urn:microsoft.com/office/officeart/2005/8/layout/vList2"/>
    <dgm:cxn modelId="{1E563493-A53D-CE41-9A8E-CD4C4AD44F77}" srcId="{DF460BE3-CB22-DF4B-BAE3-710D20C6765D}" destId="{9CD0A4D5-B4F5-4542-9241-D6C6532BA74B}" srcOrd="1" destOrd="0" parTransId="{7972C253-AB23-0141-A369-C96EEF961DB6}" sibTransId="{F0C91A84-53EE-4047-B4E9-87283D111AC7}"/>
    <dgm:cxn modelId="{FF4E37A6-DA6E-8449-A7F3-63B01AAC9E59}" type="presOf" srcId="{44E32185-6E69-2746-BD53-AB2CFBE29F7B}" destId="{DB2C440E-71E1-204C-AE9E-9409E72345A8}" srcOrd="0" destOrd="0" presId="urn:microsoft.com/office/officeart/2005/8/layout/vList2"/>
    <dgm:cxn modelId="{45FDC2A9-7F41-2A42-9758-4DD549493408}" srcId="{DF460BE3-CB22-DF4B-BAE3-710D20C6765D}" destId="{1913D4D5-E9FD-0149-83C0-C7479B051B01}" srcOrd="0" destOrd="0" parTransId="{52C02323-9C43-7146-8577-FB4F9E2C07D8}" sibTransId="{D67C8D69-7D6B-4148-B205-E4F00CDBA6B2}"/>
    <dgm:cxn modelId="{EEF0B8AE-6D67-A542-8C97-A67DD07A5995}" type="presOf" srcId="{18DDAE3A-782F-F048-A8DE-FAF4EE97FBC6}" destId="{19783B53-66BC-F545-9B51-7F4B75ABD76C}" srcOrd="0" destOrd="0" presId="urn:microsoft.com/office/officeart/2005/8/layout/vList2"/>
    <dgm:cxn modelId="{607D84EA-3D3B-3940-ABEC-F99DEE9311F9}" type="presOf" srcId="{AF3B1B57-E942-FB41-AF44-A29CF64B0389}" destId="{CC351E1B-EEE6-0C43-AD56-48340A6E524B}" srcOrd="0" destOrd="1" presId="urn:microsoft.com/office/officeart/2005/8/layout/vList2"/>
    <dgm:cxn modelId="{785606F6-0CE9-C24C-ACC9-9DD8DC5BC3E2}" srcId="{DF460BE3-CB22-DF4B-BAE3-710D20C6765D}" destId="{44E32185-6E69-2746-BD53-AB2CFBE29F7B}" srcOrd="4" destOrd="0" parTransId="{97D4CEE5-86F6-7F4A-A13A-5E53CE030828}" sibTransId="{626976DC-8F5A-1E4E-8E14-4945F28B8C4C}"/>
    <dgm:cxn modelId="{4B4206F9-F76A-3743-8A75-861D200CBDFA}" srcId="{1913D4D5-E9FD-0149-83C0-C7479B051B01}" destId="{13E2FE81-C454-604B-B1BC-65C5F37F0285}" srcOrd="0" destOrd="0" parTransId="{7C19F993-374A-D742-AB6B-C0538F384B5F}" sibTransId="{459B97F4-63EE-3C4C-BF1F-C1C492F9B775}"/>
    <dgm:cxn modelId="{2CF57299-0D2A-C34E-8516-8A16E3EF6CDB}" type="presParOf" srcId="{9716E445-2F75-EE4F-9616-D3C90B0C7468}" destId="{C1766731-2ABE-364E-A158-081164705123}" srcOrd="0" destOrd="0" presId="urn:microsoft.com/office/officeart/2005/8/layout/vList2"/>
    <dgm:cxn modelId="{3F55977F-EEC0-6447-97F3-35AEBDD813F6}" type="presParOf" srcId="{9716E445-2F75-EE4F-9616-D3C90B0C7468}" destId="{CC351E1B-EEE6-0C43-AD56-48340A6E524B}" srcOrd="1" destOrd="0" presId="urn:microsoft.com/office/officeart/2005/8/layout/vList2"/>
    <dgm:cxn modelId="{D960A87C-20B6-5647-ACAE-5368E0CFAE17}" type="presParOf" srcId="{9716E445-2F75-EE4F-9616-D3C90B0C7468}" destId="{DB657B5A-8235-894E-B2C7-832CF2DEEFA9}" srcOrd="2" destOrd="0" presId="urn:microsoft.com/office/officeart/2005/8/layout/vList2"/>
    <dgm:cxn modelId="{9F9591D3-65B1-7A4D-95F3-E6642E8C0F0A}" type="presParOf" srcId="{9716E445-2F75-EE4F-9616-D3C90B0C7468}" destId="{D546FEC2-F4EB-D345-B9A9-649FA9D45CDF}" srcOrd="3" destOrd="0" presId="urn:microsoft.com/office/officeart/2005/8/layout/vList2"/>
    <dgm:cxn modelId="{ECC48C4D-22A1-7E46-91DD-051F2775F087}" type="presParOf" srcId="{9716E445-2F75-EE4F-9616-D3C90B0C7468}" destId="{FB0C25E5-49D9-5F49-AB0D-F5AE3D17765B}" srcOrd="4" destOrd="0" presId="urn:microsoft.com/office/officeart/2005/8/layout/vList2"/>
    <dgm:cxn modelId="{83C2B8C3-D381-3243-BE3F-D86EC6ADF1DE}" type="presParOf" srcId="{9716E445-2F75-EE4F-9616-D3C90B0C7468}" destId="{FABC62E0-53E7-5845-9F92-51F2F4E7883B}" srcOrd="5" destOrd="0" presId="urn:microsoft.com/office/officeart/2005/8/layout/vList2"/>
    <dgm:cxn modelId="{1BE1A3B1-F892-BF4D-B003-D4A315940252}" type="presParOf" srcId="{9716E445-2F75-EE4F-9616-D3C90B0C7468}" destId="{19783B53-66BC-F545-9B51-7F4B75ABD76C}" srcOrd="6" destOrd="0" presId="urn:microsoft.com/office/officeart/2005/8/layout/vList2"/>
    <dgm:cxn modelId="{14C34681-4C5A-D342-93CD-CCC2EFC7C132}" type="presParOf" srcId="{9716E445-2F75-EE4F-9616-D3C90B0C7468}" destId="{021EC160-F98B-9548-9A82-382813E284EC}" srcOrd="7" destOrd="0" presId="urn:microsoft.com/office/officeart/2005/8/layout/vList2"/>
    <dgm:cxn modelId="{17341CA1-39E6-DD45-80D7-0E37A14407C0}" type="presParOf" srcId="{9716E445-2F75-EE4F-9616-D3C90B0C7468}" destId="{DB2C440E-71E1-204C-AE9E-9409E72345A8}"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5B7C9D-C863-6848-B5E5-364FF5953FA7}">
      <dsp:nvSpPr>
        <dsp:cNvPr id="0" name=""/>
        <dsp:cNvSpPr/>
      </dsp:nvSpPr>
      <dsp:spPr>
        <a:xfrm>
          <a:off x="0" y="5434"/>
          <a:ext cx="5584371" cy="61514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kern="1200" dirty="0"/>
            <a:t>Definición Incapacidad</a:t>
          </a:r>
          <a:endParaRPr lang="es-CO" sz="2200" kern="1200" dirty="0"/>
        </a:p>
      </dsp:txBody>
      <dsp:txXfrm>
        <a:off x="30029" y="35463"/>
        <a:ext cx="5524313" cy="555089"/>
      </dsp:txXfrm>
    </dsp:sp>
    <dsp:sp modelId="{849F46BD-B6A5-754C-BD30-1A2F10FBF3B9}">
      <dsp:nvSpPr>
        <dsp:cNvPr id="0" name=""/>
        <dsp:cNvSpPr/>
      </dsp:nvSpPr>
      <dsp:spPr>
        <a:xfrm>
          <a:off x="0" y="620581"/>
          <a:ext cx="5584371" cy="1502820"/>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177304"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s-ES" sz="1700" kern="1200" dirty="0"/>
            <a:t>Es el reconocimiento de la prestación de tipo económico y pago de la misma que hacen las EP –ARL a sus afiliados cotizantes no pensionados , por todo el tiempo en que estén inhabilitados física o mentalmente para desempeñar en forma temporal su profesión u oficio habitual </a:t>
          </a:r>
          <a:endParaRPr lang="es-CO" sz="1700" kern="1200" dirty="0"/>
        </a:p>
      </dsp:txBody>
      <dsp:txXfrm>
        <a:off x="0" y="620581"/>
        <a:ext cx="5584371" cy="1502820"/>
      </dsp:txXfrm>
    </dsp:sp>
    <dsp:sp modelId="{E7166020-BA76-4544-B7AA-34C07DDD9623}">
      <dsp:nvSpPr>
        <dsp:cNvPr id="0" name=""/>
        <dsp:cNvSpPr/>
      </dsp:nvSpPr>
      <dsp:spPr>
        <a:xfrm>
          <a:off x="0" y="2123401"/>
          <a:ext cx="5584371" cy="61514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kern="1200" dirty="0"/>
            <a:t>(</a:t>
          </a:r>
          <a:r>
            <a:rPr lang="es-ES" sz="2200" kern="1200" dirty="0" err="1"/>
            <a:t>supersalud</a:t>
          </a:r>
          <a:r>
            <a:rPr lang="es-ES" sz="2200" kern="1200" dirty="0"/>
            <a:t> circular Externa N11 Art 1.3).</a:t>
          </a:r>
          <a:endParaRPr lang="es-CO" sz="2200" kern="1200" dirty="0"/>
        </a:p>
      </dsp:txBody>
      <dsp:txXfrm>
        <a:off x="30029" y="2153430"/>
        <a:ext cx="5524313" cy="55508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7335E0-B171-3E41-90B7-CF2B5C6BD309}">
      <dsp:nvSpPr>
        <dsp:cNvPr id="0" name=""/>
        <dsp:cNvSpPr/>
      </dsp:nvSpPr>
      <dsp:spPr>
        <a:xfrm>
          <a:off x="0" y="135364"/>
          <a:ext cx="11751275"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CO" sz="2800" kern="1200" dirty="0"/>
            <a:t>Levantamiento de la incapacidad</a:t>
          </a:r>
        </a:p>
      </dsp:txBody>
      <dsp:txXfrm>
        <a:off x="59399" y="194763"/>
        <a:ext cx="11632477" cy="1098002"/>
      </dsp:txXfrm>
    </dsp:sp>
    <dsp:sp modelId="{72115B64-BA0A-CA4F-8288-7D4F99EB183A}">
      <dsp:nvSpPr>
        <dsp:cNvPr id="0" name=""/>
        <dsp:cNvSpPr/>
      </dsp:nvSpPr>
      <dsp:spPr>
        <a:xfrm>
          <a:off x="0" y="1352164"/>
          <a:ext cx="11751275" cy="1177312"/>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373103"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s-CO" sz="2000" kern="1200" dirty="0">
              <a:highlight>
                <a:srgbClr val="C0C0C0"/>
              </a:highlight>
            </a:rPr>
            <a:t>En cualquier momento a solicitud del afiliado y a juicio exclusivamente del médico u odontólogo, podrá </a:t>
          </a:r>
          <a:r>
            <a:rPr lang="es-CO" sz="2000" b="1" kern="1200" dirty="0">
              <a:highlight>
                <a:srgbClr val="C0C0C0"/>
              </a:highlight>
            </a:rPr>
            <a:t>levantarse la incapacidad</a:t>
          </a:r>
          <a:r>
            <a:rPr lang="es-CO" sz="2000" kern="1200" dirty="0">
              <a:highlight>
                <a:srgbClr val="C0C0C0"/>
              </a:highlight>
            </a:rPr>
            <a:t> inicialmente otorgada, siempre y cuando, el afiliado se haya recuperado de la causa que la originó, en un tiempo inferior al previsto. En este caso, deberá ser expedida una constancia de levantamiento de la incapacidad con la justificación médica de/levantamiento.</a:t>
          </a:r>
        </a:p>
      </dsp:txBody>
      <dsp:txXfrm>
        <a:off x="0" y="1352164"/>
        <a:ext cx="11751275" cy="1177312"/>
      </dsp:txXfrm>
    </dsp:sp>
    <dsp:sp modelId="{3F8A151B-616F-584A-9982-49E34EE423E2}">
      <dsp:nvSpPr>
        <dsp:cNvPr id="0" name=""/>
        <dsp:cNvSpPr/>
      </dsp:nvSpPr>
      <dsp:spPr>
        <a:xfrm>
          <a:off x="0" y="2529477"/>
          <a:ext cx="11751275"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CO" sz="2800" kern="1200" dirty="0"/>
            <a:t>P</a:t>
          </a:r>
          <a:r>
            <a:rPr lang="es-CO" sz="2800" b="1" kern="1200" dirty="0"/>
            <a:t>rórroga de la incapacidad</a:t>
          </a:r>
          <a:r>
            <a:rPr lang="es-CO" sz="2800" kern="1200" dirty="0"/>
            <a:t>, </a:t>
          </a:r>
        </a:p>
      </dsp:txBody>
      <dsp:txXfrm>
        <a:off x="59399" y="2588876"/>
        <a:ext cx="11632477" cy="1098002"/>
      </dsp:txXfrm>
    </dsp:sp>
    <dsp:sp modelId="{1364AFDC-6027-484E-A98B-7081B5E2024D}">
      <dsp:nvSpPr>
        <dsp:cNvPr id="0" name=""/>
        <dsp:cNvSpPr/>
      </dsp:nvSpPr>
      <dsp:spPr>
        <a:xfrm>
          <a:off x="0" y="3746277"/>
          <a:ext cx="11751275" cy="1076400"/>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373103"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s-CO" sz="2000" kern="1200" dirty="0"/>
            <a:t>la que se expide con posterioridad a la inicial, por la misma enfermedad o lesión, o por otra que tenga relación directa con esta, así se trate de código diferente de diagnóstico (CIE), y siempre y cuando entre una y otra no haya una interrupción mayor a treinta (30) días calendario</a:t>
          </a:r>
        </a:p>
      </dsp:txBody>
      <dsp:txXfrm>
        <a:off x="0" y="3746277"/>
        <a:ext cx="11751275" cy="10764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1B3011-D5A8-1247-B9FF-DBB05C4E5361}">
      <dsp:nvSpPr>
        <dsp:cNvPr id="0" name=""/>
        <dsp:cNvSpPr/>
      </dsp:nvSpPr>
      <dsp:spPr>
        <a:xfrm>
          <a:off x="1463616" y="14102"/>
          <a:ext cx="4014002" cy="267599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18000" b="-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776D92-AF78-DE41-84BC-01A121B7C360}">
      <dsp:nvSpPr>
        <dsp:cNvPr id="0" name=""/>
        <dsp:cNvSpPr/>
      </dsp:nvSpPr>
      <dsp:spPr>
        <a:xfrm>
          <a:off x="5475905" y="2843326"/>
          <a:ext cx="5686850" cy="3512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CO" sz="2200" kern="1200" dirty="0"/>
            <a:t>Fecha de inicio </a:t>
          </a:r>
          <a:r>
            <a:rPr lang="es-CO" sz="2200" kern="1200" dirty="0">
              <a:solidFill>
                <a:srgbClr val="FF0000"/>
              </a:solidFill>
            </a:rPr>
            <a:t>prospectiva c</a:t>
          </a:r>
          <a:r>
            <a:rPr lang="es-CO" sz="2200" kern="1200" dirty="0"/>
            <a:t>uando se trate de prórroga por el mismo diagnostico o por un Dx relacionado y este se expida en una consulta de </a:t>
          </a:r>
          <a:r>
            <a:rPr lang="es-CO" sz="2200" kern="1200" dirty="0">
              <a:solidFill>
                <a:srgbClr val="FF0000"/>
              </a:solidFill>
            </a:rPr>
            <a:t>control</a:t>
          </a:r>
          <a:r>
            <a:rPr lang="es-CO" sz="2200" kern="1200" dirty="0"/>
            <a:t> realizada máximo dentro de los </a:t>
          </a:r>
          <a:r>
            <a:rPr lang="es-CO" sz="2200" kern="1200" dirty="0">
              <a:solidFill>
                <a:srgbClr val="FF0000"/>
              </a:solidFill>
            </a:rPr>
            <a:t>ocho (8) días </a:t>
          </a:r>
          <a:r>
            <a:rPr lang="es-CO" sz="2200" kern="1200" dirty="0"/>
            <a:t>anteriores a la fecha en que finaliza el período de incapacidad que se va a prorrogar </a:t>
          </a:r>
        </a:p>
        <a:p>
          <a:pPr marL="0" lvl="0" indent="0" algn="ctr" defTabSz="977900">
            <a:lnSpc>
              <a:spcPct val="90000"/>
            </a:lnSpc>
            <a:spcBef>
              <a:spcPct val="0"/>
            </a:spcBef>
            <a:spcAft>
              <a:spcPct val="35000"/>
            </a:spcAft>
            <a:buNone/>
          </a:pPr>
          <a:r>
            <a:rPr lang="es-CO" sz="2200" kern="1200" dirty="0"/>
            <a:t>o </a:t>
          </a:r>
          <a:r>
            <a:rPr lang="es-CO" sz="2200" kern="1200" dirty="0">
              <a:solidFill>
                <a:srgbClr val="FF0000"/>
              </a:solidFill>
            </a:rPr>
            <a:t>Existiendo</a:t>
          </a:r>
          <a:r>
            <a:rPr lang="es-CO" sz="2200" kern="1200" dirty="0"/>
            <a:t> una incapacidad, se genere un </a:t>
          </a:r>
          <a:r>
            <a:rPr lang="es-CO" sz="2200" kern="1200" dirty="0">
              <a:solidFill>
                <a:srgbClr val="FF0000"/>
              </a:solidFill>
            </a:rPr>
            <a:t>evento diferente </a:t>
          </a:r>
          <a:r>
            <a:rPr lang="es-CO" sz="2200" kern="1200" dirty="0"/>
            <a:t>que se </a:t>
          </a:r>
          <a:r>
            <a:rPr lang="es-CO" sz="2200" kern="1200" dirty="0">
              <a:solidFill>
                <a:srgbClr val="FF0000"/>
              </a:solidFill>
            </a:rPr>
            <a:t>sobreponga</a:t>
          </a:r>
          <a:r>
            <a:rPr lang="es-CO" sz="2200" kern="1200" dirty="0"/>
            <a:t>, sin que los días de incapacidad otorgados se acumulen.</a:t>
          </a:r>
        </a:p>
      </dsp:txBody>
      <dsp:txXfrm>
        <a:off x="5475905" y="2843326"/>
        <a:ext cx="5686850" cy="3512667"/>
      </dsp:txXfrm>
    </dsp:sp>
    <dsp:sp modelId="{1C44478E-5A6E-E848-BC74-7D94744A7BB6}">
      <dsp:nvSpPr>
        <dsp:cNvPr id="0" name=""/>
        <dsp:cNvSpPr/>
      </dsp:nvSpPr>
      <dsp:spPr>
        <a:xfrm>
          <a:off x="4974155" y="2342007"/>
          <a:ext cx="1365760" cy="1366113"/>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8488A5-463B-5743-91E3-81E052EC4177}">
      <dsp:nvSpPr>
        <dsp:cNvPr id="0" name=""/>
        <dsp:cNvSpPr/>
      </dsp:nvSpPr>
      <dsp:spPr>
        <a:xfrm rot="5400000">
          <a:off x="10338127" y="2342183"/>
          <a:ext cx="1366113" cy="1365760"/>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8828DC-5349-5443-A546-679582A9C231}">
      <dsp:nvSpPr>
        <dsp:cNvPr id="0" name=""/>
        <dsp:cNvSpPr/>
      </dsp:nvSpPr>
      <dsp:spPr>
        <a:xfrm rot="16200000">
          <a:off x="4973978" y="5492063"/>
          <a:ext cx="1366113" cy="1365760"/>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1B99E1-23AE-1243-BCFD-15A2E83CF6B6}">
      <dsp:nvSpPr>
        <dsp:cNvPr id="0" name=""/>
        <dsp:cNvSpPr/>
      </dsp:nvSpPr>
      <dsp:spPr>
        <a:xfrm rot="10800000">
          <a:off x="10338303" y="5491886"/>
          <a:ext cx="1365760" cy="1366113"/>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4B2435-EF88-AF4C-9D4B-A2B52391B529}">
      <dsp:nvSpPr>
        <dsp:cNvPr id="0" name=""/>
        <dsp:cNvSpPr/>
      </dsp:nvSpPr>
      <dsp:spPr>
        <a:xfrm>
          <a:off x="2714570" y="13727"/>
          <a:ext cx="4014002" cy="267599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F74F69-D91C-AD48-BCEC-09E20C6D9329}">
      <dsp:nvSpPr>
        <dsp:cNvPr id="0" name=""/>
        <dsp:cNvSpPr/>
      </dsp:nvSpPr>
      <dsp:spPr>
        <a:xfrm>
          <a:off x="6649108" y="2843326"/>
          <a:ext cx="5686850" cy="3512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CO" sz="2500" kern="1200" dirty="0"/>
            <a:t>Reconocimiento por parte de la EPS o EA, </a:t>
          </a:r>
        </a:p>
        <a:p>
          <a:pPr marL="0" lvl="0" indent="0" algn="ctr" defTabSz="1111250">
            <a:lnSpc>
              <a:spcPct val="90000"/>
            </a:lnSpc>
            <a:spcBef>
              <a:spcPct val="0"/>
            </a:spcBef>
            <a:spcAft>
              <a:spcPct val="35000"/>
            </a:spcAft>
            <a:buNone/>
          </a:pPr>
          <a:r>
            <a:rPr lang="es-CO" sz="2500" kern="1200" dirty="0">
              <a:solidFill>
                <a:srgbClr val="FF0000"/>
              </a:solidFill>
            </a:rPr>
            <a:t>Legalizados o apostillados</a:t>
          </a:r>
          <a:r>
            <a:rPr lang="es-CO" sz="2500" kern="1200" dirty="0"/>
            <a:t> en la embajada o el consulado de Colombia o en su defecto, en el de una nación amiga. </a:t>
          </a:r>
        </a:p>
        <a:p>
          <a:pPr marL="0" lvl="0" indent="0" algn="ctr" defTabSz="1111250">
            <a:lnSpc>
              <a:spcPct val="90000"/>
            </a:lnSpc>
            <a:spcBef>
              <a:spcPct val="0"/>
            </a:spcBef>
            <a:spcAft>
              <a:spcPct val="35000"/>
            </a:spcAft>
            <a:buNone/>
          </a:pPr>
          <a:r>
            <a:rPr lang="es-CO" sz="2500" kern="1200" dirty="0"/>
            <a:t>Resumen de la </a:t>
          </a:r>
          <a:r>
            <a:rPr lang="es-CO" sz="2500" kern="1200" dirty="0">
              <a:solidFill>
                <a:srgbClr val="FF0000"/>
              </a:solidFill>
            </a:rPr>
            <a:t>HC o epicrisis </a:t>
          </a:r>
          <a:r>
            <a:rPr lang="es-CO" sz="2500" kern="1200" dirty="0"/>
            <a:t>(Traducida al español por traductor oficial) </a:t>
          </a:r>
        </a:p>
        <a:p>
          <a:pPr marL="0" lvl="0" indent="0" algn="ctr" defTabSz="1111250">
            <a:lnSpc>
              <a:spcPct val="90000"/>
            </a:lnSpc>
            <a:spcBef>
              <a:spcPct val="0"/>
            </a:spcBef>
            <a:spcAft>
              <a:spcPct val="35000"/>
            </a:spcAft>
            <a:buNone/>
          </a:pPr>
          <a:r>
            <a:rPr lang="es-CO" sz="2500" kern="1200" dirty="0">
              <a:solidFill>
                <a:srgbClr val="FF0000"/>
              </a:solidFill>
            </a:rPr>
            <a:t>6 meses </a:t>
          </a:r>
          <a:r>
            <a:rPr lang="es-CO" sz="2500" kern="1200" dirty="0"/>
            <a:t>para validarla</a:t>
          </a:r>
        </a:p>
      </dsp:txBody>
      <dsp:txXfrm>
        <a:off x="6649108" y="2843326"/>
        <a:ext cx="5686850" cy="3512667"/>
      </dsp:txXfrm>
    </dsp:sp>
    <dsp:sp modelId="{88A06E4B-B2A6-DD41-B5A8-D300A473863D}">
      <dsp:nvSpPr>
        <dsp:cNvPr id="0" name=""/>
        <dsp:cNvSpPr/>
      </dsp:nvSpPr>
      <dsp:spPr>
        <a:xfrm>
          <a:off x="6147357" y="2342007"/>
          <a:ext cx="1365760" cy="1366113"/>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587CCD-04BE-3F48-80DC-7FD61EF007B5}">
      <dsp:nvSpPr>
        <dsp:cNvPr id="0" name=""/>
        <dsp:cNvSpPr/>
      </dsp:nvSpPr>
      <dsp:spPr>
        <a:xfrm rot="5400000">
          <a:off x="11511329" y="2342183"/>
          <a:ext cx="1366113" cy="1365760"/>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899B1C-5A9E-2E4E-9662-F00A2A65D589}">
      <dsp:nvSpPr>
        <dsp:cNvPr id="0" name=""/>
        <dsp:cNvSpPr/>
      </dsp:nvSpPr>
      <dsp:spPr>
        <a:xfrm rot="16200000">
          <a:off x="6147181" y="5492063"/>
          <a:ext cx="1366113" cy="1365760"/>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AD265E-DA50-564F-9744-A41A64A296FA}">
      <dsp:nvSpPr>
        <dsp:cNvPr id="0" name=""/>
        <dsp:cNvSpPr/>
      </dsp:nvSpPr>
      <dsp:spPr>
        <a:xfrm rot="10800000">
          <a:off x="11511506" y="5491886"/>
          <a:ext cx="1365760" cy="1366113"/>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41E629-4AD7-7F47-9931-71B6F9AFE247}">
      <dsp:nvSpPr>
        <dsp:cNvPr id="0" name=""/>
        <dsp:cNvSpPr/>
      </dsp:nvSpPr>
      <dsp:spPr>
        <a:xfrm>
          <a:off x="0" y="262114"/>
          <a:ext cx="11557000"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CO" sz="2200" kern="1200"/>
            <a:t>Reconocimiento de incapacidades simultáneas. </a:t>
          </a:r>
        </a:p>
      </dsp:txBody>
      <dsp:txXfrm>
        <a:off x="25759" y="287873"/>
        <a:ext cx="11505482" cy="476152"/>
      </dsp:txXfrm>
    </dsp:sp>
    <dsp:sp modelId="{30E7E115-B9E3-034E-9D93-5E4C26D31A16}">
      <dsp:nvSpPr>
        <dsp:cNvPr id="0" name=""/>
        <dsp:cNvSpPr/>
      </dsp:nvSpPr>
      <dsp:spPr>
        <a:xfrm>
          <a:off x="0" y="789784"/>
          <a:ext cx="11557000" cy="842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6935"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s-CO" sz="1700" kern="1200" dirty="0"/>
            <a:t>Dos o más CIOC de manera simultánea, para efecto de su reconocimiento se entenderá que se trata de </a:t>
          </a:r>
          <a:r>
            <a:rPr lang="es-CO" sz="1700" b="1" kern="1200" dirty="0"/>
            <a:t>una sola incapacidad </a:t>
          </a:r>
          <a:r>
            <a:rPr lang="es-CO" sz="1700" kern="1200" dirty="0"/>
            <a:t>contada desde el día inicial de la primera hasta el último día de la más amplia. </a:t>
          </a:r>
        </a:p>
        <a:p>
          <a:pPr marL="171450" lvl="1" indent="-171450" algn="l" defTabSz="755650">
            <a:lnSpc>
              <a:spcPct val="90000"/>
            </a:lnSpc>
            <a:spcBef>
              <a:spcPct val="0"/>
            </a:spcBef>
            <a:spcAft>
              <a:spcPct val="20000"/>
            </a:spcAft>
            <a:buChar char="•"/>
          </a:pPr>
          <a:r>
            <a:rPr lang="es-CO" sz="1700" kern="1200"/>
            <a:t>Cada incapacidad deberá registrarse de manera independiente. </a:t>
          </a:r>
        </a:p>
      </dsp:txBody>
      <dsp:txXfrm>
        <a:off x="0" y="789784"/>
        <a:ext cx="11557000" cy="842490"/>
      </dsp:txXfrm>
    </dsp:sp>
    <dsp:sp modelId="{9672C5F2-47D3-2E4E-B624-D5297175A0B1}">
      <dsp:nvSpPr>
        <dsp:cNvPr id="0" name=""/>
        <dsp:cNvSpPr/>
      </dsp:nvSpPr>
      <dsp:spPr>
        <a:xfrm>
          <a:off x="0" y="1632274"/>
          <a:ext cx="11557000"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CO" sz="2200" kern="1200" dirty="0"/>
            <a:t>En caso de simultaneidad entre incapacidad de </a:t>
          </a:r>
          <a:r>
            <a:rPr lang="es-CO" sz="2200" b="1" kern="1200" dirty="0"/>
            <a:t>OC</a:t>
          </a:r>
          <a:r>
            <a:rPr lang="es-CO" sz="2200" kern="1200" dirty="0"/>
            <a:t> e incapacidad de RL, </a:t>
          </a:r>
        </a:p>
      </dsp:txBody>
      <dsp:txXfrm>
        <a:off x="25759" y="1658033"/>
        <a:ext cx="11505482" cy="476152"/>
      </dsp:txXfrm>
    </dsp:sp>
    <dsp:sp modelId="{61FC4409-AE80-384D-A8B7-DDAD345EA1B3}">
      <dsp:nvSpPr>
        <dsp:cNvPr id="0" name=""/>
        <dsp:cNvSpPr/>
      </dsp:nvSpPr>
      <dsp:spPr>
        <a:xfrm>
          <a:off x="0" y="2159945"/>
          <a:ext cx="11557000"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6935"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s-CO" sz="1700" kern="1200" dirty="0"/>
            <a:t>Reconocimiento económico de una sola prestación económica, en este caso, la incapacidad que mayor beneficio otorgue. </a:t>
          </a:r>
        </a:p>
      </dsp:txBody>
      <dsp:txXfrm>
        <a:off x="0" y="2159945"/>
        <a:ext cx="11557000" cy="364320"/>
      </dsp:txXfrm>
    </dsp:sp>
    <dsp:sp modelId="{7B7ABACA-1649-D64E-B38C-1A3990AAE051}">
      <dsp:nvSpPr>
        <dsp:cNvPr id="0" name=""/>
        <dsp:cNvSpPr/>
      </dsp:nvSpPr>
      <dsp:spPr>
        <a:xfrm>
          <a:off x="0" y="2524265"/>
          <a:ext cx="11557000"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CO" sz="2200" kern="1200"/>
            <a:t>Incapacidad de origen común, durante el periodo de vacaciones. </a:t>
          </a:r>
        </a:p>
      </dsp:txBody>
      <dsp:txXfrm>
        <a:off x="25759" y="2550024"/>
        <a:ext cx="11505482" cy="476152"/>
      </dsp:txXfrm>
    </dsp:sp>
    <dsp:sp modelId="{B1B82FFF-BF85-2E41-99EE-D3058BF30B91}">
      <dsp:nvSpPr>
        <dsp:cNvPr id="0" name=""/>
        <dsp:cNvSpPr/>
      </dsp:nvSpPr>
      <dsp:spPr>
        <a:xfrm>
          <a:off x="0" y="3051935"/>
          <a:ext cx="11557000" cy="535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6935"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s-CO" sz="1700" kern="1200" dirty="0"/>
            <a:t>Se </a:t>
          </a:r>
          <a:r>
            <a:rPr lang="es-CO" sz="1700" kern="1200" dirty="0">
              <a:solidFill>
                <a:srgbClr val="FF0000"/>
              </a:solidFill>
            </a:rPr>
            <a:t>interrumpirán las vacaciones </a:t>
          </a:r>
          <a:r>
            <a:rPr lang="es-CO" sz="1700" kern="1200" dirty="0"/>
            <a:t>por el tiempo que dure la incapacidad y se reanudarán al día siguiente de la culminación de la incapacidad. </a:t>
          </a:r>
        </a:p>
      </dsp:txBody>
      <dsp:txXfrm>
        <a:off x="0" y="3051935"/>
        <a:ext cx="11557000" cy="535095"/>
      </dsp:txXfrm>
    </dsp:sp>
    <dsp:sp modelId="{4216B840-516A-1B40-ADBD-54C283518279}">
      <dsp:nvSpPr>
        <dsp:cNvPr id="0" name=""/>
        <dsp:cNvSpPr/>
      </dsp:nvSpPr>
      <dsp:spPr>
        <a:xfrm>
          <a:off x="0" y="3587030"/>
          <a:ext cx="11557000"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CO" sz="2200" kern="1200" dirty="0"/>
            <a:t>Incapacidad de origen común en </a:t>
          </a:r>
          <a:r>
            <a:rPr lang="es-CO" sz="2200" b="1" kern="1200" dirty="0"/>
            <a:t>periodo de protección laboral. </a:t>
          </a:r>
        </a:p>
      </dsp:txBody>
      <dsp:txXfrm>
        <a:off x="25759" y="3612789"/>
        <a:ext cx="11505482" cy="476152"/>
      </dsp:txXfrm>
    </dsp:sp>
    <dsp:sp modelId="{6271C56D-7831-2D42-84B1-75014914C6DB}">
      <dsp:nvSpPr>
        <dsp:cNvPr id="0" name=""/>
        <dsp:cNvSpPr/>
      </dsp:nvSpPr>
      <dsp:spPr>
        <a:xfrm>
          <a:off x="0" y="4114700"/>
          <a:ext cx="11557000"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6935"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s-CO" sz="1700" kern="1200" dirty="0">
              <a:solidFill>
                <a:srgbClr val="FF0000"/>
              </a:solidFill>
            </a:rPr>
            <a:t>No habrá lugar al reconocimiento </a:t>
          </a:r>
          <a:r>
            <a:rPr lang="es-CO" sz="1700" kern="1200" dirty="0"/>
            <a:t>y pago de incapacidad de origen común. </a:t>
          </a:r>
        </a:p>
      </dsp:txBody>
      <dsp:txXfrm>
        <a:off x="0" y="4114700"/>
        <a:ext cx="11557000" cy="364320"/>
      </dsp:txXfrm>
    </dsp:sp>
    <dsp:sp modelId="{F1C86DF1-7FE7-6C42-A550-C2533C39B086}">
      <dsp:nvSpPr>
        <dsp:cNvPr id="0" name=""/>
        <dsp:cNvSpPr/>
      </dsp:nvSpPr>
      <dsp:spPr>
        <a:xfrm>
          <a:off x="0" y="4479020"/>
          <a:ext cx="11557000"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CO" sz="2200" kern="1200"/>
            <a:t>Expedición de certificado de incapacidad de origen común a afiliados con más de un empleador. </a:t>
          </a:r>
        </a:p>
      </dsp:txBody>
      <dsp:txXfrm>
        <a:off x="25759" y="4504779"/>
        <a:ext cx="11505482" cy="476152"/>
      </dsp:txXfrm>
    </dsp:sp>
    <dsp:sp modelId="{00F0FEBD-7164-E249-8778-C024785EBAEC}">
      <dsp:nvSpPr>
        <dsp:cNvPr id="0" name=""/>
        <dsp:cNvSpPr/>
      </dsp:nvSpPr>
      <dsp:spPr>
        <a:xfrm>
          <a:off x="0" y="5006690"/>
          <a:ext cx="11557000" cy="535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6935"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s-CO" sz="1700" kern="1200" dirty="0"/>
            <a:t>Afiliado vinculado laboralmente con dos o más empleadores, el certificado expedido será </a:t>
          </a:r>
          <a:r>
            <a:rPr lang="es-CO" sz="1700" kern="1200" dirty="0">
              <a:solidFill>
                <a:srgbClr val="FF0000"/>
              </a:solidFill>
            </a:rPr>
            <a:t>válido </a:t>
          </a:r>
          <a:r>
            <a:rPr lang="es-CO" sz="1700" kern="1200" dirty="0"/>
            <a:t>para que el trabajador legalice su situación ante </a:t>
          </a:r>
          <a:r>
            <a:rPr lang="es-CO" sz="1700" kern="1200" dirty="0">
              <a:solidFill>
                <a:srgbClr val="FF0000"/>
              </a:solidFill>
            </a:rPr>
            <a:t>cada uno de los empleadores</a:t>
          </a:r>
          <a:r>
            <a:rPr lang="es-CO" sz="1700" kern="1200" dirty="0"/>
            <a:t>.</a:t>
          </a:r>
        </a:p>
      </dsp:txBody>
      <dsp:txXfrm>
        <a:off x="0" y="5006690"/>
        <a:ext cx="11557000" cy="53509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D0B69E-2EE0-274C-9B3D-9B459EF60FC7}">
      <dsp:nvSpPr>
        <dsp:cNvPr id="0" name=""/>
        <dsp:cNvSpPr/>
      </dsp:nvSpPr>
      <dsp:spPr>
        <a:xfrm>
          <a:off x="1648358" y="0"/>
          <a:ext cx="4014002" cy="267599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9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28F0B0-BA04-214B-8274-FDB0FF759469}">
      <dsp:nvSpPr>
        <dsp:cNvPr id="0" name=""/>
        <dsp:cNvSpPr/>
      </dsp:nvSpPr>
      <dsp:spPr>
        <a:xfrm>
          <a:off x="5829958" y="2843326"/>
          <a:ext cx="5686850" cy="3512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s-CO" sz="2900" kern="1200" dirty="0"/>
            <a:t>El prestador de servicios de salud deberá informar a la EPS o EA de la </a:t>
          </a:r>
          <a:r>
            <a:rPr lang="es-CO" sz="2900" b="1" kern="1200" dirty="0"/>
            <a:t>expedición del certificado de incapacidad</a:t>
          </a:r>
          <a:r>
            <a:rPr lang="es-CO" sz="2900" kern="1200" dirty="0"/>
            <a:t> expedido a su afiliado, con el fin de que se direccione tanto la atención del paciente, como el trámite para el reconocimiento y pago a que haya lugar.</a:t>
          </a:r>
        </a:p>
      </dsp:txBody>
      <dsp:txXfrm>
        <a:off x="5829958" y="2843326"/>
        <a:ext cx="5686850" cy="3512667"/>
      </dsp:txXfrm>
    </dsp:sp>
    <dsp:sp modelId="{3E0A2D60-CF1E-A142-B825-2570BE57AFC7}">
      <dsp:nvSpPr>
        <dsp:cNvPr id="0" name=""/>
        <dsp:cNvSpPr/>
      </dsp:nvSpPr>
      <dsp:spPr>
        <a:xfrm>
          <a:off x="5328207" y="2342007"/>
          <a:ext cx="1365760" cy="1366113"/>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22F20F-C4AA-0B4C-B336-50EF263CCF87}">
      <dsp:nvSpPr>
        <dsp:cNvPr id="0" name=""/>
        <dsp:cNvSpPr/>
      </dsp:nvSpPr>
      <dsp:spPr>
        <a:xfrm rot="5400000">
          <a:off x="10692179" y="2342183"/>
          <a:ext cx="1366113" cy="1365760"/>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B5FD84-1C28-F046-89AD-B49DE983D159}">
      <dsp:nvSpPr>
        <dsp:cNvPr id="0" name=""/>
        <dsp:cNvSpPr/>
      </dsp:nvSpPr>
      <dsp:spPr>
        <a:xfrm rot="16200000">
          <a:off x="5328031" y="5492063"/>
          <a:ext cx="1366113" cy="1365760"/>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1474BC-F973-8B4C-B483-7ED8D30E46DF}">
      <dsp:nvSpPr>
        <dsp:cNvPr id="0" name=""/>
        <dsp:cNvSpPr/>
      </dsp:nvSpPr>
      <dsp:spPr>
        <a:xfrm rot="10800000">
          <a:off x="10692356" y="5491886"/>
          <a:ext cx="1365760" cy="1366113"/>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6F8314-1A61-8849-9C7A-A512603AC024}">
      <dsp:nvSpPr>
        <dsp:cNvPr id="0" name=""/>
        <dsp:cNvSpPr/>
      </dsp:nvSpPr>
      <dsp:spPr>
        <a:xfrm>
          <a:off x="0" y="618131"/>
          <a:ext cx="11472863"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CO" sz="2800" b="1" kern="1200" dirty="0"/>
            <a:t>Validación</a:t>
          </a:r>
          <a:endParaRPr lang="es-CO" sz="2800" kern="1200" dirty="0"/>
        </a:p>
      </dsp:txBody>
      <dsp:txXfrm>
        <a:off x="59399" y="677530"/>
        <a:ext cx="11354065" cy="1098002"/>
      </dsp:txXfrm>
    </dsp:sp>
    <dsp:sp modelId="{3DBF6A84-7573-CB4F-B356-A378E6A73FFC}">
      <dsp:nvSpPr>
        <dsp:cNvPr id="0" name=""/>
        <dsp:cNvSpPr/>
      </dsp:nvSpPr>
      <dsp:spPr>
        <a:xfrm>
          <a:off x="0" y="1834931"/>
          <a:ext cx="11472863" cy="3161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4263"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s-CO" sz="2000" kern="1200" dirty="0"/>
            <a:t>La entidad a la cual se encuentra afiliado el cotizante y pagada por esta, </a:t>
          </a:r>
        </a:p>
        <a:p>
          <a:pPr marL="228600" lvl="1" indent="-228600" algn="l" defTabSz="889000">
            <a:lnSpc>
              <a:spcPct val="90000"/>
            </a:lnSpc>
            <a:spcBef>
              <a:spcPct val="0"/>
            </a:spcBef>
            <a:spcAft>
              <a:spcPct val="20000"/>
            </a:spcAft>
            <a:buChar char="•"/>
          </a:pPr>
          <a:r>
            <a:rPr lang="es-CO" sz="2000" kern="1200" dirty="0"/>
            <a:t>Siempre y cuando sea expedida por profesional médico u odontólogo inscrito en el </a:t>
          </a:r>
          <a:r>
            <a:rPr lang="es-CO" sz="2000" b="1" kern="1200" dirty="0"/>
            <a:t>Re THUS</a:t>
          </a:r>
          <a:r>
            <a:rPr lang="es-CO" sz="2000" kern="1200" dirty="0"/>
            <a:t>, incluida su especialización, o prestando el servicio social obligatorio provisional, y</a:t>
          </a:r>
        </a:p>
        <a:p>
          <a:pPr marL="228600" lvl="1" indent="-228600" algn="l" defTabSz="889000">
            <a:lnSpc>
              <a:spcPct val="90000"/>
            </a:lnSpc>
            <a:spcBef>
              <a:spcPct val="0"/>
            </a:spcBef>
            <a:spcAft>
              <a:spcPct val="20000"/>
            </a:spcAft>
            <a:buChar char="•"/>
          </a:pPr>
          <a:r>
            <a:rPr lang="es-CO" sz="2000" b="1" kern="1200" dirty="0"/>
            <a:t>Presentación</a:t>
          </a:r>
          <a:r>
            <a:rPr lang="es-CO" sz="2000" kern="1200" dirty="0"/>
            <a:t> en los (15) días siguientes a su expedición, con: solicitud, epicrisis (internación), o el resumen de la atención.</a:t>
          </a:r>
        </a:p>
        <a:p>
          <a:pPr marL="228600" lvl="1" indent="-228600" algn="l" defTabSz="889000">
            <a:lnSpc>
              <a:spcPct val="90000"/>
            </a:lnSpc>
            <a:spcBef>
              <a:spcPct val="0"/>
            </a:spcBef>
            <a:spcAft>
              <a:spcPct val="20000"/>
            </a:spcAft>
            <a:buChar char="•"/>
          </a:pPr>
          <a:r>
            <a:rPr lang="es-CO" sz="2000" b="1" kern="1200"/>
            <a:t>Duda</a:t>
          </a:r>
          <a:r>
            <a:rPr lang="es-CO" sz="2000" kern="1200"/>
            <a:t> respecto de la CIOCla EPS puede someter a evaluación médica al afiliado por un profesional par: desvirtuarla o aceptarla. </a:t>
          </a:r>
        </a:p>
        <a:p>
          <a:pPr marL="228600" lvl="1" indent="-228600" algn="l" defTabSz="889000">
            <a:lnSpc>
              <a:spcPct val="90000"/>
            </a:lnSpc>
            <a:spcBef>
              <a:spcPct val="0"/>
            </a:spcBef>
            <a:spcAft>
              <a:spcPct val="20000"/>
            </a:spcAft>
            <a:buChar char="•"/>
          </a:pPr>
          <a:r>
            <a:rPr lang="es-CO" sz="2000" kern="1200"/>
            <a:t>8 días hábiles </a:t>
          </a:r>
          <a:r>
            <a:rPr lang="es-CO" sz="2000" b="1" kern="1200"/>
            <a:t>sin </a:t>
          </a:r>
          <a:r>
            <a:rPr lang="es-CO" sz="2000" kern="1200"/>
            <a:t>que la EPS o EA haya </a:t>
          </a:r>
          <a:r>
            <a:rPr lang="es-CO" sz="2000" b="1" kern="1200"/>
            <a:t>validación o evaluación </a:t>
          </a:r>
          <a:r>
            <a:rPr lang="es-CO" sz="2000" kern="1200"/>
            <a:t>médica al cotizante, debe </a:t>
          </a:r>
          <a:r>
            <a:rPr lang="es-CO" sz="2000" b="1" kern="1200"/>
            <a:t>reconocer y líquidar </a:t>
          </a:r>
          <a:r>
            <a:rPr lang="es-CO" sz="2000" kern="1200"/>
            <a:t>la incapacidad dentro de los 15 días hábiles siguientes a la presentación del CI expedido </a:t>
          </a:r>
        </a:p>
        <a:p>
          <a:pPr marL="228600" lvl="1" indent="-228600" algn="l" defTabSz="889000">
            <a:lnSpc>
              <a:spcPct val="90000"/>
            </a:lnSpc>
            <a:spcBef>
              <a:spcPct val="0"/>
            </a:spcBef>
            <a:spcAft>
              <a:spcPct val="20000"/>
            </a:spcAft>
            <a:buChar char="•"/>
          </a:pPr>
          <a:r>
            <a:rPr lang="es-CO" sz="2000" b="1" kern="1200" dirty="0"/>
            <a:t>Pagarla</a:t>
          </a:r>
          <a:r>
            <a:rPr lang="es-CO" sz="2000" kern="1200" dirty="0"/>
            <a:t> dentro de los cinco (5) días siguientes.</a:t>
          </a:r>
        </a:p>
      </dsp:txBody>
      <dsp:txXfrm>
        <a:off x="0" y="1834931"/>
        <a:ext cx="11472863" cy="316192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E88FC2-579C-8B41-8AB8-F57F8254FEFC}">
      <dsp:nvSpPr>
        <dsp:cNvPr id="0" name=""/>
        <dsp:cNvSpPr/>
      </dsp:nvSpPr>
      <dsp:spPr>
        <a:xfrm>
          <a:off x="158295" y="1747700"/>
          <a:ext cx="2367945" cy="780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CO" sz="2000" kern="1200" dirty="0"/>
            <a:t>QUE PATOLOGÌA GRAVEDAD, CONTINUIDAD</a:t>
          </a:r>
        </a:p>
      </dsp:txBody>
      <dsp:txXfrm>
        <a:off x="158295" y="1747700"/>
        <a:ext cx="2367945" cy="780345"/>
      </dsp:txXfrm>
    </dsp:sp>
    <dsp:sp modelId="{C693A6A1-5E96-544D-AB20-A04C0581B43B}">
      <dsp:nvSpPr>
        <dsp:cNvPr id="0" name=""/>
        <dsp:cNvSpPr/>
      </dsp:nvSpPr>
      <dsp:spPr>
        <a:xfrm>
          <a:off x="155604" y="1510367"/>
          <a:ext cx="188359" cy="188359"/>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6606AA-0B92-4641-9749-DA5B9BA46EEB}">
      <dsp:nvSpPr>
        <dsp:cNvPr id="0" name=""/>
        <dsp:cNvSpPr/>
      </dsp:nvSpPr>
      <dsp:spPr>
        <a:xfrm>
          <a:off x="287456" y="1246664"/>
          <a:ext cx="188359" cy="188359"/>
        </a:xfrm>
        <a:prstGeom prst="ellipse">
          <a:avLst/>
        </a:prstGeom>
        <a:solidFill>
          <a:schemeClr val="accent5">
            <a:hueOff val="-375475"/>
            <a:satOff val="-968"/>
            <a:lumOff val="-6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AA6AFF-0E90-714A-BA0A-C3E117289D48}">
      <dsp:nvSpPr>
        <dsp:cNvPr id="0" name=""/>
        <dsp:cNvSpPr/>
      </dsp:nvSpPr>
      <dsp:spPr>
        <a:xfrm>
          <a:off x="603899" y="1299405"/>
          <a:ext cx="295993" cy="295993"/>
        </a:xfrm>
        <a:prstGeom prst="ellipse">
          <a:avLst/>
        </a:prstGeom>
        <a:solidFill>
          <a:schemeClr val="accent5">
            <a:hueOff val="-750949"/>
            <a:satOff val="-1935"/>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64EDE9-3496-D942-96E9-B5DAD7D865DF}">
      <dsp:nvSpPr>
        <dsp:cNvPr id="0" name=""/>
        <dsp:cNvSpPr/>
      </dsp:nvSpPr>
      <dsp:spPr>
        <a:xfrm>
          <a:off x="867602" y="1009332"/>
          <a:ext cx="188359" cy="188359"/>
        </a:xfrm>
        <a:prstGeom prst="ellipse">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FC2DA9-A351-C444-8B66-95A60B1EE56C}">
      <dsp:nvSpPr>
        <dsp:cNvPr id="0" name=""/>
        <dsp:cNvSpPr/>
      </dsp:nvSpPr>
      <dsp:spPr>
        <a:xfrm>
          <a:off x="1210416" y="903851"/>
          <a:ext cx="188359" cy="188359"/>
        </a:xfrm>
        <a:prstGeom prst="ellipse">
          <a:avLst/>
        </a:prstGeom>
        <a:solidFill>
          <a:schemeClr val="accent5">
            <a:hueOff val="-1501898"/>
            <a:satOff val="-3871"/>
            <a:lumOff val="-26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4EB19F-D12F-9D4A-9DF3-C06A30F98E77}">
      <dsp:nvSpPr>
        <dsp:cNvPr id="0" name=""/>
        <dsp:cNvSpPr/>
      </dsp:nvSpPr>
      <dsp:spPr>
        <a:xfrm>
          <a:off x="1632341" y="1088443"/>
          <a:ext cx="188359" cy="188359"/>
        </a:xfrm>
        <a:prstGeom prst="ellipse">
          <a:avLst/>
        </a:prstGeom>
        <a:solidFill>
          <a:schemeClr val="accent5">
            <a:hueOff val="-1877373"/>
            <a:satOff val="-4839"/>
            <a:lumOff val="-32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682305-20B4-6848-8313-5D7ED93043E7}">
      <dsp:nvSpPr>
        <dsp:cNvPr id="0" name=""/>
        <dsp:cNvSpPr/>
      </dsp:nvSpPr>
      <dsp:spPr>
        <a:xfrm>
          <a:off x="1896044" y="1220294"/>
          <a:ext cx="295993" cy="295993"/>
        </a:xfrm>
        <a:prstGeom prst="ellipse">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38794E-4944-A844-A88E-E5A846FB630F}">
      <dsp:nvSpPr>
        <dsp:cNvPr id="0" name=""/>
        <dsp:cNvSpPr/>
      </dsp:nvSpPr>
      <dsp:spPr>
        <a:xfrm>
          <a:off x="2265228" y="1510367"/>
          <a:ext cx="188359" cy="188359"/>
        </a:xfrm>
        <a:prstGeom prst="ellipse">
          <a:avLst/>
        </a:prstGeom>
        <a:solidFill>
          <a:schemeClr val="accent5">
            <a:hueOff val="-2628322"/>
            <a:satOff val="-6774"/>
            <a:lumOff val="-45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228FFF-D984-8145-9353-3FE293C34548}">
      <dsp:nvSpPr>
        <dsp:cNvPr id="0" name=""/>
        <dsp:cNvSpPr/>
      </dsp:nvSpPr>
      <dsp:spPr>
        <a:xfrm>
          <a:off x="2423450" y="1800441"/>
          <a:ext cx="188359" cy="188359"/>
        </a:xfrm>
        <a:prstGeom prst="ellipse">
          <a:avLst/>
        </a:prstGeom>
        <a:solidFill>
          <a:schemeClr val="accent5">
            <a:hueOff val="-3003797"/>
            <a:satOff val="-7742"/>
            <a:lumOff val="-52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6C5A37-76DE-FF4E-BA13-1470D22A24C9}">
      <dsp:nvSpPr>
        <dsp:cNvPr id="0" name=""/>
        <dsp:cNvSpPr/>
      </dsp:nvSpPr>
      <dsp:spPr>
        <a:xfrm>
          <a:off x="1052194" y="1246664"/>
          <a:ext cx="484352" cy="484352"/>
        </a:xfrm>
        <a:prstGeom prst="ellipse">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139CAC-5290-4744-88F7-ADD9EA83FFA3}">
      <dsp:nvSpPr>
        <dsp:cNvPr id="0" name=""/>
        <dsp:cNvSpPr/>
      </dsp:nvSpPr>
      <dsp:spPr>
        <a:xfrm>
          <a:off x="23753" y="2248736"/>
          <a:ext cx="188359" cy="188359"/>
        </a:xfrm>
        <a:prstGeom prst="ellipse">
          <a:avLst/>
        </a:prstGeom>
        <a:solidFill>
          <a:schemeClr val="accent5">
            <a:hueOff val="-3754746"/>
            <a:satOff val="-9677"/>
            <a:lumOff val="-65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3B9AB9-8219-584C-8641-3637BAF0A5A6}">
      <dsp:nvSpPr>
        <dsp:cNvPr id="0" name=""/>
        <dsp:cNvSpPr/>
      </dsp:nvSpPr>
      <dsp:spPr>
        <a:xfrm>
          <a:off x="181975" y="2486069"/>
          <a:ext cx="295993" cy="295993"/>
        </a:xfrm>
        <a:prstGeom prst="ellipse">
          <a:avLst/>
        </a:prstGeom>
        <a:solidFill>
          <a:schemeClr val="accent5">
            <a:hueOff val="-4130220"/>
            <a:satOff val="-10645"/>
            <a:lumOff val="-7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582C68-BA94-3543-841D-67F3D6597DF3}">
      <dsp:nvSpPr>
        <dsp:cNvPr id="0" name=""/>
        <dsp:cNvSpPr/>
      </dsp:nvSpPr>
      <dsp:spPr>
        <a:xfrm>
          <a:off x="577529" y="2697031"/>
          <a:ext cx="430535" cy="430535"/>
        </a:xfrm>
        <a:prstGeom prst="ellipse">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C2AA3A-CF26-7E4E-91F4-85CBE2177A9E}">
      <dsp:nvSpPr>
        <dsp:cNvPr id="0" name=""/>
        <dsp:cNvSpPr/>
      </dsp:nvSpPr>
      <dsp:spPr>
        <a:xfrm>
          <a:off x="1131305" y="3039845"/>
          <a:ext cx="188359" cy="188359"/>
        </a:xfrm>
        <a:prstGeom prst="ellipse">
          <a:avLst/>
        </a:prstGeom>
        <a:solidFill>
          <a:schemeClr val="accent5">
            <a:hueOff val="-4881170"/>
            <a:satOff val="-12580"/>
            <a:lumOff val="-84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1BA101-9D98-834C-BDB4-AFBEB0F3B2EA}">
      <dsp:nvSpPr>
        <dsp:cNvPr id="0" name=""/>
        <dsp:cNvSpPr/>
      </dsp:nvSpPr>
      <dsp:spPr>
        <a:xfrm>
          <a:off x="1236787" y="2697031"/>
          <a:ext cx="295993" cy="295993"/>
        </a:xfrm>
        <a:prstGeom prst="ellipse">
          <a:avLst/>
        </a:prstGeom>
        <a:solidFill>
          <a:schemeClr val="accent5">
            <a:hueOff val="-5256644"/>
            <a:satOff val="-13548"/>
            <a:lumOff val="-91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5CF2D0-E05A-EB41-A0F3-EDDBB917F097}">
      <dsp:nvSpPr>
        <dsp:cNvPr id="0" name=""/>
        <dsp:cNvSpPr/>
      </dsp:nvSpPr>
      <dsp:spPr>
        <a:xfrm>
          <a:off x="1500490" y="3066215"/>
          <a:ext cx="188359" cy="188359"/>
        </a:xfrm>
        <a:prstGeom prst="ellipse">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DEE665-3471-FD44-8C6A-67366D1BB802}">
      <dsp:nvSpPr>
        <dsp:cNvPr id="0" name=""/>
        <dsp:cNvSpPr/>
      </dsp:nvSpPr>
      <dsp:spPr>
        <a:xfrm>
          <a:off x="1737822" y="2644290"/>
          <a:ext cx="430535" cy="430535"/>
        </a:xfrm>
        <a:prstGeom prst="ellipse">
          <a:avLst/>
        </a:prstGeom>
        <a:solidFill>
          <a:schemeClr val="accent5">
            <a:hueOff val="-6007594"/>
            <a:satOff val="-15484"/>
            <a:lumOff val="-104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38DFCA-A5DB-EB4B-81E8-F2431054B0CA}">
      <dsp:nvSpPr>
        <dsp:cNvPr id="0" name=""/>
        <dsp:cNvSpPr/>
      </dsp:nvSpPr>
      <dsp:spPr>
        <a:xfrm>
          <a:off x="2317969" y="2538809"/>
          <a:ext cx="295993" cy="295993"/>
        </a:xfrm>
        <a:prstGeom prst="ellipse">
          <a:avLst/>
        </a:prstGeom>
        <a:solidFill>
          <a:schemeClr val="accent5">
            <a:hueOff val="-6383068"/>
            <a:satOff val="-16451"/>
            <a:lumOff val="-111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72FE5B-54DC-0D4C-81A9-FEACC54406B5}">
      <dsp:nvSpPr>
        <dsp:cNvPr id="0" name=""/>
        <dsp:cNvSpPr/>
      </dsp:nvSpPr>
      <dsp:spPr>
        <a:xfrm>
          <a:off x="2613962" y="1298967"/>
          <a:ext cx="869289" cy="1659568"/>
        </a:xfrm>
        <a:prstGeom prst="chevron">
          <a:avLst>
            <a:gd name="adj" fmla="val 6231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4D9EF74-69E1-5843-AFE6-00351485849E}">
      <dsp:nvSpPr>
        <dsp:cNvPr id="0" name=""/>
        <dsp:cNvSpPr/>
      </dsp:nvSpPr>
      <dsp:spPr>
        <a:xfrm>
          <a:off x="3483252" y="1299773"/>
          <a:ext cx="2370790" cy="1659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CO" sz="2000" kern="1200"/>
            <a:t>SEGUIMIENTO </a:t>
          </a:r>
        </a:p>
      </dsp:txBody>
      <dsp:txXfrm>
        <a:off x="3483252" y="1299773"/>
        <a:ext cx="2370790" cy="1659553"/>
      </dsp:txXfrm>
    </dsp:sp>
    <dsp:sp modelId="{E83F6A16-0275-A34C-90BD-2C12BD3FB3BC}">
      <dsp:nvSpPr>
        <dsp:cNvPr id="0" name=""/>
        <dsp:cNvSpPr/>
      </dsp:nvSpPr>
      <dsp:spPr>
        <a:xfrm>
          <a:off x="5854042" y="1298967"/>
          <a:ext cx="869289" cy="1659568"/>
        </a:xfrm>
        <a:prstGeom prst="chevron">
          <a:avLst>
            <a:gd name="adj" fmla="val 62310"/>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C5D531F-CC88-784B-B646-B85A8AFAF012}">
      <dsp:nvSpPr>
        <dsp:cNvPr id="0" name=""/>
        <dsp:cNvSpPr/>
      </dsp:nvSpPr>
      <dsp:spPr>
        <a:xfrm>
          <a:off x="6723332" y="1299773"/>
          <a:ext cx="2370790" cy="1659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CO" sz="2000" kern="1200"/>
            <a:t>PAGO </a:t>
          </a:r>
        </a:p>
      </dsp:txBody>
      <dsp:txXfrm>
        <a:off x="6723332" y="1299773"/>
        <a:ext cx="2370790" cy="1659553"/>
      </dsp:txXfrm>
    </dsp:sp>
    <dsp:sp modelId="{D236CD8F-CA32-194D-81E1-F420C8707EAD}">
      <dsp:nvSpPr>
        <dsp:cNvPr id="0" name=""/>
        <dsp:cNvSpPr/>
      </dsp:nvSpPr>
      <dsp:spPr>
        <a:xfrm>
          <a:off x="9094122" y="1298967"/>
          <a:ext cx="869289" cy="1659568"/>
        </a:xfrm>
        <a:prstGeom prst="chevron">
          <a:avLst>
            <a:gd name="adj" fmla="val 6231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A6ADD22-975D-F54B-8D0F-4F282518621A}">
      <dsp:nvSpPr>
        <dsp:cNvPr id="0" name=""/>
        <dsp:cNvSpPr/>
      </dsp:nvSpPr>
      <dsp:spPr>
        <a:xfrm>
          <a:off x="10058243" y="1161816"/>
          <a:ext cx="2015171" cy="2015171"/>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s-CO" sz="2400" kern="1200"/>
            <a:t>VERACIDAD</a:t>
          </a:r>
        </a:p>
      </dsp:txBody>
      <dsp:txXfrm>
        <a:off x="10353358" y="1456931"/>
        <a:ext cx="1424941" cy="142494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02F320-6982-3148-939B-43EFD7D0EE5E}">
      <dsp:nvSpPr>
        <dsp:cNvPr id="0" name=""/>
        <dsp:cNvSpPr/>
      </dsp:nvSpPr>
      <dsp:spPr>
        <a:xfrm>
          <a:off x="2430997" y="1373"/>
          <a:ext cx="3605091" cy="2403385"/>
        </a:xfrm>
        <a:prstGeom prst="rect">
          <a:avLst/>
        </a:prstGeom>
        <a:blipFill rotWithShape="1">
          <a:blip xmlns:r="http://schemas.openxmlformats.org/officeDocument/2006/relationships" r:embed="rId1"/>
          <a:srcRect/>
          <a:stretch>
            <a:fillRect t="-21000" b="-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7AED25-517E-E44D-99C4-6909EABC032B}">
      <dsp:nvSpPr>
        <dsp:cNvPr id="0" name=""/>
        <dsp:cNvSpPr/>
      </dsp:nvSpPr>
      <dsp:spPr>
        <a:xfrm>
          <a:off x="5930471" y="347220"/>
          <a:ext cx="5991637" cy="441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endParaRPr lang="es-ES" sz="1400" kern="1200" dirty="0"/>
        </a:p>
        <a:p>
          <a:pPr marL="114300" lvl="1" indent="-114300" algn="l" defTabSz="622300">
            <a:lnSpc>
              <a:spcPct val="90000"/>
            </a:lnSpc>
            <a:spcBef>
              <a:spcPct val="0"/>
            </a:spcBef>
            <a:spcAft>
              <a:spcPct val="15000"/>
            </a:spcAft>
            <a:buFont typeface="+mj-lt"/>
            <a:buAutoNum type="arabicPeriod"/>
          </a:pPr>
          <a:r>
            <a:rPr lang="es-CO" sz="1400" kern="1200" dirty="0"/>
            <a:t>Razón social o apellidos y nombres del prestador de servicios de salud</a:t>
          </a:r>
          <a:endParaRPr lang="es-ES" altLang="es-CO" sz="1400" kern="1200" dirty="0">
            <a:latin typeface="Verdana" panose="020B0604030504040204" pitchFamily="34" charset="0"/>
          </a:endParaRPr>
        </a:p>
        <a:p>
          <a:pPr marL="114300" lvl="1" indent="-114300" algn="l" defTabSz="622300">
            <a:lnSpc>
              <a:spcPct val="90000"/>
            </a:lnSpc>
            <a:spcBef>
              <a:spcPct val="0"/>
            </a:spcBef>
            <a:spcAft>
              <a:spcPct val="15000"/>
            </a:spcAft>
            <a:buFont typeface="+mj-lt"/>
            <a:buAutoNum type="arabicPeriod"/>
          </a:pPr>
          <a:r>
            <a:rPr lang="es-CO" sz="1400" kern="1200" dirty="0"/>
            <a:t>NIT del prestador de servicios de salud </a:t>
          </a:r>
          <a:endParaRPr lang="es-ES" altLang="es-CO" sz="1400" kern="1200" dirty="0">
            <a:latin typeface="Verdana" panose="020B0604030504040204" pitchFamily="34" charset="0"/>
          </a:endParaRPr>
        </a:p>
        <a:p>
          <a:pPr marL="114300" lvl="1" indent="-114300" algn="l" defTabSz="622300">
            <a:lnSpc>
              <a:spcPct val="90000"/>
            </a:lnSpc>
            <a:spcBef>
              <a:spcPct val="0"/>
            </a:spcBef>
            <a:spcAft>
              <a:spcPct val="15000"/>
            </a:spcAft>
            <a:buFont typeface="+mj-lt"/>
            <a:buAutoNum type="arabicPeriod"/>
          </a:pPr>
          <a:r>
            <a:rPr lang="es-CO" sz="1400" kern="1200" dirty="0"/>
            <a:t>Código del prestador de servicios de salud asignado en el (REPS) </a:t>
          </a:r>
        </a:p>
        <a:p>
          <a:pPr marL="114300" lvl="1" indent="-114300" algn="l" defTabSz="622300">
            <a:lnSpc>
              <a:spcPct val="90000"/>
            </a:lnSpc>
            <a:spcBef>
              <a:spcPct val="0"/>
            </a:spcBef>
            <a:spcAft>
              <a:spcPct val="15000"/>
            </a:spcAft>
            <a:buFont typeface="+mj-lt"/>
            <a:buAutoNum type="arabicPeriod"/>
          </a:pPr>
          <a:r>
            <a:rPr lang="es-CO" sz="1400" kern="1200" dirty="0"/>
            <a:t>Nombre de la EPS o EA</a:t>
          </a:r>
        </a:p>
        <a:p>
          <a:pPr marL="114300" lvl="1" indent="-114300" algn="l" defTabSz="622300">
            <a:lnSpc>
              <a:spcPct val="90000"/>
            </a:lnSpc>
            <a:spcBef>
              <a:spcPct val="0"/>
            </a:spcBef>
            <a:spcAft>
              <a:spcPct val="15000"/>
            </a:spcAft>
            <a:buFont typeface="+mj-lt"/>
            <a:buAutoNum type="arabicPeriod"/>
          </a:pPr>
          <a:r>
            <a:rPr lang="es-CO" sz="1400" kern="1200"/>
            <a:t>Lugar y fecha de expedición </a:t>
          </a:r>
        </a:p>
        <a:p>
          <a:pPr marL="114300" lvl="1" indent="-114300" algn="l" defTabSz="622300">
            <a:lnSpc>
              <a:spcPct val="90000"/>
            </a:lnSpc>
            <a:spcBef>
              <a:spcPct val="0"/>
            </a:spcBef>
            <a:spcAft>
              <a:spcPct val="15000"/>
            </a:spcAft>
            <a:buFont typeface="+mj-lt"/>
            <a:buAutoNum type="arabicPeriod"/>
          </a:pPr>
          <a:r>
            <a:rPr lang="es-CO" sz="1400" kern="1200"/>
            <a:t>Nombre del afiliado, tipo y número de su documento de identidad. </a:t>
          </a:r>
        </a:p>
        <a:p>
          <a:pPr marL="114300" lvl="1" indent="-114300" algn="l" defTabSz="622300">
            <a:lnSpc>
              <a:spcPct val="90000"/>
            </a:lnSpc>
            <a:spcBef>
              <a:spcPct val="0"/>
            </a:spcBef>
            <a:spcAft>
              <a:spcPct val="15000"/>
            </a:spcAft>
            <a:buFont typeface="+mj-lt"/>
            <a:buAutoNum type="arabicPeriod"/>
          </a:pPr>
          <a:r>
            <a:rPr lang="es-CO" sz="1400" kern="1200" dirty="0"/>
            <a:t>Grupo de servicios: 01. Consulta externa 02. Apoyo diagnóstico clínico y complementación terapéutica 03. Internación . 04. Quirúrgico 05. Atención inmediata </a:t>
          </a:r>
        </a:p>
        <a:p>
          <a:pPr marL="114300" lvl="1" indent="-114300" algn="l" defTabSz="622300">
            <a:lnSpc>
              <a:spcPct val="90000"/>
            </a:lnSpc>
            <a:spcBef>
              <a:spcPct val="0"/>
            </a:spcBef>
            <a:spcAft>
              <a:spcPct val="15000"/>
            </a:spcAft>
            <a:buFont typeface="+mj-lt"/>
            <a:buAutoNum type="arabicPeriod"/>
          </a:pPr>
          <a:r>
            <a:rPr lang="es-CO" sz="1400" kern="1200" dirty="0"/>
            <a:t>Modalidad de la prestación del servicio: 01: </a:t>
          </a:r>
          <a:r>
            <a:rPr lang="es-CO" sz="1400" kern="1200" dirty="0" err="1"/>
            <a:t>Intramural</a:t>
          </a:r>
          <a:r>
            <a:rPr lang="es-CO" sz="1400" kern="1200" dirty="0"/>
            <a:t> 02: Extramural unidad móvil 03: Extramural domiciliaria 04: Extramural jornada de salud 06: Telemedicina interactiva 07: Telemedicina no interactiva 08: Telemedicina </a:t>
          </a:r>
          <a:r>
            <a:rPr lang="es-CO" sz="1400" kern="1200" dirty="0" err="1"/>
            <a:t>telexperticia</a:t>
          </a:r>
          <a:r>
            <a:rPr lang="es-CO" sz="1400" kern="1200" dirty="0"/>
            <a:t> 09: Telemedicina </a:t>
          </a:r>
          <a:r>
            <a:rPr lang="es-CO" sz="1400" kern="1200" dirty="0" err="1"/>
            <a:t>telemonitoreo</a:t>
          </a:r>
          <a:r>
            <a:rPr lang="es-CO" sz="1400" kern="1200" dirty="0"/>
            <a:t> </a:t>
          </a:r>
        </a:p>
        <a:p>
          <a:pPr marL="114300" lvl="1" indent="-114300" algn="l" defTabSz="622300">
            <a:lnSpc>
              <a:spcPct val="90000"/>
            </a:lnSpc>
            <a:spcBef>
              <a:spcPct val="0"/>
            </a:spcBef>
            <a:spcAft>
              <a:spcPct val="15000"/>
            </a:spcAft>
            <a:buFont typeface="+mj-lt"/>
            <a:buAutoNum type="arabicPeriod"/>
          </a:pPr>
          <a:r>
            <a:rPr lang="es-CO" sz="1400" kern="1200" dirty="0"/>
            <a:t>Código de diagnóstico principal, utilizando la  CIE, vigente</a:t>
          </a:r>
        </a:p>
        <a:p>
          <a:pPr marL="114300" lvl="1" indent="-114300" algn="l" defTabSz="622300">
            <a:lnSpc>
              <a:spcPct val="90000"/>
            </a:lnSpc>
            <a:spcBef>
              <a:spcPct val="0"/>
            </a:spcBef>
            <a:spcAft>
              <a:spcPct val="15000"/>
            </a:spcAft>
            <a:buFont typeface="+mj-lt"/>
            <a:buAutoNum type="arabicPeriod"/>
          </a:pPr>
          <a:r>
            <a:rPr lang="es-CO" sz="1400" kern="1200"/>
            <a:t>Presunto origen de la incapacidad (común o laboral) </a:t>
          </a:r>
        </a:p>
        <a:p>
          <a:pPr marL="114300" lvl="1" indent="-114300" algn="l" defTabSz="622300">
            <a:lnSpc>
              <a:spcPct val="90000"/>
            </a:lnSpc>
            <a:spcBef>
              <a:spcPct val="0"/>
            </a:spcBef>
            <a:spcAft>
              <a:spcPct val="15000"/>
            </a:spcAft>
            <a:buFont typeface="+mj-lt"/>
            <a:buAutoNum type="arabicPeriod"/>
          </a:pPr>
          <a:r>
            <a:rPr lang="es-CO" sz="1400" kern="1200" dirty="0"/>
            <a:t>Causa que motiva la atención. </a:t>
          </a:r>
        </a:p>
        <a:p>
          <a:pPr marL="114300" lvl="1" indent="-114300" algn="l" defTabSz="622300">
            <a:lnSpc>
              <a:spcPct val="90000"/>
            </a:lnSpc>
            <a:spcBef>
              <a:spcPct val="0"/>
            </a:spcBef>
            <a:spcAft>
              <a:spcPct val="15000"/>
            </a:spcAft>
            <a:buFont typeface="+mj-lt"/>
            <a:buAutoNum type="arabicPeriod"/>
          </a:pPr>
          <a:r>
            <a:rPr lang="es-CO" sz="1400" kern="1200"/>
            <a:t>Fecha de inicio y terminación de la incapacidad; </a:t>
          </a:r>
        </a:p>
        <a:p>
          <a:pPr marL="114300" lvl="1" indent="-114300" algn="l" defTabSz="622300">
            <a:lnSpc>
              <a:spcPct val="90000"/>
            </a:lnSpc>
            <a:spcBef>
              <a:spcPct val="0"/>
            </a:spcBef>
            <a:spcAft>
              <a:spcPct val="15000"/>
            </a:spcAft>
            <a:buFont typeface="+mj-lt"/>
            <a:buAutoNum type="arabicPeriod"/>
          </a:pPr>
          <a:r>
            <a:rPr lang="es-CO" sz="1400" kern="1200"/>
            <a:t>Prorroga: Si o No </a:t>
          </a:r>
        </a:p>
        <a:p>
          <a:pPr marL="114300" lvl="1" indent="-114300" algn="l" defTabSz="622300">
            <a:lnSpc>
              <a:spcPct val="90000"/>
            </a:lnSpc>
            <a:spcBef>
              <a:spcPct val="0"/>
            </a:spcBef>
            <a:spcAft>
              <a:spcPct val="15000"/>
            </a:spcAft>
            <a:buFont typeface="+mj-lt"/>
            <a:buAutoNum type="arabicPeriod"/>
          </a:pPr>
          <a:r>
            <a:rPr lang="es-CO" sz="1400" kern="1200"/>
            <a:t>Incapacidad retroactiva: 01. Urgencias o internación del paciente 02. Trastorno de memoria, confusión mental, desorientación en persona tiempo y lugar, otras alteraciones de la esfera psíquica, orgánica o funcional según criterio médico u odontólogo 03. Evento catastrófico y terrorista. </a:t>
          </a:r>
        </a:p>
        <a:p>
          <a:pPr marL="114300" lvl="1" indent="-114300" algn="l" defTabSz="622300">
            <a:lnSpc>
              <a:spcPct val="90000"/>
            </a:lnSpc>
            <a:spcBef>
              <a:spcPct val="0"/>
            </a:spcBef>
            <a:spcAft>
              <a:spcPct val="15000"/>
            </a:spcAft>
            <a:buFont typeface="+mj-lt"/>
            <a:buAutoNum type="arabicPeriod"/>
          </a:pPr>
          <a:r>
            <a:rPr lang="es-CO" sz="1400" kern="1200"/>
            <a:t>Nombres y apellidos, tipo y número de identificación y firma del médico u odontólogo que lo expide. </a:t>
          </a:r>
        </a:p>
        <a:p>
          <a:pPr marL="114300" lvl="1" indent="-114300" algn="l" defTabSz="622300">
            <a:lnSpc>
              <a:spcPct val="90000"/>
            </a:lnSpc>
            <a:spcBef>
              <a:spcPct val="0"/>
            </a:spcBef>
            <a:spcAft>
              <a:spcPct val="15000"/>
            </a:spcAft>
            <a:buChar char="•"/>
          </a:pPr>
          <a:endParaRPr lang="es-CO" sz="1400" kern="1200" dirty="0"/>
        </a:p>
      </dsp:txBody>
      <dsp:txXfrm>
        <a:off x="5930471" y="347220"/>
        <a:ext cx="5991637" cy="4410102"/>
      </dsp:txXfrm>
    </dsp:sp>
    <dsp:sp modelId="{B7764266-4D1B-A743-BACF-8CAF23D0A73C}">
      <dsp:nvSpPr>
        <dsp:cNvPr id="0" name=""/>
        <dsp:cNvSpPr/>
      </dsp:nvSpPr>
      <dsp:spPr>
        <a:xfrm>
          <a:off x="5411472" y="265507"/>
          <a:ext cx="1226628" cy="1226946"/>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B7B5B8-27D4-9545-9D7B-B3959DA73AFE}">
      <dsp:nvSpPr>
        <dsp:cNvPr id="0" name=""/>
        <dsp:cNvSpPr/>
      </dsp:nvSpPr>
      <dsp:spPr>
        <a:xfrm rot="5400000">
          <a:off x="10965392" y="218023"/>
          <a:ext cx="1226946" cy="1226628"/>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BF4173-E994-5045-B641-8B20AEC9A6E2}">
      <dsp:nvSpPr>
        <dsp:cNvPr id="0" name=""/>
        <dsp:cNvSpPr/>
      </dsp:nvSpPr>
      <dsp:spPr>
        <a:xfrm rot="16200000">
          <a:off x="5495448" y="4901440"/>
          <a:ext cx="1226946" cy="1226628"/>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8A018D-1627-9D4E-9C5C-F6C84D01C77F}">
      <dsp:nvSpPr>
        <dsp:cNvPr id="0" name=""/>
        <dsp:cNvSpPr/>
      </dsp:nvSpPr>
      <dsp:spPr>
        <a:xfrm rot="10800000">
          <a:off x="10866157" y="4957831"/>
          <a:ext cx="1226628" cy="1226946"/>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3A32C-524F-44E2-95A1-57B3934D132A}">
      <dsp:nvSpPr>
        <dsp:cNvPr id="0" name=""/>
        <dsp:cNvSpPr/>
      </dsp:nvSpPr>
      <dsp:spPr>
        <a:xfrm>
          <a:off x="1171" y="6663"/>
          <a:ext cx="1471654" cy="993600"/>
        </a:xfrm>
        <a:prstGeom prst="roundRect">
          <a:avLst>
            <a:gd name="adj" fmla="val 10000"/>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06680" numCol="1" spcCol="1270" anchor="t" anchorCtr="0">
          <a:noAutofit/>
        </a:bodyPr>
        <a:lstStyle/>
        <a:p>
          <a:pPr marL="0" lvl="0" indent="0" algn="ctr" defTabSz="1244600">
            <a:lnSpc>
              <a:spcPct val="90000"/>
            </a:lnSpc>
            <a:spcBef>
              <a:spcPct val="0"/>
            </a:spcBef>
            <a:spcAft>
              <a:spcPct val="35000"/>
            </a:spcAft>
            <a:buNone/>
          </a:pPr>
          <a:r>
            <a:rPr lang="es-ES" sz="2800" kern="1200" dirty="0"/>
            <a:t>1-90</a:t>
          </a:r>
          <a:endParaRPr lang="es-CO" sz="2800" kern="1200" dirty="0"/>
        </a:p>
      </dsp:txBody>
      <dsp:txXfrm>
        <a:off x="1171" y="6663"/>
        <a:ext cx="1471654" cy="588661"/>
      </dsp:txXfrm>
    </dsp:sp>
    <dsp:sp modelId="{CE549095-06CC-408F-B655-8B67F1BDE2A6}">
      <dsp:nvSpPr>
        <dsp:cNvPr id="0" name=""/>
        <dsp:cNvSpPr/>
      </dsp:nvSpPr>
      <dsp:spPr>
        <a:xfrm>
          <a:off x="302594" y="595325"/>
          <a:ext cx="1471654" cy="1324800"/>
        </a:xfrm>
        <a:prstGeom prst="roundRect">
          <a:avLst>
            <a:gd name="adj" fmla="val 10000"/>
          </a:avLst>
        </a:prstGeom>
        <a:solidFill>
          <a:schemeClr val="lt1">
            <a:alpha val="9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228600" lvl="1" indent="-228600" algn="ctr" defTabSz="1066800">
            <a:lnSpc>
              <a:spcPct val="90000"/>
            </a:lnSpc>
            <a:spcBef>
              <a:spcPct val="0"/>
            </a:spcBef>
            <a:spcAft>
              <a:spcPct val="15000"/>
            </a:spcAft>
            <a:buChar char="•"/>
          </a:pPr>
          <a:r>
            <a:rPr lang="es-CO" sz="2400" kern="1200" dirty="0"/>
            <a:t>66% EPS</a:t>
          </a:r>
        </a:p>
      </dsp:txBody>
      <dsp:txXfrm>
        <a:off x="341396" y="634127"/>
        <a:ext cx="1394050" cy="1247196"/>
      </dsp:txXfrm>
    </dsp:sp>
    <dsp:sp modelId="{175D146E-3AE7-4DE2-A71E-B298D0F2C832}">
      <dsp:nvSpPr>
        <dsp:cNvPr id="0" name=""/>
        <dsp:cNvSpPr/>
      </dsp:nvSpPr>
      <dsp:spPr>
        <a:xfrm>
          <a:off x="1695922" y="117794"/>
          <a:ext cx="472966" cy="366399"/>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CO" sz="1400" kern="1200"/>
        </a:p>
      </dsp:txBody>
      <dsp:txXfrm>
        <a:off x="1695922" y="191074"/>
        <a:ext cx="363046" cy="219839"/>
      </dsp:txXfrm>
    </dsp:sp>
    <dsp:sp modelId="{2BA897C9-7F1F-4832-8A5E-682B0B34B00F}">
      <dsp:nvSpPr>
        <dsp:cNvPr id="0" name=""/>
        <dsp:cNvSpPr/>
      </dsp:nvSpPr>
      <dsp:spPr>
        <a:xfrm>
          <a:off x="2365215" y="6663"/>
          <a:ext cx="1471654" cy="993600"/>
        </a:xfrm>
        <a:prstGeom prst="roundRect">
          <a:avLst>
            <a:gd name="adj" fmla="val 10000"/>
          </a:avLst>
        </a:prstGeom>
        <a:solidFill>
          <a:schemeClr val="accent1">
            <a:shade val="50000"/>
            <a:hueOff val="201247"/>
            <a:satOff val="-4901"/>
            <a:lumOff val="214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06680" numCol="1" spcCol="1270" anchor="t" anchorCtr="0">
          <a:noAutofit/>
        </a:bodyPr>
        <a:lstStyle/>
        <a:p>
          <a:pPr marL="0" lvl="0" indent="0" algn="ctr" defTabSz="1244600">
            <a:lnSpc>
              <a:spcPct val="90000"/>
            </a:lnSpc>
            <a:spcBef>
              <a:spcPct val="0"/>
            </a:spcBef>
            <a:spcAft>
              <a:spcPct val="35000"/>
            </a:spcAft>
            <a:buNone/>
          </a:pPr>
          <a:r>
            <a:rPr lang="es-ES" sz="2800" kern="1200" dirty="0"/>
            <a:t>91-180</a:t>
          </a:r>
          <a:endParaRPr lang="es-CO" sz="2800" kern="1200" dirty="0"/>
        </a:p>
      </dsp:txBody>
      <dsp:txXfrm>
        <a:off x="2365215" y="6663"/>
        <a:ext cx="1471654" cy="588661"/>
      </dsp:txXfrm>
    </dsp:sp>
    <dsp:sp modelId="{840BCFF5-AEFE-481F-8E18-672870AF59D4}">
      <dsp:nvSpPr>
        <dsp:cNvPr id="0" name=""/>
        <dsp:cNvSpPr/>
      </dsp:nvSpPr>
      <dsp:spPr>
        <a:xfrm>
          <a:off x="2666638" y="595325"/>
          <a:ext cx="1471654" cy="1324800"/>
        </a:xfrm>
        <a:prstGeom prst="roundRect">
          <a:avLst>
            <a:gd name="adj" fmla="val 10000"/>
          </a:avLst>
        </a:prstGeom>
        <a:solidFill>
          <a:schemeClr val="lt1">
            <a:alpha val="90000"/>
            <a:hueOff val="0"/>
            <a:satOff val="0"/>
            <a:lumOff val="0"/>
            <a:alphaOff val="0"/>
          </a:schemeClr>
        </a:solidFill>
        <a:ln w="12700" cap="flat" cmpd="sng" algn="ctr">
          <a:solidFill>
            <a:schemeClr val="accent1">
              <a:shade val="50000"/>
              <a:hueOff val="201247"/>
              <a:satOff val="-4901"/>
              <a:lumOff val="2144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228600" lvl="1" indent="-228600" algn="ctr" defTabSz="1066800">
            <a:lnSpc>
              <a:spcPct val="90000"/>
            </a:lnSpc>
            <a:spcBef>
              <a:spcPct val="0"/>
            </a:spcBef>
            <a:spcAft>
              <a:spcPct val="15000"/>
            </a:spcAft>
            <a:buChar char="•"/>
          </a:pPr>
          <a:r>
            <a:rPr lang="es-CO" sz="2400" kern="1200" dirty="0"/>
            <a:t>50% EPS</a:t>
          </a:r>
        </a:p>
      </dsp:txBody>
      <dsp:txXfrm>
        <a:off x="2705440" y="634127"/>
        <a:ext cx="1394050" cy="1247196"/>
      </dsp:txXfrm>
    </dsp:sp>
    <dsp:sp modelId="{42B91564-32B1-44C2-8828-015E247B8729}">
      <dsp:nvSpPr>
        <dsp:cNvPr id="0" name=""/>
        <dsp:cNvSpPr/>
      </dsp:nvSpPr>
      <dsp:spPr>
        <a:xfrm>
          <a:off x="4059966" y="117794"/>
          <a:ext cx="472966" cy="366399"/>
        </a:xfrm>
        <a:prstGeom prst="rightArrow">
          <a:avLst>
            <a:gd name="adj1" fmla="val 60000"/>
            <a:gd name="adj2" fmla="val 50000"/>
          </a:avLst>
        </a:prstGeom>
        <a:solidFill>
          <a:schemeClr val="accent1">
            <a:shade val="90000"/>
            <a:hueOff val="276951"/>
            <a:satOff val="-5914"/>
            <a:lumOff val="220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CO" sz="1400" kern="1200"/>
        </a:p>
      </dsp:txBody>
      <dsp:txXfrm>
        <a:off x="4059966" y="191074"/>
        <a:ext cx="363046" cy="219839"/>
      </dsp:txXfrm>
    </dsp:sp>
    <dsp:sp modelId="{0DF77790-C317-4A14-B654-984C7C620185}">
      <dsp:nvSpPr>
        <dsp:cNvPr id="0" name=""/>
        <dsp:cNvSpPr/>
      </dsp:nvSpPr>
      <dsp:spPr>
        <a:xfrm>
          <a:off x="4729259" y="6663"/>
          <a:ext cx="1471654" cy="993600"/>
        </a:xfrm>
        <a:prstGeom prst="roundRect">
          <a:avLst>
            <a:gd name="adj" fmla="val 10000"/>
          </a:avLst>
        </a:prstGeom>
        <a:solidFill>
          <a:schemeClr val="accent1">
            <a:shade val="50000"/>
            <a:hueOff val="402493"/>
            <a:satOff val="-9802"/>
            <a:lumOff val="428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06680" numCol="1" spcCol="1270" anchor="t" anchorCtr="0">
          <a:noAutofit/>
        </a:bodyPr>
        <a:lstStyle/>
        <a:p>
          <a:pPr marL="0" lvl="0" indent="0" algn="ctr" defTabSz="1244600">
            <a:lnSpc>
              <a:spcPct val="90000"/>
            </a:lnSpc>
            <a:spcBef>
              <a:spcPct val="0"/>
            </a:spcBef>
            <a:spcAft>
              <a:spcPct val="35000"/>
            </a:spcAft>
            <a:buNone/>
          </a:pPr>
          <a:r>
            <a:rPr lang="es-ES" sz="2800" kern="1200" dirty="0"/>
            <a:t>181- 540</a:t>
          </a:r>
          <a:endParaRPr lang="es-CO" sz="2800" kern="1200" dirty="0"/>
        </a:p>
      </dsp:txBody>
      <dsp:txXfrm>
        <a:off x="4729259" y="6663"/>
        <a:ext cx="1471654" cy="588661"/>
      </dsp:txXfrm>
    </dsp:sp>
    <dsp:sp modelId="{DCB24210-FBA0-4AFA-ABF7-EE8407684B96}">
      <dsp:nvSpPr>
        <dsp:cNvPr id="0" name=""/>
        <dsp:cNvSpPr/>
      </dsp:nvSpPr>
      <dsp:spPr>
        <a:xfrm>
          <a:off x="5030682" y="595325"/>
          <a:ext cx="1471654" cy="1324800"/>
        </a:xfrm>
        <a:prstGeom prst="roundRect">
          <a:avLst>
            <a:gd name="adj" fmla="val 10000"/>
          </a:avLst>
        </a:prstGeom>
        <a:solidFill>
          <a:schemeClr val="lt1">
            <a:alpha val="90000"/>
            <a:hueOff val="0"/>
            <a:satOff val="0"/>
            <a:lumOff val="0"/>
            <a:alphaOff val="0"/>
          </a:schemeClr>
        </a:solidFill>
        <a:ln w="12700" cap="flat" cmpd="sng" algn="ctr">
          <a:solidFill>
            <a:schemeClr val="accent1">
              <a:shade val="50000"/>
              <a:hueOff val="402493"/>
              <a:satOff val="-9802"/>
              <a:lumOff val="4289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285750" lvl="1" indent="-285750" algn="ctr" defTabSz="1244600">
            <a:lnSpc>
              <a:spcPct val="90000"/>
            </a:lnSpc>
            <a:spcBef>
              <a:spcPct val="0"/>
            </a:spcBef>
            <a:spcAft>
              <a:spcPct val="15000"/>
            </a:spcAft>
            <a:buChar char="•"/>
          </a:pPr>
          <a:r>
            <a:rPr lang="es-CO" sz="2800" kern="1200" dirty="0"/>
            <a:t>AFP</a:t>
          </a:r>
        </a:p>
      </dsp:txBody>
      <dsp:txXfrm>
        <a:off x="5069484" y="634127"/>
        <a:ext cx="1394050" cy="1247196"/>
      </dsp:txXfrm>
    </dsp:sp>
    <dsp:sp modelId="{D8624B2A-F7C8-46D2-BE15-CFC3628228A8}">
      <dsp:nvSpPr>
        <dsp:cNvPr id="0" name=""/>
        <dsp:cNvSpPr/>
      </dsp:nvSpPr>
      <dsp:spPr>
        <a:xfrm>
          <a:off x="6424011" y="117794"/>
          <a:ext cx="472966" cy="366399"/>
        </a:xfrm>
        <a:prstGeom prst="rightArrow">
          <a:avLst>
            <a:gd name="adj1" fmla="val 60000"/>
            <a:gd name="adj2" fmla="val 50000"/>
          </a:avLst>
        </a:prstGeom>
        <a:solidFill>
          <a:schemeClr val="accent1">
            <a:shade val="90000"/>
            <a:hueOff val="276951"/>
            <a:satOff val="-5914"/>
            <a:lumOff val="220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s-CO" sz="1500" kern="1200"/>
        </a:p>
      </dsp:txBody>
      <dsp:txXfrm>
        <a:off x="6424011" y="191074"/>
        <a:ext cx="363046" cy="219839"/>
      </dsp:txXfrm>
    </dsp:sp>
    <dsp:sp modelId="{5D00DF47-82DA-41B4-A377-EAF542B88AB8}">
      <dsp:nvSpPr>
        <dsp:cNvPr id="0" name=""/>
        <dsp:cNvSpPr/>
      </dsp:nvSpPr>
      <dsp:spPr>
        <a:xfrm>
          <a:off x="7093303" y="6663"/>
          <a:ext cx="1471654" cy="993600"/>
        </a:xfrm>
        <a:prstGeom prst="roundRect">
          <a:avLst>
            <a:gd name="adj" fmla="val 10000"/>
          </a:avLst>
        </a:prstGeom>
        <a:solidFill>
          <a:schemeClr val="accent1">
            <a:shade val="50000"/>
            <a:hueOff val="201247"/>
            <a:satOff val="-4901"/>
            <a:lumOff val="214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06680" numCol="1" spcCol="1270" anchor="t" anchorCtr="0">
          <a:noAutofit/>
        </a:bodyPr>
        <a:lstStyle/>
        <a:p>
          <a:pPr marL="0" lvl="0" indent="0" algn="ctr" defTabSz="1244600">
            <a:lnSpc>
              <a:spcPct val="90000"/>
            </a:lnSpc>
            <a:spcBef>
              <a:spcPct val="0"/>
            </a:spcBef>
            <a:spcAft>
              <a:spcPct val="35000"/>
            </a:spcAft>
            <a:buNone/>
          </a:pPr>
          <a:r>
            <a:rPr lang="es-CO" sz="2800" kern="1200" dirty="0"/>
            <a:t>541</a:t>
          </a:r>
        </a:p>
      </dsp:txBody>
      <dsp:txXfrm>
        <a:off x="7093303" y="6663"/>
        <a:ext cx="1471654" cy="588661"/>
      </dsp:txXfrm>
    </dsp:sp>
    <dsp:sp modelId="{9B324A90-7F89-4E75-825A-02CEC6B31C4E}">
      <dsp:nvSpPr>
        <dsp:cNvPr id="0" name=""/>
        <dsp:cNvSpPr/>
      </dsp:nvSpPr>
      <dsp:spPr>
        <a:xfrm>
          <a:off x="7394726" y="595325"/>
          <a:ext cx="1471654" cy="1324800"/>
        </a:xfrm>
        <a:prstGeom prst="roundRect">
          <a:avLst>
            <a:gd name="adj" fmla="val 10000"/>
          </a:avLst>
        </a:prstGeom>
        <a:solidFill>
          <a:schemeClr val="lt1">
            <a:alpha val="90000"/>
            <a:hueOff val="0"/>
            <a:satOff val="0"/>
            <a:lumOff val="0"/>
            <a:alphaOff val="0"/>
          </a:schemeClr>
        </a:solidFill>
        <a:ln w="12700" cap="flat" cmpd="sng" algn="ctr">
          <a:solidFill>
            <a:schemeClr val="accent1">
              <a:shade val="50000"/>
              <a:hueOff val="201247"/>
              <a:satOff val="-4901"/>
              <a:lumOff val="2144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228600" lvl="1" indent="-228600" algn="ctr" defTabSz="1066800">
            <a:lnSpc>
              <a:spcPct val="90000"/>
            </a:lnSpc>
            <a:spcBef>
              <a:spcPct val="0"/>
            </a:spcBef>
            <a:spcAft>
              <a:spcPct val="15000"/>
            </a:spcAft>
            <a:buChar char="•"/>
          </a:pPr>
          <a:r>
            <a:rPr lang="es-CO" sz="2400" kern="1200" dirty="0"/>
            <a:t>EPS</a:t>
          </a:r>
        </a:p>
      </dsp:txBody>
      <dsp:txXfrm>
        <a:off x="7433528" y="634127"/>
        <a:ext cx="1394050" cy="124719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20A4DA-E96E-4A20-B9B0-257A1E0F23E0}">
      <dsp:nvSpPr>
        <dsp:cNvPr id="0" name=""/>
        <dsp:cNvSpPr/>
      </dsp:nvSpPr>
      <dsp:spPr>
        <a:xfrm>
          <a:off x="3079" y="0"/>
          <a:ext cx="1233817" cy="543152"/>
        </a:xfrm>
        <a:prstGeom prst="chevron">
          <a:avLst/>
        </a:prstGeom>
        <a:solidFill>
          <a:schemeClr val="accent6">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s-ES" sz="2000" kern="1200" dirty="0"/>
            <a:t>1-90</a:t>
          </a:r>
          <a:endParaRPr lang="es-CO" sz="2000" kern="1200" dirty="0"/>
        </a:p>
      </dsp:txBody>
      <dsp:txXfrm>
        <a:off x="274655" y="0"/>
        <a:ext cx="690665" cy="543152"/>
      </dsp:txXfrm>
    </dsp:sp>
    <dsp:sp modelId="{4BADE9B2-9FA2-426F-B311-AB66049B7B24}">
      <dsp:nvSpPr>
        <dsp:cNvPr id="0" name=""/>
        <dsp:cNvSpPr/>
      </dsp:nvSpPr>
      <dsp:spPr>
        <a:xfrm>
          <a:off x="966885" y="0"/>
          <a:ext cx="1233817" cy="543152"/>
        </a:xfrm>
        <a:prstGeom prst="chevron">
          <a:avLst/>
        </a:prstGeom>
        <a:solidFill>
          <a:schemeClr val="accent6">
            <a:shade val="80000"/>
            <a:hueOff val="64256"/>
            <a:satOff val="-2582"/>
            <a:lumOff val="552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s-ES" sz="2000" kern="1200"/>
            <a:t>91-120</a:t>
          </a:r>
          <a:endParaRPr lang="es-CO" sz="2000" kern="1200" dirty="0"/>
        </a:p>
      </dsp:txBody>
      <dsp:txXfrm>
        <a:off x="1238461" y="0"/>
        <a:ext cx="690665" cy="543152"/>
      </dsp:txXfrm>
    </dsp:sp>
    <dsp:sp modelId="{1F695822-C4BA-4739-8B42-0C6A8CBA77A1}">
      <dsp:nvSpPr>
        <dsp:cNvPr id="0" name=""/>
        <dsp:cNvSpPr/>
      </dsp:nvSpPr>
      <dsp:spPr>
        <a:xfrm>
          <a:off x="1930691" y="0"/>
          <a:ext cx="1233817" cy="543152"/>
        </a:xfrm>
        <a:prstGeom prst="chevron">
          <a:avLst/>
        </a:prstGeom>
        <a:solidFill>
          <a:schemeClr val="accent6">
            <a:shade val="80000"/>
            <a:hueOff val="128512"/>
            <a:satOff val="-5164"/>
            <a:lumOff val="1105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s-CO" sz="2000" kern="1200"/>
            <a:t>121-150</a:t>
          </a:r>
          <a:endParaRPr lang="es-CO" sz="2000" kern="1200" dirty="0"/>
        </a:p>
      </dsp:txBody>
      <dsp:txXfrm>
        <a:off x="2202267" y="0"/>
        <a:ext cx="690665" cy="543152"/>
      </dsp:txXfrm>
    </dsp:sp>
    <dsp:sp modelId="{DFFEBC41-BE35-44FA-8792-5F488AFD977F}">
      <dsp:nvSpPr>
        <dsp:cNvPr id="0" name=""/>
        <dsp:cNvSpPr/>
      </dsp:nvSpPr>
      <dsp:spPr>
        <a:xfrm>
          <a:off x="2894497" y="0"/>
          <a:ext cx="1233817" cy="543152"/>
        </a:xfrm>
        <a:prstGeom prst="chevron">
          <a:avLst/>
        </a:prstGeom>
        <a:solidFill>
          <a:schemeClr val="accent6">
            <a:shade val="80000"/>
            <a:hueOff val="192768"/>
            <a:satOff val="-7745"/>
            <a:lumOff val="1657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s-CO" sz="2000" kern="1200"/>
            <a:t>151-180</a:t>
          </a:r>
          <a:endParaRPr lang="es-CO" sz="2000" kern="1200" dirty="0"/>
        </a:p>
      </dsp:txBody>
      <dsp:txXfrm>
        <a:off x="3166073" y="0"/>
        <a:ext cx="690665" cy="543152"/>
      </dsp:txXfrm>
    </dsp:sp>
    <dsp:sp modelId="{4CD2F042-3E47-42F8-99F3-3CA17C058D76}">
      <dsp:nvSpPr>
        <dsp:cNvPr id="0" name=""/>
        <dsp:cNvSpPr/>
      </dsp:nvSpPr>
      <dsp:spPr>
        <a:xfrm>
          <a:off x="3858303" y="0"/>
          <a:ext cx="2700114" cy="543152"/>
        </a:xfrm>
        <a:prstGeom prst="chevron">
          <a:avLst/>
        </a:prstGeom>
        <a:solidFill>
          <a:schemeClr val="accent6">
            <a:shade val="80000"/>
            <a:hueOff val="257024"/>
            <a:satOff val="-10327"/>
            <a:lumOff val="2210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s-ES" sz="2000" kern="1200"/>
            <a:t>181 -540</a:t>
          </a:r>
          <a:endParaRPr lang="es-CO" sz="2000" kern="1200" dirty="0"/>
        </a:p>
      </dsp:txBody>
      <dsp:txXfrm>
        <a:off x="4129879" y="0"/>
        <a:ext cx="2156962" cy="543152"/>
      </dsp:txXfrm>
    </dsp:sp>
    <dsp:sp modelId="{0E06D0F1-1E22-44FD-BD68-BF5B87DE2DD4}">
      <dsp:nvSpPr>
        <dsp:cNvPr id="0" name=""/>
        <dsp:cNvSpPr/>
      </dsp:nvSpPr>
      <dsp:spPr>
        <a:xfrm>
          <a:off x="6288405" y="0"/>
          <a:ext cx="2700114" cy="543152"/>
        </a:xfrm>
        <a:prstGeom prst="chevron">
          <a:avLst/>
        </a:prstGeom>
        <a:solidFill>
          <a:schemeClr val="accent6">
            <a:shade val="80000"/>
            <a:hueOff val="321280"/>
            <a:satOff val="-12909"/>
            <a:lumOff val="2762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s-CO" sz="2000" kern="1200"/>
            <a:t>&gt;540</a:t>
          </a:r>
          <a:endParaRPr lang="es-CO" sz="2000" kern="1200" dirty="0"/>
        </a:p>
      </dsp:txBody>
      <dsp:txXfrm>
        <a:off x="6559981" y="0"/>
        <a:ext cx="2156962" cy="5431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C3844D-7AA3-0C42-B9E4-64833192AF6B}">
      <dsp:nvSpPr>
        <dsp:cNvPr id="0" name=""/>
        <dsp:cNvSpPr/>
      </dsp:nvSpPr>
      <dsp:spPr>
        <a:xfrm>
          <a:off x="0" y="922657"/>
          <a:ext cx="5105399" cy="6381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i="1" kern="1200" dirty="0">
              <a:solidFill>
                <a:schemeClr val="bg1"/>
              </a:solidFill>
            </a:rPr>
            <a:t>INCAPACIDAD TEMPORAL </a:t>
          </a:r>
          <a:endParaRPr lang="es-CO" sz="1800" kern="1200" dirty="0">
            <a:solidFill>
              <a:schemeClr val="bg1"/>
            </a:solidFill>
          </a:endParaRPr>
        </a:p>
      </dsp:txBody>
      <dsp:txXfrm>
        <a:off x="31153" y="953810"/>
        <a:ext cx="5043093" cy="575869"/>
      </dsp:txXfrm>
    </dsp:sp>
    <dsp:sp modelId="{226D7617-97FF-974E-BD85-B2C667907F47}">
      <dsp:nvSpPr>
        <dsp:cNvPr id="0" name=""/>
        <dsp:cNvSpPr/>
      </dsp:nvSpPr>
      <dsp:spPr>
        <a:xfrm>
          <a:off x="0" y="1560832"/>
          <a:ext cx="5105399" cy="1580962"/>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162096"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s-ES" sz="1800" kern="1200" dirty="0">
              <a:solidFill>
                <a:schemeClr val="tx1"/>
              </a:solidFill>
            </a:rPr>
            <a:t>Se entiende por incapacidad temporal, aquella que según el cuadro agudo de la enfermedad o lesión que presente el afiliado al Sistema General de Riesgos Profesionales, le impida desempeñar su </a:t>
          </a:r>
          <a:r>
            <a:rPr lang="es-ES" sz="1800" b="1" kern="1200" dirty="0">
              <a:solidFill>
                <a:schemeClr val="tx1"/>
              </a:solidFill>
            </a:rPr>
            <a:t>capacidad laboral </a:t>
          </a:r>
          <a:r>
            <a:rPr lang="es-ES" sz="1800" kern="1200" dirty="0">
              <a:solidFill>
                <a:schemeClr val="tx1"/>
              </a:solidFill>
            </a:rPr>
            <a:t>por un tiempo determinado. </a:t>
          </a:r>
        </a:p>
      </dsp:txBody>
      <dsp:txXfrm>
        <a:off x="0" y="1560832"/>
        <a:ext cx="5105399" cy="1580962"/>
      </dsp:txXfrm>
    </dsp:sp>
    <dsp:sp modelId="{AB6BE9DE-0C5F-1B47-83D8-315AE6709F46}">
      <dsp:nvSpPr>
        <dsp:cNvPr id="0" name=""/>
        <dsp:cNvSpPr/>
      </dsp:nvSpPr>
      <dsp:spPr>
        <a:xfrm>
          <a:off x="0" y="3176370"/>
          <a:ext cx="5105399" cy="6381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i="1" kern="1200" dirty="0">
              <a:solidFill>
                <a:schemeClr val="bg1"/>
              </a:solidFill>
            </a:rPr>
            <a:t>Artículo 2 y 3 Ley 776 de 2002.</a:t>
          </a:r>
          <a:r>
            <a:rPr lang="es-ES" sz="1800" kern="1200" dirty="0">
              <a:solidFill>
                <a:schemeClr val="bg1"/>
              </a:solidFill>
            </a:rPr>
            <a:t> </a:t>
          </a:r>
          <a:endParaRPr lang="es-ES" sz="1800" kern="1200" dirty="0">
            <a:solidFill>
              <a:schemeClr val="tx1"/>
            </a:solidFill>
          </a:endParaRPr>
        </a:p>
      </dsp:txBody>
      <dsp:txXfrm>
        <a:off x="31153" y="3207523"/>
        <a:ext cx="5043093" cy="57586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AAF1A3-12B1-4852-BA65-D7338DF716B7}">
      <dsp:nvSpPr>
        <dsp:cNvPr id="0" name=""/>
        <dsp:cNvSpPr/>
      </dsp:nvSpPr>
      <dsp:spPr>
        <a:xfrm>
          <a:off x="5642" y="587491"/>
          <a:ext cx="2392612" cy="854455"/>
        </a:xfrm>
        <a:prstGeom prst="roundRect">
          <a:avLst>
            <a:gd name="adj" fmla="val 10000"/>
          </a:avLst>
        </a:prstGeom>
        <a:solidFill>
          <a:schemeClr val="accent5"/>
        </a:solidFill>
        <a:ln w="19050" cap="flat" cmpd="sng" algn="ctr">
          <a:solidFill>
            <a:schemeClr val="lt1"/>
          </a:solidFill>
          <a:prstDash val="solid"/>
          <a:miter lim="800000"/>
        </a:ln>
        <a:effectLst/>
      </dsp:spPr>
      <dsp:style>
        <a:lnRef idx="3">
          <a:schemeClr val="lt1"/>
        </a:lnRef>
        <a:fillRef idx="1">
          <a:schemeClr val="accent5"/>
        </a:fillRef>
        <a:effectRef idx="1">
          <a:schemeClr val="accent5"/>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O" sz="1400" kern="1200" dirty="0">
              <a:solidFill>
                <a:schemeClr val="tx1"/>
              </a:solidFill>
              <a:latin typeface="Tahoma" panose="020B0604030504040204" pitchFamily="34" charset="0"/>
              <a:ea typeface="Tahoma" panose="020B0604030504040204" pitchFamily="34" charset="0"/>
              <a:cs typeface="Tahoma" panose="020B0604030504040204" pitchFamily="34" charset="0"/>
            </a:rPr>
            <a:t>Emisión del concepto de rehabilitación integral</a:t>
          </a:r>
        </a:p>
      </dsp:txBody>
      <dsp:txXfrm>
        <a:off x="30668" y="612517"/>
        <a:ext cx="2342560" cy="804403"/>
      </dsp:txXfrm>
    </dsp:sp>
    <dsp:sp modelId="{B88E8D5B-6685-44B4-9CE3-430EDC1D15A7}">
      <dsp:nvSpPr>
        <dsp:cNvPr id="0" name=""/>
        <dsp:cNvSpPr/>
      </dsp:nvSpPr>
      <dsp:spPr>
        <a:xfrm rot="17714924">
          <a:off x="2227621" y="734583"/>
          <a:ext cx="595109" cy="22017"/>
        </a:xfrm>
        <a:custGeom>
          <a:avLst/>
          <a:gdLst/>
          <a:ahLst/>
          <a:cxnLst/>
          <a:rect l="0" t="0" r="0" b="0"/>
          <a:pathLst>
            <a:path>
              <a:moveTo>
                <a:pt x="0" y="11008"/>
              </a:moveTo>
              <a:lnTo>
                <a:pt x="595109" y="11008"/>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2510299" y="730714"/>
        <a:ext cx="29755" cy="29755"/>
      </dsp:txXfrm>
    </dsp:sp>
    <dsp:sp modelId="{3551CC36-4717-47B0-948E-76671D01318F}">
      <dsp:nvSpPr>
        <dsp:cNvPr id="0" name=""/>
        <dsp:cNvSpPr/>
      </dsp:nvSpPr>
      <dsp:spPr>
        <a:xfrm>
          <a:off x="2652098" y="185297"/>
          <a:ext cx="1481512" cy="582332"/>
        </a:xfrm>
        <a:prstGeom prst="roundRect">
          <a:avLst>
            <a:gd name="adj" fmla="val 10000"/>
          </a:avLst>
        </a:prstGeom>
        <a:solidFill>
          <a:schemeClr val="accent5"/>
        </a:solidFill>
        <a:ln w="19050" cap="flat" cmpd="sng" algn="ctr">
          <a:solidFill>
            <a:schemeClr val="lt1"/>
          </a:solidFill>
          <a:prstDash val="solid"/>
          <a:miter lim="800000"/>
        </a:ln>
        <a:effectLst/>
      </dsp:spPr>
      <dsp:style>
        <a:lnRef idx="3">
          <a:schemeClr val="lt1"/>
        </a:lnRef>
        <a:fillRef idx="1">
          <a:schemeClr val="accent5"/>
        </a:fillRef>
        <a:effectRef idx="1">
          <a:schemeClr val="accent5"/>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O" sz="1400" kern="1200" dirty="0">
              <a:solidFill>
                <a:schemeClr val="tx1"/>
              </a:solidFill>
              <a:latin typeface="Tahoma" panose="020B0604030504040204" pitchFamily="34" charset="0"/>
              <a:ea typeface="Tahoma" panose="020B0604030504040204" pitchFamily="34" charset="0"/>
              <a:cs typeface="Tahoma" panose="020B0604030504040204" pitchFamily="34" charset="0"/>
            </a:rPr>
            <a:t>CONCEPTO FAVORABLE</a:t>
          </a:r>
        </a:p>
      </dsp:txBody>
      <dsp:txXfrm>
        <a:off x="2669154" y="202353"/>
        <a:ext cx="1447400" cy="548220"/>
      </dsp:txXfrm>
    </dsp:sp>
    <dsp:sp modelId="{7C5D368A-942C-4395-A937-3FF987DA1185}">
      <dsp:nvSpPr>
        <dsp:cNvPr id="0" name=""/>
        <dsp:cNvSpPr/>
      </dsp:nvSpPr>
      <dsp:spPr>
        <a:xfrm>
          <a:off x="4133610" y="465455"/>
          <a:ext cx="253843" cy="22017"/>
        </a:xfrm>
        <a:custGeom>
          <a:avLst/>
          <a:gdLst/>
          <a:ahLst/>
          <a:cxnLst/>
          <a:rect l="0" t="0" r="0" b="0"/>
          <a:pathLst>
            <a:path>
              <a:moveTo>
                <a:pt x="0" y="11008"/>
              </a:moveTo>
              <a:lnTo>
                <a:pt x="253843" y="11008"/>
              </a:lnTo>
            </a:path>
          </a:pathLst>
        </a:custGeom>
        <a:noFill/>
        <a:ln w="12700" cap="flat" cmpd="sng" algn="ctr">
          <a:solidFill>
            <a:schemeClr val="accent2">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4254186" y="470118"/>
        <a:ext cx="12692" cy="12692"/>
      </dsp:txXfrm>
    </dsp:sp>
    <dsp:sp modelId="{DEB45018-2DC7-4C2C-A87B-015605793426}">
      <dsp:nvSpPr>
        <dsp:cNvPr id="0" name=""/>
        <dsp:cNvSpPr/>
      </dsp:nvSpPr>
      <dsp:spPr>
        <a:xfrm>
          <a:off x="4387453" y="152686"/>
          <a:ext cx="3739518" cy="647554"/>
        </a:xfrm>
        <a:prstGeom prst="roundRect">
          <a:avLst>
            <a:gd name="adj" fmla="val 10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O" sz="1400" kern="1200" dirty="0">
              <a:solidFill>
                <a:schemeClr val="tx1"/>
              </a:solidFill>
              <a:latin typeface="Tahoma" panose="020B0604030504040204" pitchFamily="34" charset="0"/>
              <a:ea typeface="Tahoma" panose="020B0604030504040204" pitchFamily="34" charset="0"/>
              <a:cs typeface="Tahoma" panose="020B0604030504040204" pitchFamily="34" charset="0"/>
            </a:rPr>
            <a:t>La AFP paga al mismo porcentaje que venia reconociendo la EPS. Lo mínimo es el SMLMV</a:t>
          </a:r>
        </a:p>
      </dsp:txBody>
      <dsp:txXfrm>
        <a:off x="4406419" y="171652"/>
        <a:ext cx="3701586" cy="609622"/>
      </dsp:txXfrm>
    </dsp:sp>
    <dsp:sp modelId="{7ED401F8-0C59-4D76-9943-CB4EF46C074E}">
      <dsp:nvSpPr>
        <dsp:cNvPr id="0" name=""/>
        <dsp:cNvSpPr/>
      </dsp:nvSpPr>
      <dsp:spPr>
        <a:xfrm rot="3885076">
          <a:off x="2227621" y="1272839"/>
          <a:ext cx="595109" cy="22017"/>
        </a:xfrm>
        <a:custGeom>
          <a:avLst/>
          <a:gdLst/>
          <a:ahLst/>
          <a:cxnLst/>
          <a:rect l="0" t="0" r="0" b="0"/>
          <a:pathLst>
            <a:path>
              <a:moveTo>
                <a:pt x="0" y="11008"/>
              </a:moveTo>
              <a:lnTo>
                <a:pt x="595109" y="11008"/>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2510299" y="1268969"/>
        <a:ext cx="29755" cy="29755"/>
      </dsp:txXfrm>
    </dsp:sp>
    <dsp:sp modelId="{F0299DBE-CDDB-43D0-A8C7-5542A8CF94E2}">
      <dsp:nvSpPr>
        <dsp:cNvPr id="0" name=""/>
        <dsp:cNvSpPr/>
      </dsp:nvSpPr>
      <dsp:spPr>
        <a:xfrm>
          <a:off x="2652098" y="1261809"/>
          <a:ext cx="1481512" cy="582332"/>
        </a:xfrm>
        <a:prstGeom prst="roundRect">
          <a:avLst>
            <a:gd name="adj" fmla="val 10000"/>
          </a:avLst>
        </a:prstGeom>
        <a:solidFill>
          <a:schemeClr val="accent5"/>
        </a:solidFill>
        <a:ln w="19050" cap="flat" cmpd="sng" algn="ctr">
          <a:solidFill>
            <a:schemeClr val="lt1"/>
          </a:solidFill>
          <a:prstDash val="solid"/>
          <a:miter lim="800000"/>
        </a:ln>
        <a:effectLst/>
      </dsp:spPr>
      <dsp:style>
        <a:lnRef idx="3">
          <a:schemeClr val="lt1"/>
        </a:lnRef>
        <a:fillRef idx="1">
          <a:schemeClr val="accent5"/>
        </a:fillRef>
        <a:effectRef idx="1">
          <a:schemeClr val="accent5"/>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O" sz="1400" kern="1200" dirty="0">
              <a:solidFill>
                <a:schemeClr val="tx1"/>
              </a:solidFill>
              <a:latin typeface="Tahoma" panose="020B0604030504040204" pitchFamily="34" charset="0"/>
              <a:ea typeface="Tahoma" panose="020B0604030504040204" pitchFamily="34" charset="0"/>
              <a:cs typeface="Tahoma" panose="020B0604030504040204" pitchFamily="34" charset="0"/>
            </a:rPr>
            <a:t>CONCEPTO DESFAVORABLE</a:t>
          </a:r>
        </a:p>
      </dsp:txBody>
      <dsp:txXfrm>
        <a:off x="2669154" y="1278865"/>
        <a:ext cx="1447400" cy="548220"/>
      </dsp:txXfrm>
    </dsp:sp>
    <dsp:sp modelId="{63C67D20-7BEE-4BF9-B1EC-19858BA0F140}">
      <dsp:nvSpPr>
        <dsp:cNvPr id="0" name=""/>
        <dsp:cNvSpPr/>
      </dsp:nvSpPr>
      <dsp:spPr>
        <a:xfrm>
          <a:off x="4133610" y="1541966"/>
          <a:ext cx="253843" cy="22017"/>
        </a:xfrm>
        <a:custGeom>
          <a:avLst/>
          <a:gdLst/>
          <a:ahLst/>
          <a:cxnLst/>
          <a:rect l="0" t="0" r="0" b="0"/>
          <a:pathLst>
            <a:path>
              <a:moveTo>
                <a:pt x="0" y="11008"/>
              </a:moveTo>
              <a:lnTo>
                <a:pt x="253843" y="11008"/>
              </a:lnTo>
            </a:path>
          </a:pathLst>
        </a:custGeom>
        <a:noFill/>
        <a:ln w="12700" cap="flat" cmpd="sng" algn="ctr">
          <a:solidFill>
            <a:schemeClr val="accent2">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4254186" y="1546629"/>
        <a:ext cx="12692" cy="12692"/>
      </dsp:txXfrm>
    </dsp:sp>
    <dsp:sp modelId="{29E458D3-4607-4577-A172-C217BC7CB89C}">
      <dsp:nvSpPr>
        <dsp:cNvPr id="0" name=""/>
        <dsp:cNvSpPr/>
      </dsp:nvSpPr>
      <dsp:spPr>
        <a:xfrm>
          <a:off x="4387453" y="1209998"/>
          <a:ext cx="1049407" cy="685954"/>
        </a:xfrm>
        <a:prstGeom prst="roundRect">
          <a:avLst>
            <a:gd name="adj" fmla="val 10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O" sz="1400" kern="1200" dirty="0">
              <a:solidFill>
                <a:schemeClr val="tx1"/>
              </a:solidFill>
              <a:latin typeface="Tahoma" panose="020B0604030504040204" pitchFamily="34" charset="0"/>
              <a:ea typeface="Tahoma" panose="020B0604030504040204" pitchFamily="34" charset="0"/>
              <a:cs typeface="Tahoma" panose="020B0604030504040204" pitchFamily="34" charset="0"/>
            </a:rPr>
            <a:t>Calificación de PCL</a:t>
          </a:r>
        </a:p>
      </dsp:txBody>
      <dsp:txXfrm>
        <a:off x="4407544" y="1230089"/>
        <a:ext cx="1009225" cy="645772"/>
      </dsp:txXfrm>
    </dsp:sp>
    <dsp:sp modelId="{4493D303-8353-480A-9A4E-38449FE9AA60}">
      <dsp:nvSpPr>
        <dsp:cNvPr id="0" name=""/>
        <dsp:cNvSpPr/>
      </dsp:nvSpPr>
      <dsp:spPr>
        <a:xfrm rot="18289469">
          <a:off x="5341528" y="1359517"/>
          <a:ext cx="444508" cy="22017"/>
        </a:xfrm>
        <a:custGeom>
          <a:avLst/>
          <a:gdLst/>
          <a:ahLst/>
          <a:cxnLst/>
          <a:rect l="0" t="0" r="0" b="0"/>
          <a:pathLst>
            <a:path>
              <a:moveTo>
                <a:pt x="0" y="11008"/>
              </a:moveTo>
              <a:lnTo>
                <a:pt x="444508" y="11008"/>
              </a:lnTo>
            </a:path>
          </a:pathLst>
        </a:custGeom>
        <a:no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5552669" y="1359412"/>
        <a:ext cx="22225" cy="22225"/>
      </dsp:txXfrm>
    </dsp:sp>
    <dsp:sp modelId="{67AAFCA7-C93A-4F3E-B4AB-20C566461720}">
      <dsp:nvSpPr>
        <dsp:cNvPr id="0" name=""/>
        <dsp:cNvSpPr/>
      </dsp:nvSpPr>
      <dsp:spPr>
        <a:xfrm>
          <a:off x="5690704" y="847836"/>
          <a:ext cx="952299" cy="680477"/>
        </a:xfrm>
        <a:prstGeom prst="roundRect">
          <a:avLst>
            <a:gd name="adj" fmla="val 10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O" sz="1400" kern="1200" dirty="0">
              <a:solidFill>
                <a:schemeClr val="tx1"/>
              </a:solidFill>
              <a:latin typeface="Tahoma" panose="020B0604030504040204" pitchFamily="34" charset="0"/>
              <a:ea typeface="Tahoma" panose="020B0604030504040204" pitchFamily="34" charset="0"/>
              <a:cs typeface="Tahoma" panose="020B0604030504040204" pitchFamily="34" charset="0"/>
            </a:rPr>
            <a:t>&gt;=50%</a:t>
          </a:r>
        </a:p>
      </dsp:txBody>
      <dsp:txXfrm>
        <a:off x="5710634" y="867766"/>
        <a:ext cx="912439" cy="640617"/>
      </dsp:txXfrm>
    </dsp:sp>
    <dsp:sp modelId="{35666872-8D1C-4046-832B-B86A5C6802AE}">
      <dsp:nvSpPr>
        <dsp:cNvPr id="0" name=""/>
        <dsp:cNvSpPr/>
      </dsp:nvSpPr>
      <dsp:spPr>
        <a:xfrm>
          <a:off x="6643003" y="1177067"/>
          <a:ext cx="253843" cy="22017"/>
        </a:xfrm>
        <a:custGeom>
          <a:avLst/>
          <a:gdLst/>
          <a:ahLst/>
          <a:cxnLst/>
          <a:rect l="0" t="0" r="0" b="0"/>
          <a:pathLst>
            <a:path>
              <a:moveTo>
                <a:pt x="0" y="11008"/>
              </a:moveTo>
              <a:lnTo>
                <a:pt x="253843" y="11008"/>
              </a:lnTo>
            </a:path>
          </a:pathLst>
        </a:custGeom>
        <a:no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6763579" y="1181729"/>
        <a:ext cx="12692" cy="12692"/>
      </dsp:txXfrm>
    </dsp:sp>
    <dsp:sp modelId="{030E37B3-26B9-4A21-94E3-C583B5DA52D1}">
      <dsp:nvSpPr>
        <dsp:cNvPr id="0" name=""/>
        <dsp:cNvSpPr/>
      </dsp:nvSpPr>
      <dsp:spPr>
        <a:xfrm>
          <a:off x="6896847" y="1029423"/>
          <a:ext cx="1545772" cy="317304"/>
        </a:xfrm>
        <a:prstGeom prst="roundRect">
          <a:avLst>
            <a:gd name="adj" fmla="val 10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O" sz="1400" kern="1200" dirty="0">
              <a:solidFill>
                <a:schemeClr val="tx1"/>
              </a:solidFill>
              <a:latin typeface="Tahoma" panose="020B0604030504040204" pitchFamily="34" charset="0"/>
              <a:ea typeface="Tahoma" panose="020B0604030504040204" pitchFamily="34" charset="0"/>
              <a:cs typeface="Tahoma" panose="020B0604030504040204" pitchFamily="34" charset="0"/>
            </a:rPr>
            <a:t>Invalido </a:t>
          </a:r>
        </a:p>
      </dsp:txBody>
      <dsp:txXfrm>
        <a:off x="6906141" y="1038717"/>
        <a:ext cx="1527184" cy="298716"/>
      </dsp:txXfrm>
    </dsp:sp>
    <dsp:sp modelId="{C36BB37F-67C3-4B63-A22E-520057AC5174}">
      <dsp:nvSpPr>
        <dsp:cNvPr id="0" name=""/>
        <dsp:cNvSpPr/>
      </dsp:nvSpPr>
      <dsp:spPr>
        <a:xfrm rot="3310531">
          <a:off x="5341528" y="1724416"/>
          <a:ext cx="444508" cy="22017"/>
        </a:xfrm>
        <a:custGeom>
          <a:avLst/>
          <a:gdLst/>
          <a:ahLst/>
          <a:cxnLst/>
          <a:rect l="0" t="0" r="0" b="0"/>
          <a:pathLst>
            <a:path>
              <a:moveTo>
                <a:pt x="0" y="11008"/>
              </a:moveTo>
              <a:lnTo>
                <a:pt x="444508" y="11008"/>
              </a:lnTo>
            </a:path>
          </a:pathLst>
        </a:custGeom>
        <a:no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5552669" y="1724312"/>
        <a:ext cx="22225" cy="22225"/>
      </dsp:txXfrm>
    </dsp:sp>
    <dsp:sp modelId="{2D866E20-F8B8-41B1-88A6-A5007E18291B}">
      <dsp:nvSpPr>
        <dsp:cNvPr id="0" name=""/>
        <dsp:cNvSpPr/>
      </dsp:nvSpPr>
      <dsp:spPr>
        <a:xfrm>
          <a:off x="5690704" y="1577636"/>
          <a:ext cx="952299" cy="680477"/>
        </a:xfrm>
        <a:prstGeom prst="roundRect">
          <a:avLst>
            <a:gd name="adj" fmla="val 10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O" sz="1400" kern="1200" dirty="0">
              <a:solidFill>
                <a:schemeClr val="tx1"/>
              </a:solidFill>
              <a:latin typeface="Tahoma" panose="020B0604030504040204" pitchFamily="34" charset="0"/>
              <a:ea typeface="Tahoma" panose="020B0604030504040204" pitchFamily="34" charset="0"/>
              <a:cs typeface="Tahoma" panose="020B0604030504040204" pitchFamily="34" charset="0"/>
            </a:rPr>
            <a:t>&lt;50% </a:t>
          </a:r>
        </a:p>
      </dsp:txBody>
      <dsp:txXfrm>
        <a:off x="5710634" y="1597566"/>
        <a:ext cx="912439" cy="640617"/>
      </dsp:txXfrm>
    </dsp:sp>
    <dsp:sp modelId="{787011E5-6850-4AB4-9DB6-F62400A86FF2}">
      <dsp:nvSpPr>
        <dsp:cNvPr id="0" name=""/>
        <dsp:cNvSpPr/>
      </dsp:nvSpPr>
      <dsp:spPr>
        <a:xfrm rot="18289469">
          <a:off x="6547670" y="1724416"/>
          <a:ext cx="444508" cy="22017"/>
        </a:xfrm>
        <a:custGeom>
          <a:avLst/>
          <a:gdLst/>
          <a:ahLst/>
          <a:cxnLst/>
          <a:rect l="0" t="0" r="0" b="0"/>
          <a:pathLst>
            <a:path>
              <a:moveTo>
                <a:pt x="0" y="11008"/>
              </a:moveTo>
              <a:lnTo>
                <a:pt x="444508" y="11008"/>
              </a:lnTo>
            </a:path>
          </a:pathLst>
        </a:custGeom>
        <a:no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6758812" y="1724312"/>
        <a:ext cx="22225" cy="22225"/>
      </dsp:txXfrm>
    </dsp:sp>
    <dsp:sp modelId="{E321D6D2-91E7-4157-A21D-E716439DF325}">
      <dsp:nvSpPr>
        <dsp:cNvPr id="0" name=""/>
        <dsp:cNvSpPr/>
      </dsp:nvSpPr>
      <dsp:spPr>
        <a:xfrm>
          <a:off x="6896847" y="1394323"/>
          <a:ext cx="1545772" cy="317304"/>
        </a:xfrm>
        <a:prstGeom prst="roundRect">
          <a:avLst>
            <a:gd name="adj" fmla="val 10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O" sz="14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dsp:txBody>
      <dsp:txXfrm>
        <a:off x="6906141" y="1403617"/>
        <a:ext cx="1527184" cy="298716"/>
      </dsp:txXfrm>
    </dsp:sp>
    <dsp:sp modelId="{1B86D16C-4BF4-4D2B-9A75-7AAAB47A9454}">
      <dsp:nvSpPr>
        <dsp:cNvPr id="0" name=""/>
        <dsp:cNvSpPr/>
      </dsp:nvSpPr>
      <dsp:spPr>
        <a:xfrm>
          <a:off x="6643003" y="1906866"/>
          <a:ext cx="253843" cy="22017"/>
        </a:xfrm>
        <a:custGeom>
          <a:avLst/>
          <a:gdLst/>
          <a:ahLst/>
          <a:cxnLst/>
          <a:rect l="0" t="0" r="0" b="0"/>
          <a:pathLst>
            <a:path>
              <a:moveTo>
                <a:pt x="0" y="11008"/>
              </a:moveTo>
              <a:lnTo>
                <a:pt x="253843" y="11008"/>
              </a:lnTo>
            </a:path>
          </a:pathLst>
        </a:custGeom>
        <a:no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6763579" y="1911529"/>
        <a:ext cx="12692" cy="12692"/>
      </dsp:txXfrm>
    </dsp:sp>
    <dsp:sp modelId="{787B59E2-402F-480C-8D26-EB2D0BE6E603}">
      <dsp:nvSpPr>
        <dsp:cNvPr id="0" name=""/>
        <dsp:cNvSpPr/>
      </dsp:nvSpPr>
      <dsp:spPr>
        <a:xfrm>
          <a:off x="6896847" y="1759223"/>
          <a:ext cx="1545772" cy="317304"/>
        </a:xfrm>
        <a:prstGeom prst="roundRect">
          <a:avLst>
            <a:gd name="adj" fmla="val 10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O" sz="1400" kern="1200" dirty="0">
              <a:solidFill>
                <a:schemeClr val="tx1"/>
              </a:solidFill>
              <a:latin typeface="Tahoma" panose="020B0604030504040204" pitchFamily="34" charset="0"/>
              <a:ea typeface="Tahoma" panose="020B0604030504040204" pitchFamily="34" charset="0"/>
              <a:cs typeface="Tahoma" panose="020B0604030504040204" pitchFamily="34" charset="0"/>
            </a:rPr>
            <a:t>Reincorporar </a:t>
          </a:r>
        </a:p>
      </dsp:txBody>
      <dsp:txXfrm>
        <a:off x="6906141" y="1768517"/>
        <a:ext cx="1527184" cy="298716"/>
      </dsp:txXfrm>
    </dsp:sp>
    <dsp:sp modelId="{EEC6DB5D-FDDD-42EC-A474-389963A4AB42}">
      <dsp:nvSpPr>
        <dsp:cNvPr id="0" name=""/>
        <dsp:cNvSpPr/>
      </dsp:nvSpPr>
      <dsp:spPr>
        <a:xfrm rot="3310531">
          <a:off x="6547670" y="2089316"/>
          <a:ext cx="444508" cy="22017"/>
        </a:xfrm>
        <a:custGeom>
          <a:avLst/>
          <a:gdLst/>
          <a:ahLst/>
          <a:cxnLst/>
          <a:rect l="0" t="0" r="0" b="0"/>
          <a:pathLst>
            <a:path>
              <a:moveTo>
                <a:pt x="0" y="11008"/>
              </a:moveTo>
              <a:lnTo>
                <a:pt x="444508" y="11008"/>
              </a:lnTo>
            </a:path>
          </a:pathLst>
        </a:custGeom>
        <a:no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6758812" y="2089212"/>
        <a:ext cx="22225" cy="22225"/>
      </dsp:txXfrm>
    </dsp:sp>
    <dsp:sp modelId="{780082BB-FB93-4EC5-B075-E80D5CB820B9}">
      <dsp:nvSpPr>
        <dsp:cNvPr id="0" name=""/>
        <dsp:cNvSpPr/>
      </dsp:nvSpPr>
      <dsp:spPr>
        <a:xfrm>
          <a:off x="6896847" y="2124122"/>
          <a:ext cx="1545772" cy="317304"/>
        </a:xfrm>
        <a:prstGeom prst="roundRect">
          <a:avLst>
            <a:gd name="adj" fmla="val 10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O" sz="1400" kern="1200" dirty="0">
              <a:solidFill>
                <a:schemeClr val="tx1"/>
              </a:solidFill>
              <a:latin typeface="Tahoma" panose="020B0604030504040204" pitchFamily="34" charset="0"/>
              <a:ea typeface="Tahoma" panose="020B0604030504040204" pitchFamily="34" charset="0"/>
              <a:cs typeface="Tahoma" panose="020B0604030504040204" pitchFamily="34" charset="0"/>
            </a:rPr>
            <a:t>Calificación Integral</a:t>
          </a:r>
        </a:p>
      </dsp:txBody>
      <dsp:txXfrm>
        <a:off x="6906141" y="2133416"/>
        <a:ext cx="1527184" cy="29871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20A4DA-E96E-4A20-B9B0-257A1E0F23E0}">
      <dsp:nvSpPr>
        <dsp:cNvPr id="0" name=""/>
        <dsp:cNvSpPr/>
      </dsp:nvSpPr>
      <dsp:spPr>
        <a:xfrm>
          <a:off x="3079" y="0"/>
          <a:ext cx="1233817" cy="543152"/>
        </a:xfrm>
        <a:prstGeom prst="chevron">
          <a:avLst/>
        </a:prstGeom>
        <a:solidFill>
          <a:schemeClr val="accent6">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s-ES" sz="2000" kern="1200" dirty="0"/>
            <a:t>1-90</a:t>
          </a:r>
          <a:endParaRPr lang="es-CO" sz="2000" kern="1200" dirty="0"/>
        </a:p>
      </dsp:txBody>
      <dsp:txXfrm>
        <a:off x="274655" y="0"/>
        <a:ext cx="690665" cy="543152"/>
      </dsp:txXfrm>
    </dsp:sp>
    <dsp:sp modelId="{4BADE9B2-9FA2-426F-B311-AB66049B7B24}">
      <dsp:nvSpPr>
        <dsp:cNvPr id="0" name=""/>
        <dsp:cNvSpPr/>
      </dsp:nvSpPr>
      <dsp:spPr>
        <a:xfrm>
          <a:off x="966885" y="0"/>
          <a:ext cx="1233817" cy="543152"/>
        </a:xfrm>
        <a:prstGeom prst="chevron">
          <a:avLst/>
        </a:prstGeom>
        <a:solidFill>
          <a:schemeClr val="accent6">
            <a:shade val="80000"/>
            <a:hueOff val="64256"/>
            <a:satOff val="-2582"/>
            <a:lumOff val="552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s-ES" sz="2000" kern="1200"/>
            <a:t>91-120</a:t>
          </a:r>
          <a:endParaRPr lang="es-CO" sz="2000" kern="1200" dirty="0"/>
        </a:p>
      </dsp:txBody>
      <dsp:txXfrm>
        <a:off x="1238461" y="0"/>
        <a:ext cx="690665" cy="543152"/>
      </dsp:txXfrm>
    </dsp:sp>
    <dsp:sp modelId="{1F695822-C4BA-4739-8B42-0C6A8CBA77A1}">
      <dsp:nvSpPr>
        <dsp:cNvPr id="0" name=""/>
        <dsp:cNvSpPr/>
      </dsp:nvSpPr>
      <dsp:spPr>
        <a:xfrm>
          <a:off x="1930691" y="0"/>
          <a:ext cx="1233817" cy="543152"/>
        </a:xfrm>
        <a:prstGeom prst="chevron">
          <a:avLst/>
        </a:prstGeom>
        <a:solidFill>
          <a:schemeClr val="accent6">
            <a:shade val="80000"/>
            <a:hueOff val="128512"/>
            <a:satOff val="-5164"/>
            <a:lumOff val="1105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s-CO" sz="2000" kern="1200"/>
            <a:t>121-150</a:t>
          </a:r>
          <a:endParaRPr lang="es-CO" sz="2000" kern="1200" dirty="0"/>
        </a:p>
      </dsp:txBody>
      <dsp:txXfrm>
        <a:off x="2202267" y="0"/>
        <a:ext cx="690665" cy="543152"/>
      </dsp:txXfrm>
    </dsp:sp>
    <dsp:sp modelId="{DFFEBC41-BE35-44FA-8792-5F488AFD977F}">
      <dsp:nvSpPr>
        <dsp:cNvPr id="0" name=""/>
        <dsp:cNvSpPr/>
      </dsp:nvSpPr>
      <dsp:spPr>
        <a:xfrm>
          <a:off x="2894497" y="0"/>
          <a:ext cx="1233817" cy="543152"/>
        </a:xfrm>
        <a:prstGeom prst="chevron">
          <a:avLst/>
        </a:prstGeom>
        <a:solidFill>
          <a:schemeClr val="accent6">
            <a:shade val="80000"/>
            <a:hueOff val="192768"/>
            <a:satOff val="-7745"/>
            <a:lumOff val="1657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s-CO" sz="2000" kern="1200"/>
            <a:t>151-180</a:t>
          </a:r>
          <a:endParaRPr lang="es-CO" sz="2000" kern="1200" dirty="0"/>
        </a:p>
      </dsp:txBody>
      <dsp:txXfrm>
        <a:off x="3166073" y="0"/>
        <a:ext cx="690665" cy="543152"/>
      </dsp:txXfrm>
    </dsp:sp>
    <dsp:sp modelId="{4CD2F042-3E47-42F8-99F3-3CA17C058D76}">
      <dsp:nvSpPr>
        <dsp:cNvPr id="0" name=""/>
        <dsp:cNvSpPr/>
      </dsp:nvSpPr>
      <dsp:spPr>
        <a:xfrm>
          <a:off x="3858303" y="0"/>
          <a:ext cx="2700114" cy="543152"/>
        </a:xfrm>
        <a:prstGeom prst="chevron">
          <a:avLst/>
        </a:prstGeom>
        <a:solidFill>
          <a:schemeClr val="accent6">
            <a:shade val="80000"/>
            <a:hueOff val="257024"/>
            <a:satOff val="-10327"/>
            <a:lumOff val="2210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s-ES" sz="2000" kern="1200"/>
            <a:t>181 -540</a:t>
          </a:r>
          <a:endParaRPr lang="es-CO" sz="2000" kern="1200" dirty="0"/>
        </a:p>
      </dsp:txBody>
      <dsp:txXfrm>
        <a:off x="4129879" y="0"/>
        <a:ext cx="2156962" cy="543152"/>
      </dsp:txXfrm>
    </dsp:sp>
    <dsp:sp modelId="{0E06D0F1-1E22-44FD-BD68-BF5B87DE2DD4}">
      <dsp:nvSpPr>
        <dsp:cNvPr id="0" name=""/>
        <dsp:cNvSpPr/>
      </dsp:nvSpPr>
      <dsp:spPr>
        <a:xfrm>
          <a:off x="6288405" y="0"/>
          <a:ext cx="2700114" cy="543152"/>
        </a:xfrm>
        <a:prstGeom prst="chevron">
          <a:avLst/>
        </a:prstGeom>
        <a:solidFill>
          <a:schemeClr val="accent6">
            <a:shade val="80000"/>
            <a:hueOff val="321280"/>
            <a:satOff val="-12909"/>
            <a:lumOff val="2762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s-CO" sz="2000" kern="1200"/>
            <a:t>&gt;540</a:t>
          </a:r>
          <a:endParaRPr lang="es-CO" sz="2000" kern="1200" dirty="0"/>
        </a:p>
      </dsp:txBody>
      <dsp:txXfrm>
        <a:off x="6559981" y="0"/>
        <a:ext cx="2156962" cy="54315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AAF1A3-12B1-4852-BA65-D7338DF716B7}">
      <dsp:nvSpPr>
        <dsp:cNvPr id="0" name=""/>
        <dsp:cNvSpPr/>
      </dsp:nvSpPr>
      <dsp:spPr>
        <a:xfrm>
          <a:off x="5642" y="587491"/>
          <a:ext cx="2392612" cy="854455"/>
        </a:xfrm>
        <a:prstGeom prst="roundRect">
          <a:avLst>
            <a:gd name="adj" fmla="val 10000"/>
          </a:avLst>
        </a:prstGeom>
        <a:solidFill>
          <a:schemeClr val="accent5"/>
        </a:solidFill>
        <a:ln w="19050" cap="flat" cmpd="sng" algn="ctr">
          <a:solidFill>
            <a:schemeClr val="lt1"/>
          </a:solidFill>
          <a:prstDash val="solid"/>
          <a:miter lim="800000"/>
        </a:ln>
        <a:effectLst/>
      </dsp:spPr>
      <dsp:style>
        <a:lnRef idx="3">
          <a:schemeClr val="lt1"/>
        </a:lnRef>
        <a:fillRef idx="1">
          <a:schemeClr val="accent5"/>
        </a:fillRef>
        <a:effectRef idx="1">
          <a:schemeClr val="accent5"/>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O" sz="1400" kern="1200" dirty="0">
              <a:solidFill>
                <a:schemeClr val="tx1"/>
              </a:solidFill>
              <a:latin typeface="Tahoma" panose="020B0604030504040204" pitchFamily="34" charset="0"/>
              <a:ea typeface="Tahoma" panose="020B0604030504040204" pitchFamily="34" charset="0"/>
              <a:cs typeface="Tahoma" panose="020B0604030504040204" pitchFamily="34" charset="0"/>
            </a:rPr>
            <a:t>Emisión del concepto de rehabilitación integral</a:t>
          </a:r>
        </a:p>
      </dsp:txBody>
      <dsp:txXfrm>
        <a:off x="30668" y="612517"/>
        <a:ext cx="2342560" cy="804403"/>
      </dsp:txXfrm>
    </dsp:sp>
    <dsp:sp modelId="{B88E8D5B-6685-44B4-9CE3-430EDC1D15A7}">
      <dsp:nvSpPr>
        <dsp:cNvPr id="0" name=""/>
        <dsp:cNvSpPr/>
      </dsp:nvSpPr>
      <dsp:spPr>
        <a:xfrm rot="17714924">
          <a:off x="2227621" y="734583"/>
          <a:ext cx="595109" cy="22017"/>
        </a:xfrm>
        <a:custGeom>
          <a:avLst/>
          <a:gdLst/>
          <a:ahLst/>
          <a:cxnLst/>
          <a:rect l="0" t="0" r="0" b="0"/>
          <a:pathLst>
            <a:path>
              <a:moveTo>
                <a:pt x="0" y="11008"/>
              </a:moveTo>
              <a:lnTo>
                <a:pt x="595109" y="11008"/>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2510299" y="730714"/>
        <a:ext cx="29755" cy="29755"/>
      </dsp:txXfrm>
    </dsp:sp>
    <dsp:sp modelId="{3551CC36-4717-47B0-948E-76671D01318F}">
      <dsp:nvSpPr>
        <dsp:cNvPr id="0" name=""/>
        <dsp:cNvSpPr/>
      </dsp:nvSpPr>
      <dsp:spPr>
        <a:xfrm>
          <a:off x="2652098" y="185297"/>
          <a:ext cx="1481512" cy="582332"/>
        </a:xfrm>
        <a:prstGeom prst="roundRect">
          <a:avLst>
            <a:gd name="adj" fmla="val 10000"/>
          </a:avLst>
        </a:prstGeom>
        <a:solidFill>
          <a:schemeClr val="accent5"/>
        </a:solidFill>
        <a:ln w="19050" cap="flat" cmpd="sng" algn="ctr">
          <a:solidFill>
            <a:schemeClr val="lt1"/>
          </a:solidFill>
          <a:prstDash val="solid"/>
          <a:miter lim="800000"/>
        </a:ln>
        <a:effectLst/>
      </dsp:spPr>
      <dsp:style>
        <a:lnRef idx="3">
          <a:schemeClr val="lt1"/>
        </a:lnRef>
        <a:fillRef idx="1">
          <a:schemeClr val="accent5"/>
        </a:fillRef>
        <a:effectRef idx="1">
          <a:schemeClr val="accent5"/>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O" sz="1400" kern="1200" dirty="0">
              <a:solidFill>
                <a:schemeClr val="tx1"/>
              </a:solidFill>
              <a:latin typeface="Tahoma" panose="020B0604030504040204" pitchFamily="34" charset="0"/>
              <a:ea typeface="Tahoma" panose="020B0604030504040204" pitchFamily="34" charset="0"/>
              <a:cs typeface="Tahoma" panose="020B0604030504040204" pitchFamily="34" charset="0"/>
            </a:rPr>
            <a:t>CONCEPTO FAVORABLE</a:t>
          </a:r>
        </a:p>
      </dsp:txBody>
      <dsp:txXfrm>
        <a:off x="2669154" y="202353"/>
        <a:ext cx="1447400" cy="548220"/>
      </dsp:txXfrm>
    </dsp:sp>
    <dsp:sp modelId="{7C5D368A-942C-4395-A937-3FF987DA1185}">
      <dsp:nvSpPr>
        <dsp:cNvPr id="0" name=""/>
        <dsp:cNvSpPr/>
      </dsp:nvSpPr>
      <dsp:spPr>
        <a:xfrm>
          <a:off x="4133610" y="465455"/>
          <a:ext cx="253843" cy="22017"/>
        </a:xfrm>
        <a:custGeom>
          <a:avLst/>
          <a:gdLst/>
          <a:ahLst/>
          <a:cxnLst/>
          <a:rect l="0" t="0" r="0" b="0"/>
          <a:pathLst>
            <a:path>
              <a:moveTo>
                <a:pt x="0" y="11008"/>
              </a:moveTo>
              <a:lnTo>
                <a:pt x="253843" y="11008"/>
              </a:lnTo>
            </a:path>
          </a:pathLst>
        </a:custGeom>
        <a:noFill/>
        <a:ln w="12700" cap="flat" cmpd="sng" algn="ctr">
          <a:solidFill>
            <a:schemeClr val="accent2">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4254186" y="470118"/>
        <a:ext cx="12692" cy="12692"/>
      </dsp:txXfrm>
    </dsp:sp>
    <dsp:sp modelId="{DEB45018-2DC7-4C2C-A87B-015605793426}">
      <dsp:nvSpPr>
        <dsp:cNvPr id="0" name=""/>
        <dsp:cNvSpPr/>
      </dsp:nvSpPr>
      <dsp:spPr>
        <a:xfrm>
          <a:off x="4387453" y="152686"/>
          <a:ext cx="3739518" cy="647554"/>
        </a:xfrm>
        <a:prstGeom prst="roundRect">
          <a:avLst>
            <a:gd name="adj" fmla="val 10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O" sz="1400" kern="1200" dirty="0">
              <a:solidFill>
                <a:schemeClr val="tx1"/>
              </a:solidFill>
              <a:latin typeface="Tahoma" panose="020B0604030504040204" pitchFamily="34" charset="0"/>
              <a:ea typeface="Tahoma" panose="020B0604030504040204" pitchFamily="34" charset="0"/>
              <a:cs typeface="Tahoma" panose="020B0604030504040204" pitchFamily="34" charset="0"/>
            </a:rPr>
            <a:t>La AFP paga al mismo porcentaje que venia reconociendo la EPS. Lo mínimo es el SMLMV</a:t>
          </a:r>
        </a:p>
      </dsp:txBody>
      <dsp:txXfrm>
        <a:off x="4406419" y="171652"/>
        <a:ext cx="3701586" cy="609622"/>
      </dsp:txXfrm>
    </dsp:sp>
    <dsp:sp modelId="{7ED401F8-0C59-4D76-9943-CB4EF46C074E}">
      <dsp:nvSpPr>
        <dsp:cNvPr id="0" name=""/>
        <dsp:cNvSpPr/>
      </dsp:nvSpPr>
      <dsp:spPr>
        <a:xfrm rot="3885076">
          <a:off x="2227621" y="1272839"/>
          <a:ext cx="595109" cy="22017"/>
        </a:xfrm>
        <a:custGeom>
          <a:avLst/>
          <a:gdLst/>
          <a:ahLst/>
          <a:cxnLst/>
          <a:rect l="0" t="0" r="0" b="0"/>
          <a:pathLst>
            <a:path>
              <a:moveTo>
                <a:pt x="0" y="11008"/>
              </a:moveTo>
              <a:lnTo>
                <a:pt x="595109" y="11008"/>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2510299" y="1268969"/>
        <a:ext cx="29755" cy="29755"/>
      </dsp:txXfrm>
    </dsp:sp>
    <dsp:sp modelId="{F0299DBE-CDDB-43D0-A8C7-5542A8CF94E2}">
      <dsp:nvSpPr>
        <dsp:cNvPr id="0" name=""/>
        <dsp:cNvSpPr/>
      </dsp:nvSpPr>
      <dsp:spPr>
        <a:xfrm>
          <a:off x="2652098" y="1261809"/>
          <a:ext cx="1481512" cy="582332"/>
        </a:xfrm>
        <a:prstGeom prst="roundRect">
          <a:avLst>
            <a:gd name="adj" fmla="val 10000"/>
          </a:avLst>
        </a:prstGeom>
        <a:solidFill>
          <a:schemeClr val="accent5"/>
        </a:solidFill>
        <a:ln w="19050" cap="flat" cmpd="sng" algn="ctr">
          <a:solidFill>
            <a:schemeClr val="lt1"/>
          </a:solidFill>
          <a:prstDash val="solid"/>
          <a:miter lim="800000"/>
        </a:ln>
        <a:effectLst/>
      </dsp:spPr>
      <dsp:style>
        <a:lnRef idx="3">
          <a:schemeClr val="lt1"/>
        </a:lnRef>
        <a:fillRef idx="1">
          <a:schemeClr val="accent5"/>
        </a:fillRef>
        <a:effectRef idx="1">
          <a:schemeClr val="accent5"/>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O" sz="1400" kern="1200" dirty="0">
              <a:solidFill>
                <a:schemeClr val="tx1"/>
              </a:solidFill>
              <a:latin typeface="Tahoma" panose="020B0604030504040204" pitchFamily="34" charset="0"/>
              <a:ea typeface="Tahoma" panose="020B0604030504040204" pitchFamily="34" charset="0"/>
              <a:cs typeface="Tahoma" panose="020B0604030504040204" pitchFamily="34" charset="0"/>
            </a:rPr>
            <a:t>CONCEPTO DESFAVORABLE</a:t>
          </a:r>
        </a:p>
      </dsp:txBody>
      <dsp:txXfrm>
        <a:off x="2669154" y="1278865"/>
        <a:ext cx="1447400" cy="548220"/>
      </dsp:txXfrm>
    </dsp:sp>
    <dsp:sp modelId="{63C67D20-7BEE-4BF9-B1EC-19858BA0F140}">
      <dsp:nvSpPr>
        <dsp:cNvPr id="0" name=""/>
        <dsp:cNvSpPr/>
      </dsp:nvSpPr>
      <dsp:spPr>
        <a:xfrm>
          <a:off x="4133610" y="1541966"/>
          <a:ext cx="253843" cy="22017"/>
        </a:xfrm>
        <a:custGeom>
          <a:avLst/>
          <a:gdLst/>
          <a:ahLst/>
          <a:cxnLst/>
          <a:rect l="0" t="0" r="0" b="0"/>
          <a:pathLst>
            <a:path>
              <a:moveTo>
                <a:pt x="0" y="11008"/>
              </a:moveTo>
              <a:lnTo>
                <a:pt x="253843" y="11008"/>
              </a:lnTo>
            </a:path>
          </a:pathLst>
        </a:custGeom>
        <a:noFill/>
        <a:ln w="12700" cap="flat" cmpd="sng" algn="ctr">
          <a:solidFill>
            <a:schemeClr val="accent2">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4254186" y="1546629"/>
        <a:ext cx="12692" cy="12692"/>
      </dsp:txXfrm>
    </dsp:sp>
    <dsp:sp modelId="{29E458D3-4607-4577-A172-C217BC7CB89C}">
      <dsp:nvSpPr>
        <dsp:cNvPr id="0" name=""/>
        <dsp:cNvSpPr/>
      </dsp:nvSpPr>
      <dsp:spPr>
        <a:xfrm>
          <a:off x="4387453" y="1209998"/>
          <a:ext cx="1049407" cy="685954"/>
        </a:xfrm>
        <a:prstGeom prst="roundRect">
          <a:avLst>
            <a:gd name="adj" fmla="val 10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O" sz="1400" kern="1200" dirty="0">
              <a:solidFill>
                <a:schemeClr val="tx1"/>
              </a:solidFill>
              <a:latin typeface="Tahoma" panose="020B0604030504040204" pitchFamily="34" charset="0"/>
              <a:ea typeface="Tahoma" panose="020B0604030504040204" pitchFamily="34" charset="0"/>
              <a:cs typeface="Tahoma" panose="020B0604030504040204" pitchFamily="34" charset="0"/>
            </a:rPr>
            <a:t>Calificación de PCL</a:t>
          </a:r>
        </a:p>
      </dsp:txBody>
      <dsp:txXfrm>
        <a:off x="4407544" y="1230089"/>
        <a:ext cx="1009225" cy="645772"/>
      </dsp:txXfrm>
    </dsp:sp>
    <dsp:sp modelId="{4493D303-8353-480A-9A4E-38449FE9AA60}">
      <dsp:nvSpPr>
        <dsp:cNvPr id="0" name=""/>
        <dsp:cNvSpPr/>
      </dsp:nvSpPr>
      <dsp:spPr>
        <a:xfrm rot="18289469">
          <a:off x="5341528" y="1359517"/>
          <a:ext cx="444508" cy="22017"/>
        </a:xfrm>
        <a:custGeom>
          <a:avLst/>
          <a:gdLst/>
          <a:ahLst/>
          <a:cxnLst/>
          <a:rect l="0" t="0" r="0" b="0"/>
          <a:pathLst>
            <a:path>
              <a:moveTo>
                <a:pt x="0" y="11008"/>
              </a:moveTo>
              <a:lnTo>
                <a:pt x="444508" y="11008"/>
              </a:lnTo>
            </a:path>
          </a:pathLst>
        </a:custGeom>
        <a:no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5552669" y="1359412"/>
        <a:ext cx="22225" cy="22225"/>
      </dsp:txXfrm>
    </dsp:sp>
    <dsp:sp modelId="{67AAFCA7-C93A-4F3E-B4AB-20C566461720}">
      <dsp:nvSpPr>
        <dsp:cNvPr id="0" name=""/>
        <dsp:cNvSpPr/>
      </dsp:nvSpPr>
      <dsp:spPr>
        <a:xfrm>
          <a:off x="5690704" y="847836"/>
          <a:ext cx="952299" cy="680477"/>
        </a:xfrm>
        <a:prstGeom prst="roundRect">
          <a:avLst>
            <a:gd name="adj" fmla="val 10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O" sz="1400" kern="1200" dirty="0">
              <a:solidFill>
                <a:schemeClr val="tx1"/>
              </a:solidFill>
              <a:latin typeface="Tahoma" panose="020B0604030504040204" pitchFamily="34" charset="0"/>
              <a:ea typeface="Tahoma" panose="020B0604030504040204" pitchFamily="34" charset="0"/>
              <a:cs typeface="Tahoma" panose="020B0604030504040204" pitchFamily="34" charset="0"/>
            </a:rPr>
            <a:t>&gt;=50%</a:t>
          </a:r>
        </a:p>
      </dsp:txBody>
      <dsp:txXfrm>
        <a:off x="5710634" y="867766"/>
        <a:ext cx="912439" cy="640617"/>
      </dsp:txXfrm>
    </dsp:sp>
    <dsp:sp modelId="{35666872-8D1C-4046-832B-B86A5C6802AE}">
      <dsp:nvSpPr>
        <dsp:cNvPr id="0" name=""/>
        <dsp:cNvSpPr/>
      </dsp:nvSpPr>
      <dsp:spPr>
        <a:xfrm>
          <a:off x="6643003" y="1177067"/>
          <a:ext cx="253843" cy="22017"/>
        </a:xfrm>
        <a:custGeom>
          <a:avLst/>
          <a:gdLst/>
          <a:ahLst/>
          <a:cxnLst/>
          <a:rect l="0" t="0" r="0" b="0"/>
          <a:pathLst>
            <a:path>
              <a:moveTo>
                <a:pt x="0" y="11008"/>
              </a:moveTo>
              <a:lnTo>
                <a:pt x="253843" y="11008"/>
              </a:lnTo>
            </a:path>
          </a:pathLst>
        </a:custGeom>
        <a:no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6763579" y="1181729"/>
        <a:ext cx="12692" cy="12692"/>
      </dsp:txXfrm>
    </dsp:sp>
    <dsp:sp modelId="{030E37B3-26B9-4A21-94E3-C583B5DA52D1}">
      <dsp:nvSpPr>
        <dsp:cNvPr id="0" name=""/>
        <dsp:cNvSpPr/>
      </dsp:nvSpPr>
      <dsp:spPr>
        <a:xfrm>
          <a:off x="6896847" y="1029423"/>
          <a:ext cx="1545772" cy="317304"/>
        </a:xfrm>
        <a:prstGeom prst="roundRect">
          <a:avLst>
            <a:gd name="adj" fmla="val 10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O" sz="1400" kern="1200" dirty="0">
              <a:solidFill>
                <a:schemeClr val="tx1"/>
              </a:solidFill>
              <a:latin typeface="Tahoma" panose="020B0604030504040204" pitchFamily="34" charset="0"/>
              <a:ea typeface="Tahoma" panose="020B0604030504040204" pitchFamily="34" charset="0"/>
              <a:cs typeface="Tahoma" panose="020B0604030504040204" pitchFamily="34" charset="0"/>
            </a:rPr>
            <a:t>Invalido </a:t>
          </a:r>
        </a:p>
      </dsp:txBody>
      <dsp:txXfrm>
        <a:off x="6906141" y="1038717"/>
        <a:ext cx="1527184" cy="298716"/>
      </dsp:txXfrm>
    </dsp:sp>
    <dsp:sp modelId="{C36BB37F-67C3-4B63-A22E-520057AC5174}">
      <dsp:nvSpPr>
        <dsp:cNvPr id="0" name=""/>
        <dsp:cNvSpPr/>
      </dsp:nvSpPr>
      <dsp:spPr>
        <a:xfrm rot="3310531">
          <a:off x="5341528" y="1724416"/>
          <a:ext cx="444508" cy="22017"/>
        </a:xfrm>
        <a:custGeom>
          <a:avLst/>
          <a:gdLst/>
          <a:ahLst/>
          <a:cxnLst/>
          <a:rect l="0" t="0" r="0" b="0"/>
          <a:pathLst>
            <a:path>
              <a:moveTo>
                <a:pt x="0" y="11008"/>
              </a:moveTo>
              <a:lnTo>
                <a:pt x="444508" y="11008"/>
              </a:lnTo>
            </a:path>
          </a:pathLst>
        </a:custGeom>
        <a:no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5552669" y="1724312"/>
        <a:ext cx="22225" cy="22225"/>
      </dsp:txXfrm>
    </dsp:sp>
    <dsp:sp modelId="{2D866E20-F8B8-41B1-88A6-A5007E18291B}">
      <dsp:nvSpPr>
        <dsp:cNvPr id="0" name=""/>
        <dsp:cNvSpPr/>
      </dsp:nvSpPr>
      <dsp:spPr>
        <a:xfrm>
          <a:off x="5690704" y="1577636"/>
          <a:ext cx="952299" cy="680477"/>
        </a:xfrm>
        <a:prstGeom prst="roundRect">
          <a:avLst>
            <a:gd name="adj" fmla="val 10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O" sz="1400" kern="1200" dirty="0">
              <a:solidFill>
                <a:schemeClr val="tx1"/>
              </a:solidFill>
              <a:latin typeface="Tahoma" panose="020B0604030504040204" pitchFamily="34" charset="0"/>
              <a:ea typeface="Tahoma" panose="020B0604030504040204" pitchFamily="34" charset="0"/>
              <a:cs typeface="Tahoma" panose="020B0604030504040204" pitchFamily="34" charset="0"/>
            </a:rPr>
            <a:t>&lt;50% </a:t>
          </a:r>
        </a:p>
      </dsp:txBody>
      <dsp:txXfrm>
        <a:off x="5710634" y="1597566"/>
        <a:ext cx="912439" cy="640617"/>
      </dsp:txXfrm>
    </dsp:sp>
    <dsp:sp modelId="{787011E5-6850-4AB4-9DB6-F62400A86FF2}">
      <dsp:nvSpPr>
        <dsp:cNvPr id="0" name=""/>
        <dsp:cNvSpPr/>
      </dsp:nvSpPr>
      <dsp:spPr>
        <a:xfrm rot="18289469">
          <a:off x="6547670" y="1724416"/>
          <a:ext cx="444508" cy="22017"/>
        </a:xfrm>
        <a:custGeom>
          <a:avLst/>
          <a:gdLst/>
          <a:ahLst/>
          <a:cxnLst/>
          <a:rect l="0" t="0" r="0" b="0"/>
          <a:pathLst>
            <a:path>
              <a:moveTo>
                <a:pt x="0" y="11008"/>
              </a:moveTo>
              <a:lnTo>
                <a:pt x="444508" y="11008"/>
              </a:lnTo>
            </a:path>
          </a:pathLst>
        </a:custGeom>
        <a:no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6758812" y="1724312"/>
        <a:ext cx="22225" cy="22225"/>
      </dsp:txXfrm>
    </dsp:sp>
    <dsp:sp modelId="{E321D6D2-91E7-4157-A21D-E716439DF325}">
      <dsp:nvSpPr>
        <dsp:cNvPr id="0" name=""/>
        <dsp:cNvSpPr/>
      </dsp:nvSpPr>
      <dsp:spPr>
        <a:xfrm>
          <a:off x="6896847" y="1394323"/>
          <a:ext cx="1545772" cy="317304"/>
        </a:xfrm>
        <a:prstGeom prst="roundRect">
          <a:avLst>
            <a:gd name="adj" fmla="val 10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O" sz="14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dsp:txBody>
      <dsp:txXfrm>
        <a:off x="6906141" y="1403617"/>
        <a:ext cx="1527184" cy="298716"/>
      </dsp:txXfrm>
    </dsp:sp>
    <dsp:sp modelId="{1B86D16C-4BF4-4D2B-9A75-7AAAB47A9454}">
      <dsp:nvSpPr>
        <dsp:cNvPr id="0" name=""/>
        <dsp:cNvSpPr/>
      </dsp:nvSpPr>
      <dsp:spPr>
        <a:xfrm>
          <a:off x="6643003" y="1906866"/>
          <a:ext cx="253843" cy="22017"/>
        </a:xfrm>
        <a:custGeom>
          <a:avLst/>
          <a:gdLst/>
          <a:ahLst/>
          <a:cxnLst/>
          <a:rect l="0" t="0" r="0" b="0"/>
          <a:pathLst>
            <a:path>
              <a:moveTo>
                <a:pt x="0" y="11008"/>
              </a:moveTo>
              <a:lnTo>
                <a:pt x="253843" y="11008"/>
              </a:lnTo>
            </a:path>
          </a:pathLst>
        </a:custGeom>
        <a:no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6763579" y="1911529"/>
        <a:ext cx="12692" cy="12692"/>
      </dsp:txXfrm>
    </dsp:sp>
    <dsp:sp modelId="{787B59E2-402F-480C-8D26-EB2D0BE6E603}">
      <dsp:nvSpPr>
        <dsp:cNvPr id="0" name=""/>
        <dsp:cNvSpPr/>
      </dsp:nvSpPr>
      <dsp:spPr>
        <a:xfrm>
          <a:off x="6896847" y="1759223"/>
          <a:ext cx="1545772" cy="317304"/>
        </a:xfrm>
        <a:prstGeom prst="roundRect">
          <a:avLst>
            <a:gd name="adj" fmla="val 10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O" sz="1400" kern="1200" dirty="0">
              <a:solidFill>
                <a:schemeClr val="tx1"/>
              </a:solidFill>
              <a:latin typeface="Tahoma" panose="020B0604030504040204" pitchFamily="34" charset="0"/>
              <a:ea typeface="Tahoma" panose="020B0604030504040204" pitchFamily="34" charset="0"/>
              <a:cs typeface="Tahoma" panose="020B0604030504040204" pitchFamily="34" charset="0"/>
            </a:rPr>
            <a:t>Reincorporar </a:t>
          </a:r>
        </a:p>
      </dsp:txBody>
      <dsp:txXfrm>
        <a:off x="6906141" y="1768517"/>
        <a:ext cx="1527184" cy="298716"/>
      </dsp:txXfrm>
    </dsp:sp>
    <dsp:sp modelId="{EEC6DB5D-FDDD-42EC-A474-389963A4AB42}">
      <dsp:nvSpPr>
        <dsp:cNvPr id="0" name=""/>
        <dsp:cNvSpPr/>
      </dsp:nvSpPr>
      <dsp:spPr>
        <a:xfrm rot="3310531">
          <a:off x="6547670" y="2089316"/>
          <a:ext cx="444508" cy="22017"/>
        </a:xfrm>
        <a:custGeom>
          <a:avLst/>
          <a:gdLst/>
          <a:ahLst/>
          <a:cxnLst/>
          <a:rect l="0" t="0" r="0" b="0"/>
          <a:pathLst>
            <a:path>
              <a:moveTo>
                <a:pt x="0" y="11008"/>
              </a:moveTo>
              <a:lnTo>
                <a:pt x="444508" y="11008"/>
              </a:lnTo>
            </a:path>
          </a:pathLst>
        </a:custGeom>
        <a:no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6758812" y="2089212"/>
        <a:ext cx="22225" cy="22225"/>
      </dsp:txXfrm>
    </dsp:sp>
    <dsp:sp modelId="{780082BB-FB93-4EC5-B075-E80D5CB820B9}">
      <dsp:nvSpPr>
        <dsp:cNvPr id="0" name=""/>
        <dsp:cNvSpPr/>
      </dsp:nvSpPr>
      <dsp:spPr>
        <a:xfrm>
          <a:off x="6896847" y="2124122"/>
          <a:ext cx="1545772" cy="317304"/>
        </a:xfrm>
        <a:prstGeom prst="roundRect">
          <a:avLst>
            <a:gd name="adj" fmla="val 10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O" sz="1400" kern="1200" dirty="0">
              <a:solidFill>
                <a:schemeClr val="tx1"/>
              </a:solidFill>
              <a:latin typeface="Tahoma" panose="020B0604030504040204" pitchFamily="34" charset="0"/>
              <a:ea typeface="Tahoma" panose="020B0604030504040204" pitchFamily="34" charset="0"/>
              <a:cs typeface="Tahoma" panose="020B0604030504040204" pitchFamily="34" charset="0"/>
            </a:rPr>
            <a:t>Calificación Integral</a:t>
          </a:r>
        </a:p>
      </dsp:txBody>
      <dsp:txXfrm>
        <a:off x="6906141" y="2133416"/>
        <a:ext cx="1527184" cy="298716"/>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96D3DF-F7FD-BD40-B6EB-900421E9A098}">
      <dsp:nvSpPr>
        <dsp:cNvPr id="0" name=""/>
        <dsp:cNvSpPr/>
      </dsp:nvSpPr>
      <dsp:spPr>
        <a:xfrm>
          <a:off x="4404" y="483157"/>
          <a:ext cx="2367188" cy="946875"/>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s-ES" sz="2000" b="1" kern="1200">
              <a:latin typeface="Tahoma" panose="020B0604030504040204" pitchFamily="34" charset="0"/>
              <a:ea typeface="Tahoma" panose="020B0604030504040204" pitchFamily="34" charset="0"/>
              <a:cs typeface="Tahoma" panose="020B0604030504040204" pitchFamily="34" charset="0"/>
            </a:rPr>
            <a:t>1-2 días</a:t>
          </a:r>
          <a:endParaRPr lang="es-419" sz="2000" b="1" kern="1200" dirty="0">
            <a:latin typeface="Tahoma" panose="020B0604030504040204" pitchFamily="34" charset="0"/>
            <a:ea typeface="Tahoma" panose="020B0604030504040204" pitchFamily="34" charset="0"/>
            <a:cs typeface="Tahoma" panose="020B0604030504040204" pitchFamily="34" charset="0"/>
          </a:endParaRPr>
        </a:p>
      </dsp:txBody>
      <dsp:txXfrm>
        <a:off x="477842" y="483157"/>
        <a:ext cx="1420313" cy="946875"/>
      </dsp:txXfrm>
    </dsp:sp>
    <dsp:sp modelId="{D6B855CD-4E1C-C44C-A898-C7ACCC423C1A}">
      <dsp:nvSpPr>
        <dsp:cNvPr id="0" name=""/>
        <dsp:cNvSpPr/>
      </dsp:nvSpPr>
      <dsp:spPr>
        <a:xfrm>
          <a:off x="4404" y="1548391"/>
          <a:ext cx="1893750" cy="2741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ctr" defTabSz="711200">
            <a:lnSpc>
              <a:spcPct val="90000"/>
            </a:lnSpc>
            <a:spcBef>
              <a:spcPct val="0"/>
            </a:spcBef>
            <a:spcAft>
              <a:spcPct val="15000"/>
            </a:spcAft>
            <a:buChar char="•"/>
          </a:pPr>
          <a:r>
            <a:rPr lang="es-ES" sz="1600" kern="1200" dirty="0">
              <a:latin typeface="Tahoma" panose="020B0604030504040204" pitchFamily="34" charset="0"/>
              <a:ea typeface="Tahoma" panose="020B0604030504040204" pitchFamily="34" charset="0"/>
              <a:cs typeface="Tahoma" panose="020B0604030504040204" pitchFamily="34" charset="0"/>
            </a:rPr>
            <a:t>A cargo del empleador </a:t>
          </a:r>
        </a:p>
        <a:p>
          <a:pPr marL="171450" lvl="1" indent="-171450" algn="ctr" defTabSz="711200">
            <a:lnSpc>
              <a:spcPct val="90000"/>
            </a:lnSpc>
            <a:spcBef>
              <a:spcPct val="0"/>
            </a:spcBef>
            <a:spcAft>
              <a:spcPct val="15000"/>
            </a:spcAft>
            <a:buChar char="•"/>
          </a:pPr>
          <a:endParaRPr lang="es-ES" sz="1600" kern="1200" dirty="0">
            <a:latin typeface="Tahoma" panose="020B0604030504040204" pitchFamily="34" charset="0"/>
            <a:ea typeface="Tahoma" panose="020B0604030504040204" pitchFamily="34" charset="0"/>
            <a:cs typeface="Tahoma" panose="020B0604030504040204" pitchFamily="34" charset="0"/>
          </a:endParaRPr>
        </a:p>
        <a:p>
          <a:pPr marL="171450" lvl="1" indent="-171450" algn="ctr" defTabSz="711200">
            <a:lnSpc>
              <a:spcPct val="90000"/>
            </a:lnSpc>
            <a:spcBef>
              <a:spcPct val="0"/>
            </a:spcBef>
            <a:spcAft>
              <a:spcPct val="15000"/>
            </a:spcAft>
            <a:buChar char="•"/>
          </a:pPr>
          <a:r>
            <a:rPr lang="es-ES" sz="1600" b="0" kern="1200" dirty="0">
              <a:latin typeface="Tahoma" panose="020B0604030504040204" pitchFamily="34" charset="0"/>
              <a:ea typeface="Tahoma" panose="020B0604030504040204" pitchFamily="34" charset="0"/>
              <a:cs typeface="Tahoma" panose="020B0604030504040204" pitchFamily="34" charset="0"/>
            </a:rPr>
            <a:t>Corresponde al </a:t>
          </a:r>
          <a:r>
            <a:rPr lang="es-ES" sz="1600" b="1" kern="1200" dirty="0">
              <a:latin typeface="Tahoma" panose="020B0604030504040204" pitchFamily="34" charset="0"/>
              <a:ea typeface="Tahoma" panose="020B0604030504040204" pitchFamily="34" charset="0"/>
              <a:cs typeface="Tahoma" panose="020B0604030504040204" pitchFamily="34" charset="0"/>
            </a:rPr>
            <a:t>66.66% </a:t>
          </a:r>
          <a:r>
            <a:rPr lang="es-ES" sz="1600" b="0" kern="1200" dirty="0">
              <a:latin typeface="Tahoma" panose="020B0604030504040204" pitchFamily="34" charset="0"/>
              <a:ea typeface="Tahoma" panose="020B0604030504040204" pitchFamily="34" charset="0"/>
              <a:cs typeface="Tahoma" panose="020B0604030504040204" pitchFamily="34" charset="0"/>
            </a:rPr>
            <a:t>del IBC</a:t>
          </a:r>
          <a:endParaRPr lang="es-419" sz="1600" b="0" kern="1200" dirty="0">
            <a:latin typeface="Tahoma" panose="020B0604030504040204" pitchFamily="34" charset="0"/>
            <a:ea typeface="Tahoma" panose="020B0604030504040204" pitchFamily="34" charset="0"/>
            <a:cs typeface="Tahoma" panose="020B0604030504040204" pitchFamily="34" charset="0"/>
          </a:endParaRPr>
        </a:p>
        <a:p>
          <a:pPr marL="171450" lvl="1" indent="-171450" algn="ctr" defTabSz="711200">
            <a:lnSpc>
              <a:spcPct val="90000"/>
            </a:lnSpc>
            <a:spcBef>
              <a:spcPct val="0"/>
            </a:spcBef>
            <a:spcAft>
              <a:spcPct val="15000"/>
            </a:spcAft>
            <a:buChar char="•"/>
          </a:pPr>
          <a:endParaRPr lang="es-419" sz="1600" b="0" kern="1200" dirty="0">
            <a:latin typeface="Tahoma" panose="020B0604030504040204" pitchFamily="34" charset="0"/>
            <a:ea typeface="Tahoma" panose="020B0604030504040204" pitchFamily="34" charset="0"/>
            <a:cs typeface="Tahoma" panose="020B0604030504040204" pitchFamily="34" charset="0"/>
          </a:endParaRPr>
        </a:p>
        <a:p>
          <a:pPr marL="171450" lvl="1" indent="-171450" algn="ctr" defTabSz="711200">
            <a:lnSpc>
              <a:spcPct val="90000"/>
            </a:lnSpc>
            <a:spcBef>
              <a:spcPct val="0"/>
            </a:spcBef>
            <a:spcAft>
              <a:spcPct val="15000"/>
            </a:spcAft>
            <a:buChar char="•"/>
          </a:pPr>
          <a:r>
            <a:rPr lang="es-CO" sz="1600" kern="1200" dirty="0">
              <a:solidFill>
                <a:schemeClr val="tx1"/>
              </a:solidFill>
              <a:latin typeface="Tahoma" panose="020B0604030504040204" pitchFamily="34" charset="0"/>
              <a:ea typeface="Tahoma" panose="020B0604030504040204" pitchFamily="34" charset="0"/>
              <a:cs typeface="Tahoma" panose="020B0604030504040204" pitchFamily="34" charset="0"/>
            </a:rPr>
            <a:t>incapacidad con cargo a sus propios recursos </a:t>
          </a:r>
          <a:endParaRPr lang="es-419" sz="1600" b="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dsp:txBody>
      <dsp:txXfrm>
        <a:off x="4404" y="1548391"/>
        <a:ext cx="1893750" cy="2741831"/>
      </dsp:txXfrm>
    </dsp:sp>
    <dsp:sp modelId="{BEBBEC76-6DF7-8849-8607-A6602416F977}">
      <dsp:nvSpPr>
        <dsp:cNvPr id="0" name=""/>
        <dsp:cNvSpPr/>
      </dsp:nvSpPr>
      <dsp:spPr>
        <a:xfrm>
          <a:off x="2155593" y="483157"/>
          <a:ext cx="2367188" cy="946875"/>
        </a:xfrm>
        <a:prstGeom prst="chevron">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s-ES" sz="2000" b="1" kern="1200" dirty="0">
              <a:latin typeface="Tahoma" panose="020B0604030504040204" pitchFamily="34" charset="0"/>
              <a:ea typeface="Tahoma" panose="020B0604030504040204" pitchFamily="34" charset="0"/>
              <a:cs typeface="Tahoma" panose="020B0604030504040204" pitchFamily="34" charset="0"/>
            </a:rPr>
            <a:t>3 – 90 días</a:t>
          </a:r>
          <a:endParaRPr lang="es-419" sz="2000" b="1" kern="1200" dirty="0">
            <a:latin typeface="Tahoma" panose="020B0604030504040204" pitchFamily="34" charset="0"/>
            <a:ea typeface="Tahoma" panose="020B0604030504040204" pitchFamily="34" charset="0"/>
            <a:cs typeface="Tahoma" panose="020B0604030504040204" pitchFamily="34" charset="0"/>
          </a:endParaRPr>
        </a:p>
      </dsp:txBody>
      <dsp:txXfrm>
        <a:off x="2629031" y="483157"/>
        <a:ext cx="1420313" cy="946875"/>
      </dsp:txXfrm>
    </dsp:sp>
    <dsp:sp modelId="{A2E8A2BF-6526-AF46-A4F0-CC7FDEB4BF9A}">
      <dsp:nvSpPr>
        <dsp:cNvPr id="0" name=""/>
        <dsp:cNvSpPr/>
      </dsp:nvSpPr>
      <dsp:spPr>
        <a:xfrm>
          <a:off x="2155593" y="1548391"/>
          <a:ext cx="1893750" cy="2741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ctr" defTabSz="755650">
            <a:lnSpc>
              <a:spcPct val="90000"/>
            </a:lnSpc>
            <a:spcBef>
              <a:spcPct val="0"/>
            </a:spcBef>
            <a:spcAft>
              <a:spcPct val="15000"/>
            </a:spcAft>
            <a:buChar char="•"/>
          </a:pPr>
          <a:r>
            <a:rPr lang="es-ES" sz="1700" kern="1200" dirty="0">
              <a:latin typeface="Tahoma" panose="020B0604030504040204" pitchFamily="34" charset="0"/>
              <a:ea typeface="Tahoma" panose="020B0604030504040204" pitchFamily="34" charset="0"/>
              <a:cs typeface="Tahoma" panose="020B0604030504040204" pitchFamily="34" charset="0"/>
            </a:rPr>
            <a:t>A cargo de la EPS </a:t>
          </a:r>
        </a:p>
        <a:p>
          <a:pPr marL="171450" lvl="1" indent="-171450" algn="ctr" defTabSz="755650">
            <a:lnSpc>
              <a:spcPct val="90000"/>
            </a:lnSpc>
            <a:spcBef>
              <a:spcPct val="0"/>
            </a:spcBef>
            <a:spcAft>
              <a:spcPct val="15000"/>
            </a:spcAft>
            <a:buChar char="•"/>
          </a:pPr>
          <a:r>
            <a:rPr lang="es-ES" sz="1700" kern="1200" dirty="0">
              <a:latin typeface="Tahoma" panose="020B0604030504040204" pitchFamily="34" charset="0"/>
              <a:ea typeface="Tahoma" panose="020B0604030504040204" pitchFamily="34" charset="0"/>
              <a:cs typeface="Tahoma" panose="020B0604030504040204" pitchFamily="34" charset="0"/>
            </a:rPr>
            <a:t> </a:t>
          </a:r>
          <a:r>
            <a:rPr lang="es-ES" sz="1600" b="0" kern="1200" dirty="0">
              <a:latin typeface="Tahoma" panose="020B0604030504040204" pitchFamily="34" charset="0"/>
              <a:ea typeface="Tahoma" panose="020B0604030504040204" pitchFamily="34" charset="0"/>
              <a:cs typeface="Tahoma" panose="020B0604030504040204" pitchFamily="34" charset="0"/>
            </a:rPr>
            <a:t>Corresponde </a:t>
          </a:r>
          <a:r>
            <a:rPr lang="es-ES" sz="1600" b="1" kern="1200" dirty="0">
              <a:latin typeface="Tahoma" panose="020B0604030504040204" pitchFamily="34" charset="0"/>
              <a:ea typeface="Tahoma" panose="020B0604030504040204" pitchFamily="34" charset="0"/>
              <a:cs typeface="Tahoma" panose="020B0604030504040204" pitchFamily="34" charset="0"/>
            </a:rPr>
            <a:t>66.66% </a:t>
          </a:r>
          <a:r>
            <a:rPr lang="es-ES" sz="1600" b="0" kern="1200" dirty="0">
              <a:latin typeface="Tahoma" panose="020B0604030504040204" pitchFamily="34" charset="0"/>
              <a:ea typeface="Tahoma" panose="020B0604030504040204" pitchFamily="34" charset="0"/>
              <a:cs typeface="Tahoma" panose="020B0604030504040204" pitchFamily="34" charset="0"/>
            </a:rPr>
            <a:t>del IBC </a:t>
          </a:r>
          <a:endParaRPr lang="es-ES" sz="1600" b="1" kern="1200" dirty="0">
            <a:latin typeface="Tahoma" panose="020B0604030504040204" pitchFamily="34" charset="0"/>
            <a:ea typeface="Tahoma" panose="020B0604030504040204" pitchFamily="34" charset="0"/>
            <a:cs typeface="Tahoma" panose="020B0604030504040204" pitchFamily="34" charset="0"/>
          </a:endParaRPr>
        </a:p>
        <a:p>
          <a:pPr marL="171450" lvl="1" indent="-171450" algn="ctr" defTabSz="755650">
            <a:lnSpc>
              <a:spcPct val="90000"/>
            </a:lnSpc>
            <a:spcBef>
              <a:spcPct val="0"/>
            </a:spcBef>
            <a:spcAft>
              <a:spcPct val="15000"/>
            </a:spcAft>
            <a:buChar char="•"/>
          </a:pPr>
          <a:r>
            <a:rPr lang="es-ES" sz="1600" kern="1200" dirty="0">
              <a:latin typeface="Tahoma" panose="020B0604030504040204" pitchFamily="34" charset="0"/>
              <a:ea typeface="Tahoma" panose="020B0604030504040204" pitchFamily="34" charset="0"/>
              <a:cs typeface="Tahoma" panose="020B0604030504040204" pitchFamily="34" charset="0"/>
            </a:rPr>
            <a:t>Recobrable ante la EPS</a:t>
          </a:r>
          <a:endParaRPr lang="es-419" sz="1600" kern="1200" dirty="0">
            <a:latin typeface="Tahoma" panose="020B0604030504040204" pitchFamily="34" charset="0"/>
            <a:ea typeface="Tahoma" panose="020B0604030504040204" pitchFamily="34" charset="0"/>
            <a:cs typeface="Tahoma" panose="020B0604030504040204" pitchFamily="34" charset="0"/>
          </a:endParaRPr>
        </a:p>
        <a:p>
          <a:pPr marL="171450" lvl="1" indent="-171450" algn="ctr" defTabSz="711200">
            <a:lnSpc>
              <a:spcPct val="90000"/>
            </a:lnSpc>
            <a:spcBef>
              <a:spcPct val="0"/>
            </a:spcBef>
            <a:spcAft>
              <a:spcPct val="15000"/>
            </a:spcAft>
            <a:buChar char="•"/>
          </a:pPr>
          <a:endParaRPr lang="es-419" sz="1600" kern="1200" dirty="0">
            <a:latin typeface="Tahoma" panose="020B0604030504040204" pitchFamily="34" charset="0"/>
            <a:ea typeface="Tahoma" panose="020B0604030504040204" pitchFamily="34" charset="0"/>
            <a:cs typeface="Tahoma" panose="020B0604030504040204" pitchFamily="34" charset="0"/>
          </a:endParaRPr>
        </a:p>
        <a:p>
          <a:pPr marL="171450" lvl="1" indent="-171450" algn="ctr" defTabSz="711200">
            <a:lnSpc>
              <a:spcPct val="90000"/>
            </a:lnSpc>
            <a:spcBef>
              <a:spcPct val="0"/>
            </a:spcBef>
            <a:spcAft>
              <a:spcPct val="15000"/>
            </a:spcAft>
            <a:buChar char="•"/>
          </a:pPr>
          <a:r>
            <a:rPr lang="es-CO" sz="1600" kern="1200" dirty="0">
              <a:solidFill>
                <a:schemeClr val="tx1"/>
              </a:solidFill>
              <a:latin typeface="Tahoma" panose="020B0604030504040204" pitchFamily="34" charset="0"/>
              <a:ea typeface="Tahoma" panose="020B0604030504040204" pitchFamily="34" charset="0"/>
              <a:cs typeface="Tahoma" panose="020B0604030504040204" pitchFamily="34" charset="0"/>
            </a:rPr>
            <a:t>paga la incapacidad y recobra ante la EPS </a:t>
          </a:r>
          <a:endParaRPr lang="es-419" sz="16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dsp:txBody>
      <dsp:txXfrm>
        <a:off x="2155593" y="1548391"/>
        <a:ext cx="1893750" cy="2741831"/>
      </dsp:txXfrm>
    </dsp:sp>
    <dsp:sp modelId="{78D0E4CC-8A5F-E14C-A288-3576965AB517}">
      <dsp:nvSpPr>
        <dsp:cNvPr id="0" name=""/>
        <dsp:cNvSpPr/>
      </dsp:nvSpPr>
      <dsp:spPr>
        <a:xfrm>
          <a:off x="4306782" y="483157"/>
          <a:ext cx="2367188" cy="946875"/>
        </a:xfrm>
        <a:prstGeom prst="chevron">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s-ES" sz="2000" b="1" kern="1200">
              <a:latin typeface="Tahoma" panose="020B0604030504040204" pitchFamily="34" charset="0"/>
              <a:ea typeface="Tahoma" panose="020B0604030504040204" pitchFamily="34" charset="0"/>
              <a:cs typeface="Tahoma" panose="020B0604030504040204" pitchFamily="34" charset="0"/>
            </a:rPr>
            <a:t>91 – 180 días</a:t>
          </a:r>
          <a:endParaRPr lang="es-419" sz="2000" b="1" kern="1200" dirty="0">
            <a:latin typeface="Tahoma" panose="020B0604030504040204" pitchFamily="34" charset="0"/>
            <a:ea typeface="Tahoma" panose="020B0604030504040204" pitchFamily="34" charset="0"/>
            <a:cs typeface="Tahoma" panose="020B0604030504040204" pitchFamily="34" charset="0"/>
          </a:endParaRPr>
        </a:p>
      </dsp:txBody>
      <dsp:txXfrm>
        <a:off x="4780220" y="483157"/>
        <a:ext cx="1420313" cy="946875"/>
      </dsp:txXfrm>
    </dsp:sp>
    <dsp:sp modelId="{C4538D44-738B-1743-AC5F-DAE6EB1724F9}">
      <dsp:nvSpPr>
        <dsp:cNvPr id="0" name=""/>
        <dsp:cNvSpPr/>
      </dsp:nvSpPr>
      <dsp:spPr>
        <a:xfrm>
          <a:off x="4306782" y="1548391"/>
          <a:ext cx="1893750" cy="2741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ctr" defTabSz="711200">
            <a:lnSpc>
              <a:spcPct val="90000"/>
            </a:lnSpc>
            <a:spcBef>
              <a:spcPct val="0"/>
            </a:spcBef>
            <a:spcAft>
              <a:spcPct val="15000"/>
            </a:spcAft>
            <a:buChar char="•"/>
          </a:pPr>
          <a:r>
            <a:rPr lang="es-ES" sz="1600" kern="1200" dirty="0">
              <a:latin typeface="Tahoma" panose="020B0604030504040204" pitchFamily="34" charset="0"/>
              <a:ea typeface="Tahoma" panose="020B0604030504040204" pitchFamily="34" charset="0"/>
              <a:cs typeface="Tahoma" panose="020B0604030504040204" pitchFamily="34" charset="0"/>
            </a:rPr>
            <a:t>A cargo de la EPS </a:t>
          </a:r>
        </a:p>
        <a:p>
          <a:pPr marL="171450" lvl="1" indent="-171450" algn="ctr" defTabSz="711200">
            <a:lnSpc>
              <a:spcPct val="90000"/>
            </a:lnSpc>
            <a:spcBef>
              <a:spcPct val="0"/>
            </a:spcBef>
            <a:spcAft>
              <a:spcPct val="15000"/>
            </a:spcAft>
            <a:buChar char="•"/>
          </a:pPr>
          <a:r>
            <a:rPr lang="es-ES" sz="1600" b="0" kern="1200" dirty="0">
              <a:latin typeface="Tahoma" panose="020B0604030504040204" pitchFamily="34" charset="0"/>
              <a:ea typeface="Tahoma" panose="020B0604030504040204" pitchFamily="34" charset="0"/>
              <a:cs typeface="Tahoma" panose="020B0604030504040204" pitchFamily="34" charset="0"/>
            </a:rPr>
            <a:t>Corresponde </a:t>
          </a:r>
          <a:r>
            <a:rPr lang="es-ES" sz="1600" b="1" kern="1200" dirty="0">
              <a:latin typeface="Tahoma" panose="020B0604030504040204" pitchFamily="34" charset="0"/>
              <a:ea typeface="Tahoma" panose="020B0604030504040204" pitchFamily="34" charset="0"/>
              <a:cs typeface="Tahoma" panose="020B0604030504040204" pitchFamily="34" charset="0"/>
            </a:rPr>
            <a:t>50% </a:t>
          </a:r>
          <a:r>
            <a:rPr lang="es-ES" sz="1600" b="0" kern="1200" dirty="0">
              <a:latin typeface="Tahoma" panose="020B0604030504040204" pitchFamily="34" charset="0"/>
              <a:ea typeface="Tahoma" panose="020B0604030504040204" pitchFamily="34" charset="0"/>
              <a:cs typeface="Tahoma" panose="020B0604030504040204" pitchFamily="34" charset="0"/>
            </a:rPr>
            <a:t>del IBC </a:t>
          </a:r>
          <a:endParaRPr lang="es-ES" sz="1600" kern="1200" dirty="0">
            <a:latin typeface="Tahoma" panose="020B0604030504040204" pitchFamily="34" charset="0"/>
            <a:ea typeface="Tahoma" panose="020B0604030504040204" pitchFamily="34" charset="0"/>
            <a:cs typeface="Tahoma" panose="020B0604030504040204" pitchFamily="34" charset="0"/>
          </a:endParaRPr>
        </a:p>
        <a:p>
          <a:pPr marL="171450" lvl="1" indent="-171450" algn="ctr" defTabSz="711200">
            <a:lnSpc>
              <a:spcPct val="90000"/>
            </a:lnSpc>
            <a:spcBef>
              <a:spcPct val="0"/>
            </a:spcBef>
            <a:spcAft>
              <a:spcPct val="15000"/>
            </a:spcAft>
            <a:buChar char="•"/>
          </a:pPr>
          <a:r>
            <a:rPr lang="es-ES" sz="1600" kern="1200" dirty="0">
              <a:latin typeface="Tahoma" panose="020B0604030504040204" pitchFamily="34" charset="0"/>
              <a:ea typeface="Tahoma" panose="020B0604030504040204" pitchFamily="34" charset="0"/>
              <a:cs typeface="Tahoma" panose="020B0604030504040204" pitchFamily="34" charset="0"/>
            </a:rPr>
            <a:t>Recobrable ante la EPS</a:t>
          </a:r>
          <a:endParaRPr lang="es-419" sz="1600" kern="1200" dirty="0">
            <a:latin typeface="Tahoma" panose="020B0604030504040204" pitchFamily="34" charset="0"/>
            <a:ea typeface="Tahoma" panose="020B0604030504040204" pitchFamily="34" charset="0"/>
            <a:cs typeface="Tahoma" panose="020B0604030504040204" pitchFamily="34" charset="0"/>
          </a:endParaRPr>
        </a:p>
        <a:p>
          <a:pPr marL="171450" lvl="1" indent="-171450" algn="ctr" defTabSz="711200">
            <a:lnSpc>
              <a:spcPct val="90000"/>
            </a:lnSpc>
            <a:spcBef>
              <a:spcPct val="0"/>
            </a:spcBef>
            <a:spcAft>
              <a:spcPct val="15000"/>
            </a:spcAft>
            <a:buChar char="•"/>
          </a:pPr>
          <a:endParaRPr lang="es-419" sz="1600" kern="1200" dirty="0">
            <a:latin typeface="Tahoma" panose="020B0604030504040204" pitchFamily="34" charset="0"/>
            <a:ea typeface="Tahoma" panose="020B0604030504040204" pitchFamily="34" charset="0"/>
            <a:cs typeface="Tahoma" panose="020B0604030504040204" pitchFamily="34" charset="0"/>
          </a:endParaRPr>
        </a:p>
        <a:p>
          <a:pPr marL="171450" lvl="1" indent="-171450" algn="ctr" defTabSz="711200">
            <a:lnSpc>
              <a:spcPct val="90000"/>
            </a:lnSpc>
            <a:spcBef>
              <a:spcPct val="0"/>
            </a:spcBef>
            <a:spcAft>
              <a:spcPct val="15000"/>
            </a:spcAft>
            <a:buChar char="•"/>
          </a:pPr>
          <a:r>
            <a:rPr lang="es-CO" sz="1600" kern="1200" dirty="0">
              <a:solidFill>
                <a:schemeClr val="tx1"/>
              </a:solidFill>
              <a:latin typeface="Tahoma" panose="020B0604030504040204" pitchFamily="34" charset="0"/>
              <a:ea typeface="Tahoma" panose="020B0604030504040204" pitchFamily="34" charset="0"/>
              <a:cs typeface="Tahoma" panose="020B0604030504040204" pitchFamily="34" charset="0"/>
            </a:rPr>
            <a:t>paga la incapacidad y recobra ante la EPS </a:t>
          </a:r>
          <a:endParaRPr lang="es-419" sz="16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dsp:txBody>
      <dsp:txXfrm>
        <a:off x="4306782" y="1548391"/>
        <a:ext cx="1893750" cy="2741831"/>
      </dsp:txXfrm>
    </dsp:sp>
    <dsp:sp modelId="{E67E4541-58C9-0A4A-9447-A095FA301950}">
      <dsp:nvSpPr>
        <dsp:cNvPr id="0" name=""/>
        <dsp:cNvSpPr/>
      </dsp:nvSpPr>
      <dsp:spPr>
        <a:xfrm>
          <a:off x="6457970" y="483157"/>
          <a:ext cx="2367188" cy="946875"/>
        </a:xfrm>
        <a:prstGeom prst="chevron">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s-ES" sz="2000" b="1" kern="1200">
              <a:latin typeface="Tahoma" panose="020B0604030504040204" pitchFamily="34" charset="0"/>
              <a:ea typeface="Tahoma" panose="020B0604030504040204" pitchFamily="34" charset="0"/>
              <a:cs typeface="Tahoma" panose="020B0604030504040204" pitchFamily="34" charset="0"/>
            </a:rPr>
            <a:t>181 – 540 días</a:t>
          </a:r>
          <a:endParaRPr lang="es-419" sz="2000" b="1" kern="1200" dirty="0">
            <a:latin typeface="Tahoma" panose="020B0604030504040204" pitchFamily="34" charset="0"/>
            <a:ea typeface="Tahoma" panose="020B0604030504040204" pitchFamily="34" charset="0"/>
            <a:cs typeface="Tahoma" panose="020B0604030504040204" pitchFamily="34" charset="0"/>
          </a:endParaRPr>
        </a:p>
      </dsp:txBody>
      <dsp:txXfrm>
        <a:off x="6931408" y="483157"/>
        <a:ext cx="1420313" cy="946875"/>
      </dsp:txXfrm>
    </dsp:sp>
    <dsp:sp modelId="{4065A449-2242-3749-8A1B-767183E23BD4}">
      <dsp:nvSpPr>
        <dsp:cNvPr id="0" name=""/>
        <dsp:cNvSpPr/>
      </dsp:nvSpPr>
      <dsp:spPr>
        <a:xfrm>
          <a:off x="6457970" y="1548391"/>
          <a:ext cx="1893750" cy="2741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ctr" defTabSz="666750">
            <a:lnSpc>
              <a:spcPct val="90000"/>
            </a:lnSpc>
            <a:spcBef>
              <a:spcPct val="0"/>
            </a:spcBef>
            <a:spcAft>
              <a:spcPct val="15000"/>
            </a:spcAft>
            <a:buChar char="•"/>
          </a:pPr>
          <a:r>
            <a:rPr lang="es-ES" sz="1500" kern="1200" dirty="0">
              <a:latin typeface="Tahoma" panose="020B0604030504040204" pitchFamily="34" charset="0"/>
              <a:ea typeface="Tahoma" panose="020B0604030504040204" pitchFamily="34" charset="0"/>
              <a:cs typeface="Tahoma" panose="020B0604030504040204" pitchFamily="34" charset="0"/>
            </a:rPr>
            <a:t>A cargo del Fondo de Pensiones</a:t>
          </a:r>
        </a:p>
        <a:p>
          <a:pPr marL="114300" lvl="1" indent="-114300" algn="ctr" defTabSz="666750">
            <a:lnSpc>
              <a:spcPct val="90000"/>
            </a:lnSpc>
            <a:spcBef>
              <a:spcPct val="0"/>
            </a:spcBef>
            <a:spcAft>
              <a:spcPct val="15000"/>
            </a:spcAft>
            <a:buChar char="•"/>
          </a:pPr>
          <a:r>
            <a:rPr lang="es-ES" sz="1500" kern="1200" dirty="0">
              <a:latin typeface="Tahoma" panose="020B0604030504040204" pitchFamily="34" charset="0"/>
              <a:ea typeface="Tahoma" panose="020B0604030504040204" pitchFamily="34" charset="0"/>
              <a:cs typeface="Tahoma" panose="020B0604030504040204" pitchFamily="34" charset="0"/>
            </a:rPr>
            <a:t> </a:t>
          </a:r>
        </a:p>
        <a:p>
          <a:pPr marL="114300" lvl="1" indent="-114300" algn="ctr" defTabSz="666750">
            <a:lnSpc>
              <a:spcPct val="90000"/>
            </a:lnSpc>
            <a:spcBef>
              <a:spcPct val="0"/>
            </a:spcBef>
            <a:spcAft>
              <a:spcPct val="15000"/>
            </a:spcAft>
            <a:buChar char="•"/>
          </a:pPr>
          <a:r>
            <a:rPr lang="es-ES" sz="1500" b="0" kern="1200" dirty="0">
              <a:latin typeface="Tahoma" panose="020B0604030504040204" pitchFamily="34" charset="0"/>
              <a:ea typeface="Tahoma" panose="020B0604030504040204" pitchFamily="34" charset="0"/>
              <a:cs typeface="Tahoma" panose="020B0604030504040204" pitchFamily="34" charset="0"/>
            </a:rPr>
            <a:t>Corresponde </a:t>
          </a:r>
          <a:r>
            <a:rPr lang="es-ES" sz="1500" b="1" kern="1200" dirty="0">
              <a:latin typeface="Tahoma" panose="020B0604030504040204" pitchFamily="34" charset="0"/>
              <a:ea typeface="Tahoma" panose="020B0604030504040204" pitchFamily="34" charset="0"/>
              <a:cs typeface="Tahoma" panose="020B0604030504040204" pitchFamily="34" charset="0"/>
            </a:rPr>
            <a:t>50% </a:t>
          </a:r>
          <a:r>
            <a:rPr lang="es-ES" sz="1500" b="0" kern="1200" dirty="0">
              <a:latin typeface="Tahoma" panose="020B0604030504040204" pitchFamily="34" charset="0"/>
              <a:ea typeface="Tahoma" panose="020B0604030504040204" pitchFamily="34" charset="0"/>
              <a:cs typeface="Tahoma" panose="020B0604030504040204" pitchFamily="34" charset="0"/>
            </a:rPr>
            <a:t>del IBC</a:t>
          </a:r>
          <a:endParaRPr lang="es-419" sz="1500" kern="1200" dirty="0">
            <a:latin typeface="Tahoma" panose="020B0604030504040204" pitchFamily="34" charset="0"/>
            <a:ea typeface="Tahoma" panose="020B0604030504040204" pitchFamily="34" charset="0"/>
            <a:cs typeface="Tahoma" panose="020B0604030504040204" pitchFamily="34" charset="0"/>
          </a:endParaRPr>
        </a:p>
        <a:p>
          <a:pPr marL="114300" lvl="1" indent="-114300" algn="ctr" defTabSz="666750">
            <a:lnSpc>
              <a:spcPct val="90000"/>
            </a:lnSpc>
            <a:spcBef>
              <a:spcPct val="0"/>
            </a:spcBef>
            <a:spcAft>
              <a:spcPct val="15000"/>
            </a:spcAft>
            <a:buChar char="•"/>
          </a:pPr>
          <a:endParaRPr lang="es-419" sz="1500" kern="1200" dirty="0">
            <a:latin typeface="Tahoma" panose="020B0604030504040204" pitchFamily="34" charset="0"/>
            <a:ea typeface="Tahoma" panose="020B0604030504040204" pitchFamily="34" charset="0"/>
            <a:cs typeface="Tahoma" panose="020B0604030504040204" pitchFamily="34" charset="0"/>
          </a:endParaRPr>
        </a:p>
        <a:p>
          <a:pPr marL="114300" lvl="1" indent="-114300" algn="ctr" defTabSz="666750">
            <a:lnSpc>
              <a:spcPct val="90000"/>
            </a:lnSpc>
            <a:spcBef>
              <a:spcPct val="0"/>
            </a:spcBef>
            <a:spcAft>
              <a:spcPct val="15000"/>
            </a:spcAft>
            <a:buChar char="•"/>
          </a:pPr>
          <a:r>
            <a:rPr lang="es-CO" sz="1500" kern="1200" dirty="0">
              <a:solidFill>
                <a:schemeClr val="tx1"/>
              </a:solidFill>
              <a:latin typeface="Tahoma" panose="020B0604030504040204" pitchFamily="34" charset="0"/>
              <a:ea typeface="Tahoma" panose="020B0604030504040204" pitchFamily="34" charset="0"/>
              <a:cs typeface="Tahoma" panose="020B0604030504040204" pitchFamily="34" charset="0"/>
            </a:rPr>
            <a:t>ninguna obligación</a:t>
          </a:r>
          <a:endParaRPr lang="es-419" sz="15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14300" lvl="1" indent="-114300" algn="ctr" defTabSz="666750">
            <a:lnSpc>
              <a:spcPct val="90000"/>
            </a:lnSpc>
            <a:spcBef>
              <a:spcPct val="0"/>
            </a:spcBef>
            <a:spcAft>
              <a:spcPct val="15000"/>
            </a:spcAft>
            <a:buChar char="•"/>
          </a:pPr>
          <a:endParaRPr lang="es-ES" sz="1500" kern="1200" dirty="0">
            <a:latin typeface="Tahoma" panose="020B0604030504040204" pitchFamily="34" charset="0"/>
            <a:ea typeface="Tahoma" panose="020B0604030504040204" pitchFamily="34" charset="0"/>
            <a:cs typeface="Tahoma" panose="020B0604030504040204" pitchFamily="34" charset="0"/>
          </a:endParaRPr>
        </a:p>
        <a:p>
          <a:pPr marL="114300" lvl="1" indent="-114300" algn="l" defTabSz="666750">
            <a:lnSpc>
              <a:spcPct val="90000"/>
            </a:lnSpc>
            <a:spcBef>
              <a:spcPct val="0"/>
            </a:spcBef>
            <a:spcAft>
              <a:spcPct val="15000"/>
            </a:spcAft>
            <a:buChar char="•"/>
          </a:pPr>
          <a:endParaRPr lang="es-419" sz="1500" kern="1200" dirty="0">
            <a:latin typeface="Tahoma" panose="020B0604030504040204" pitchFamily="34" charset="0"/>
            <a:ea typeface="Tahoma" panose="020B0604030504040204" pitchFamily="34" charset="0"/>
            <a:cs typeface="Tahoma" panose="020B0604030504040204" pitchFamily="34" charset="0"/>
          </a:endParaRPr>
        </a:p>
      </dsp:txBody>
      <dsp:txXfrm>
        <a:off x="6457970" y="1548391"/>
        <a:ext cx="1893750" cy="2741831"/>
      </dsp:txXfrm>
    </dsp:sp>
    <dsp:sp modelId="{387C0D01-E5DA-DA49-ADBF-FB1B064DB9A8}">
      <dsp:nvSpPr>
        <dsp:cNvPr id="0" name=""/>
        <dsp:cNvSpPr/>
      </dsp:nvSpPr>
      <dsp:spPr>
        <a:xfrm>
          <a:off x="8609159" y="483157"/>
          <a:ext cx="2367188" cy="946875"/>
        </a:xfrm>
        <a:prstGeom prst="chevron">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s-ES" sz="1600" b="1" kern="1200">
              <a:latin typeface="Tahoma" panose="020B0604030504040204" pitchFamily="34" charset="0"/>
              <a:ea typeface="Tahoma" panose="020B0604030504040204" pitchFamily="34" charset="0"/>
              <a:cs typeface="Tahoma" panose="020B0604030504040204" pitchFamily="34" charset="0"/>
            </a:rPr>
            <a:t>541 días o más</a:t>
          </a:r>
          <a:endParaRPr lang="es-419" sz="1600" b="1" kern="1200" dirty="0">
            <a:latin typeface="Tahoma" panose="020B0604030504040204" pitchFamily="34" charset="0"/>
            <a:ea typeface="Tahoma" panose="020B0604030504040204" pitchFamily="34" charset="0"/>
            <a:cs typeface="Tahoma" panose="020B0604030504040204" pitchFamily="34" charset="0"/>
          </a:endParaRPr>
        </a:p>
      </dsp:txBody>
      <dsp:txXfrm>
        <a:off x="9082597" y="483157"/>
        <a:ext cx="1420313" cy="946875"/>
      </dsp:txXfrm>
    </dsp:sp>
    <dsp:sp modelId="{1A07D1AC-BBAE-1341-B225-69619DE7F5D7}">
      <dsp:nvSpPr>
        <dsp:cNvPr id="0" name=""/>
        <dsp:cNvSpPr/>
      </dsp:nvSpPr>
      <dsp:spPr>
        <a:xfrm>
          <a:off x="8609159" y="1548391"/>
          <a:ext cx="1893750" cy="2741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ctr" defTabSz="711200">
            <a:lnSpc>
              <a:spcPct val="90000"/>
            </a:lnSpc>
            <a:spcBef>
              <a:spcPct val="0"/>
            </a:spcBef>
            <a:spcAft>
              <a:spcPct val="15000"/>
            </a:spcAft>
            <a:buChar char="•"/>
          </a:pPr>
          <a:r>
            <a:rPr lang="es-ES" sz="1600" kern="1200" dirty="0">
              <a:latin typeface="Tahoma" panose="020B0604030504040204" pitchFamily="34" charset="0"/>
              <a:ea typeface="Tahoma" panose="020B0604030504040204" pitchFamily="34" charset="0"/>
              <a:cs typeface="Tahoma" panose="020B0604030504040204" pitchFamily="34" charset="0"/>
            </a:rPr>
            <a:t>A cargo de la EPS </a:t>
          </a:r>
        </a:p>
        <a:p>
          <a:pPr marL="171450" lvl="1" indent="-171450" algn="ctr" defTabSz="711200">
            <a:lnSpc>
              <a:spcPct val="90000"/>
            </a:lnSpc>
            <a:spcBef>
              <a:spcPct val="0"/>
            </a:spcBef>
            <a:spcAft>
              <a:spcPct val="15000"/>
            </a:spcAft>
            <a:buChar char="•"/>
          </a:pPr>
          <a:endParaRPr lang="es-ES" sz="1600" kern="1200" dirty="0">
            <a:latin typeface="Tahoma" panose="020B0604030504040204" pitchFamily="34" charset="0"/>
            <a:ea typeface="Tahoma" panose="020B0604030504040204" pitchFamily="34" charset="0"/>
            <a:cs typeface="Tahoma" panose="020B0604030504040204" pitchFamily="34" charset="0"/>
          </a:endParaRPr>
        </a:p>
        <a:p>
          <a:pPr marL="171450" lvl="1" indent="-171450" algn="ctr" defTabSz="711200">
            <a:lnSpc>
              <a:spcPct val="90000"/>
            </a:lnSpc>
            <a:spcBef>
              <a:spcPct val="0"/>
            </a:spcBef>
            <a:spcAft>
              <a:spcPct val="15000"/>
            </a:spcAft>
            <a:buChar char="•"/>
          </a:pPr>
          <a:r>
            <a:rPr lang="es-ES" sz="1600" b="0" kern="1200" dirty="0">
              <a:latin typeface="Tahoma" panose="020B0604030504040204" pitchFamily="34" charset="0"/>
              <a:ea typeface="Tahoma" panose="020B0604030504040204" pitchFamily="34" charset="0"/>
              <a:cs typeface="Tahoma" panose="020B0604030504040204" pitchFamily="34" charset="0"/>
            </a:rPr>
            <a:t>Corresponde </a:t>
          </a:r>
          <a:r>
            <a:rPr lang="es-ES" sz="1600" b="1" kern="1200" dirty="0">
              <a:latin typeface="Tahoma" panose="020B0604030504040204" pitchFamily="34" charset="0"/>
              <a:ea typeface="Tahoma" panose="020B0604030504040204" pitchFamily="34" charset="0"/>
              <a:cs typeface="Tahoma" panose="020B0604030504040204" pitchFamily="34" charset="0"/>
            </a:rPr>
            <a:t>50% </a:t>
          </a:r>
          <a:r>
            <a:rPr lang="es-ES" sz="1600" b="0" kern="1200" dirty="0">
              <a:latin typeface="Tahoma" panose="020B0604030504040204" pitchFamily="34" charset="0"/>
              <a:ea typeface="Tahoma" panose="020B0604030504040204" pitchFamily="34" charset="0"/>
              <a:cs typeface="Tahoma" panose="020B0604030504040204" pitchFamily="34" charset="0"/>
            </a:rPr>
            <a:t>del IBC </a:t>
          </a:r>
          <a:endParaRPr lang="es-419" sz="2000" b="1" kern="1200" dirty="0">
            <a:latin typeface="Tahoma" panose="020B0604030504040204" pitchFamily="34" charset="0"/>
            <a:ea typeface="Tahoma" panose="020B0604030504040204" pitchFamily="34" charset="0"/>
            <a:cs typeface="Tahoma" panose="020B0604030504040204" pitchFamily="34" charset="0"/>
          </a:endParaRPr>
        </a:p>
        <a:p>
          <a:pPr marL="228600" lvl="1" indent="-228600" algn="ctr" defTabSz="889000">
            <a:lnSpc>
              <a:spcPct val="90000"/>
            </a:lnSpc>
            <a:spcBef>
              <a:spcPct val="0"/>
            </a:spcBef>
            <a:spcAft>
              <a:spcPct val="15000"/>
            </a:spcAft>
            <a:buChar char="•"/>
          </a:pPr>
          <a:endParaRPr lang="es-419" sz="2000" b="1" kern="1200" dirty="0">
            <a:latin typeface="Tahoma" panose="020B0604030504040204" pitchFamily="34" charset="0"/>
            <a:ea typeface="Tahoma" panose="020B0604030504040204" pitchFamily="34" charset="0"/>
            <a:cs typeface="Tahoma" panose="020B0604030504040204" pitchFamily="34" charset="0"/>
          </a:endParaRPr>
        </a:p>
        <a:p>
          <a:pPr marL="171450" lvl="1" indent="-171450" algn="ctr" defTabSz="711200">
            <a:lnSpc>
              <a:spcPct val="90000"/>
            </a:lnSpc>
            <a:spcBef>
              <a:spcPct val="0"/>
            </a:spcBef>
            <a:spcAft>
              <a:spcPct val="15000"/>
            </a:spcAft>
            <a:buChar char="•"/>
          </a:pPr>
          <a:r>
            <a:rPr lang="es-CO" sz="1600" b="0" kern="1200"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trámite administrativo coon la EPS pendiente por definir</a:t>
          </a:r>
          <a:endParaRPr lang="es-419" sz="1600" b="0" kern="1200"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endParaRPr>
        </a:p>
        <a:p>
          <a:pPr marL="228600" lvl="1" indent="-228600" algn="ctr" defTabSz="889000">
            <a:lnSpc>
              <a:spcPct val="90000"/>
            </a:lnSpc>
            <a:spcBef>
              <a:spcPct val="0"/>
            </a:spcBef>
            <a:spcAft>
              <a:spcPct val="15000"/>
            </a:spcAft>
            <a:buChar char="•"/>
          </a:pPr>
          <a:endParaRPr lang="es-419" sz="2000" b="1" kern="1200" dirty="0">
            <a:latin typeface="Tahoma" panose="020B0604030504040204" pitchFamily="34" charset="0"/>
            <a:ea typeface="Tahoma" panose="020B0604030504040204" pitchFamily="34" charset="0"/>
            <a:cs typeface="Tahoma" panose="020B0604030504040204" pitchFamily="34" charset="0"/>
          </a:endParaRPr>
        </a:p>
      </dsp:txBody>
      <dsp:txXfrm>
        <a:off x="8609159" y="1548391"/>
        <a:ext cx="1893750" cy="2741831"/>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3E0534-8BF5-CF4F-BF6F-C5FB3BC8DA6C}">
      <dsp:nvSpPr>
        <dsp:cNvPr id="0" name=""/>
        <dsp:cNvSpPr/>
      </dsp:nvSpPr>
      <dsp:spPr>
        <a:xfrm>
          <a:off x="0" y="1066781"/>
          <a:ext cx="12192000" cy="1521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ClrTx/>
            <a:buFontTx/>
            <a:buNone/>
          </a:pPr>
          <a:r>
            <a:rPr lang="es-ES" altLang="es-CO" sz="2800" kern="1200" dirty="0">
              <a:solidFill>
                <a:schemeClr val="bg1"/>
              </a:solidFill>
              <a:latin typeface="Arial" panose="020B0604020202020204" pitchFamily="34" charset="0"/>
              <a:cs typeface="Arial" panose="020B0604020202020204" pitchFamily="34" charset="0"/>
            </a:rPr>
            <a:t>Todo afiliado a quien se le defina una incapacidad temporal, recibirá un subsidio equivalente al cien (100%) de su salario base de cotización, calculado desde el día siguiente el que ocurrió el accidente de trabajo </a:t>
          </a:r>
          <a:endParaRPr lang="es-CO" sz="2800" kern="1200" dirty="0">
            <a:solidFill>
              <a:schemeClr val="bg1"/>
            </a:solidFill>
          </a:endParaRPr>
        </a:p>
      </dsp:txBody>
      <dsp:txXfrm>
        <a:off x="74249" y="1141030"/>
        <a:ext cx="12043502" cy="1372502"/>
      </dsp:txXfrm>
    </dsp:sp>
    <dsp:sp modelId="{FF0C3A19-ADE9-9241-933E-F0DC8F44D872}">
      <dsp:nvSpPr>
        <dsp:cNvPr id="0" name=""/>
        <dsp:cNvSpPr/>
      </dsp:nvSpPr>
      <dsp:spPr>
        <a:xfrm>
          <a:off x="0" y="2587781"/>
          <a:ext cx="12192000" cy="1210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s-MX" altLang="es-CO" sz="2800" b="1" kern="1200" dirty="0">
              <a:solidFill>
                <a:schemeClr val="tx1"/>
              </a:solidFill>
              <a:latin typeface="Arial" panose="020B0604020202020204" pitchFamily="34" charset="0"/>
              <a:cs typeface="Arial" panose="020B0604020202020204" pitchFamily="34" charset="0"/>
            </a:rPr>
            <a:t>y </a:t>
          </a:r>
          <a:r>
            <a:rPr lang="es-ES" altLang="es-CO" sz="2800" b="1" kern="1200" dirty="0">
              <a:solidFill>
                <a:schemeClr val="tx1"/>
              </a:solidFill>
              <a:latin typeface="Arial" panose="020B0604020202020204" pitchFamily="34" charset="0"/>
              <a:cs typeface="Arial" panose="020B0604020202020204" pitchFamily="34" charset="0"/>
            </a:rPr>
            <a:t>hasta el momento de </a:t>
          </a:r>
          <a:r>
            <a:rPr lang="es-ES" altLang="es-CO" sz="2800" kern="1200" dirty="0">
              <a:solidFill>
                <a:schemeClr val="tx1"/>
              </a:solidFill>
              <a:latin typeface="Arial" panose="020B0604020202020204" pitchFamily="34" charset="0"/>
              <a:cs typeface="Arial" panose="020B0604020202020204" pitchFamily="34" charset="0"/>
            </a:rPr>
            <a:t>su rehabilitación, readaptación o curación, o de la declaración de su incapacidad permanente parcial, invalidez o su muerte.</a:t>
          </a:r>
          <a:endParaRPr lang="es-CO" sz="2800" kern="1200" dirty="0">
            <a:solidFill>
              <a:schemeClr val="tx1"/>
            </a:solidFill>
          </a:endParaRPr>
        </a:p>
      </dsp:txBody>
      <dsp:txXfrm>
        <a:off x="0" y="2587781"/>
        <a:ext cx="12192000" cy="1210950"/>
      </dsp:txXfrm>
    </dsp:sp>
    <dsp:sp modelId="{42183BBF-D2FD-4749-B8E5-94E86C7157B7}">
      <dsp:nvSpPr>
        <dsp:cNvPr id="0" name=""/>
        <dsp:cNvSpPr/>
      </dsp:nvSpPr>
      <dsp:spPr>
        <a:xfrm>
          <a:off x="0" y="3798731"/>
          <a:ext cx="12192000" cy="1521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ES" altLang="es-CO" sz="2800" b="1" kern="1200">
              <a:solidFill>
                <a:schemeClr val="bg1"/>
              </a:solidFill>
              <a:latin typeface="Arial" panose="020B0604020202020204" pitchFamily="34" charset="0"/>
              <a:cs typeface="Arial" panose="020B0604020202020204" pitchFamily="34" charset="0"/>
            </a:rPr>
            <a:t>como Para la enfermedad profesional será el mismo subsidio calculado desde el día siguiente de iniciada la incapacidad correspondiente a una enfermedad diagnosticada profesional.</a:t>
          </a:r>
          <a:endParaRPr lang="es-CO" sz="2800" kern="1200" dirty="0">
            <a:solidFill>
              <a:schemeClr val="bg1"/>
            </a:solidFill>
          </a:endParaRPr>
        </a:p>
      </dsp:txBody>
      <dsp:txXfrm>
        <a:off x="74249" y="3872980"/>
        <a:ext cx="12043502" cy="1372502"/>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AEE3E6-29E0-4909-BD72-F80A71AAEFEF}">
      <dsp:nvSpPr>
        <dsp:cNvPr id="0" name=""/>
        <dsp:cNvSpPr/>
      </dsp:nvSpPr>
      <dsp:spPr>
        <a:xfrm rot="5400000">
          <a:off x="5230883" y="141269"/>
          <a:ext cx="2167035" cy="1885320"/>
        </a:xfrm>
        <a:prstGeom prst="hexagon">
          <a:avLst>
            <a:gd name="adj" fmla="val 2500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s-CO" sz="6500" kern="1200"/>
            <a:t>1</a:t>
          </a:r>
        </a:p>
      </dsp:txBody>
      <dsp:txXfrm rot="-5400000">
        <a:off x="5665536" y="338108"/>
        <a:ext cx="1297728" cy="1491643"/>
      </dsp:txXfrm>
    </dsp:sp>
    <dsp:sp modelId="{22F7F70C-D863-48C4-B61D-41446A352983}">
      <dsp:nvSpPr>
        <dsp:cNvPr id="0" name=""/>
        <dsp:cNvSpPr/>
      </dsp:nvSpPr>
      <dsp:spPr>
        <a:xfrm>
          <a:off x="7440391" y="429489"/>
          <a:ext cx="3224951" cy="1300221"/>
        </a:xfrm>
        <a:prstGeom prst="rect">
          <a:avLst/>
        </a:prstGeom>
        <a:solidFill>
          <a:schemeClr val="accent1"/>
        </a:solid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r" defTabSz="889000">
            <a:lnSpc>
              <a:spcPct val="90000"/>
            </a:lnSpc>
            <a:spcBef>
              <a:spcPct val="0"/>
            </a:spcBef>
            <a:spcAft>
              <a:spcPct val="35000"/>
            </a:spcAft>
            <a:buNone/>
          </a:pPr>
          <a:r>
            <a:rPr lang="es-CO" sz="2000" kern="1200" dirty="0">
              <a:effectLst/>
              <a:latin typeface="Times New Roman" panose="02020603050405020304" pitchFamily="18" charset="0"/>
              <a:ea typeface="Times New Roman" panose="02020603050405020304" pitchFamily="18" charset="0"/>
              <a:cs typeface="Times New Roman" panose="02020603050405020304" pitchFamily="18" charset="0"/>
            </a:rPr>
            <a:t>Concepto favorable de rehabilitación expedido por el md/tratante, requiera continuar en tratamiento</a:t>
          </a:r>
          <a:endParaRPr lang="es-CO" sz="2000" kern="1200" dirty="0">
            <a:solidFill>
              <a:schemeClr val="bg1"/>
            </a:solidFill>
          </a:endParaRPr>
        </a:p>
      </dsp:txBody>
      <dsp:txXfrm>
        <a:off x="7440391" y="429489"/>
        <a:ext cx="3224951" cy="1300221"/>
      </dsp:txXfrm>
    </dsp:sp>
    <dsp:sp modelId="{962D371C-F9B1-4BE9-A5CF-A012724A55B2}">
      <dsp:nvSpPr>
        <dsp:cNvPr id="0" name=""/>
        <dsp:cNvSpPr/>
      </dsp:nvSpPr>
      <dsp:spPr>
        <a:xfrm rot="5400000">
          <a:off x="3194737" y="141269"/>
          <a:ext cx="2167035" cy="1885320"/>
        </a:xfrm>
        <a:prstGeom prst="hexagon">
          <a:avLst>
            <a:gd name="adj" fmla="val 25000"/>
            <a:gd name="vf" fmla="val 115470"/>
          </a:avLst>
        </a:prstGeom>
        <a:solidFill>
          <a:schemeClr val="accent4">
            <a:hueOff val="1960178"/>
            <a:satOff val="-8155"/>
            <a:lumOff val="1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s-CO" sz="3600" kern="1200"/>
        </a:p>
      </dsp:txBody>
      <dsp:txXfrm rot="-5400000">
        <a:off x="3629390" y="338108"/>
        <a:ext cx="1297728" cy="1491643"/>
      </dsp:txXfrm>
    </dsp:sp>
    <dsp:sp modelId="{48DEC4A5-58D9-46B2-B9EF-EE504E401063}">
      <dsp:nvSpPr>
        <dsp:cNvPr id="0" name=""/>
        <dsp:cNvSpPr/>
      </dsp:nvSpPr>
      <dsp:spPr>
        <a:xfrm rot="5400000">
          <a:off x="4605675" y="1980648"/>
          <a:ext cx="2167035" cy="1885320"/>
        </a:xfrm>
        <a:prstGeom prst="hexagon">
          <a:avLst>
            <a:gd name="adj" fmla="val 25000"/>
            <a:gd name="vf" fmla="val 115470"/>
          </a:avLst>
        </a:prstGeom>
        <a:solidFill>
          <a:schemeClr val="accent4">
            <a:hueOff val="3920356"/>
            <a:satOff val="-16311"/>
            <a:lumOff val="3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s-CO" sz="6500" kern="1200" dirty="0"/>
            <a:t>2</a:t>
          </a:r>
        </a:p>
      </dsp:txBody>
      <dsp:txXfrm rot="-5400000">
        <a:off x="5040328" y="2177487"/>
        <a:ext cx="1297728" cy="1491643"/>
      </dsp:txXfrm>
    </dsp:sp>
    <dsp:sp modelId="{32BF9331-76AE-46EF-90A5-AF0A95F02F5F}">
      <dsp:nvSpPr>
        <dsp:cNvPr id="0" name=""/>
        <dsp:cNvSpPr/>
      </dsp:nvSpPr>
      <dsp:spPr>
        <a:xfrm>
          <a:off x="1640746" y="2171885"/>
          <a:ext cx="3120920" cy="1300221"/>
        </a:xfrm>
        <a:prstGeom prst="rect">
          <a:avLst/>
        </a:prstGeom>
        <a:solidFill>
          <a:srgbClr val="B71E42"/>
        </a:solid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r" defTabSz="1066800">
            <a:lnSpc>
              <a:spcPct val="90000"/>
            </a:lnSpc>
            <a:spcBef>
              <a:spcPct val="0"/>
            </a:spcBef>
            <a:spcAft>
              <a:spcPct val="35000"/>
            </a:spcAft>
            <a:buNone/>
          </a:pPr>
          <a:r>
            <a:rPr lang="es-CO" sz="2400" kern="1200" dirty="0">
              <a:solidFill>
                <a:schemeClr val="bg1"/>
              </a:solidFill>
            </a:rPr>
            <a:t>No recuperación apesar de protocolo de </a:t>
          </a:r>
          <a:r>
            <a:rPr lang="es-CO" sz="2400" kern="1200" dirty="0">
              <a:solidFill>
                <a:prstClr val="white"/>
              </a:solidFill>
              <a:latin typeface="Gill Sans MT" panose="020B0502020104020203"/>
              <a:ea typeface="+mn-ea"/>
              <a:cs typeface="+mn-cs"/>
            </a:rPr>
            <a:t>tratamiento</a:t>
          </a:r>
          <a:endParaRPr lang="es-CO" sz="2800" kern="1200" dirty="0">
            <a:solidFill>
              <a:prstClr val="white"/>
            </a:solidFill>
            <a:latin typeface="Gill Sans MT" panose="020B0502020104020203"/>
            <a:ea typeface="+mn-ea"/>
            <a:cs typeface="+mn-cs"/>
          </a:endParaRPr>
        </a:p>
      </dsp:txBody>
      <dsp:txXfrm>
        <a:off x="1640746" y="2171885"/>
        <a:ext cx="3120920" cy="1300221"/>
      </dsp:txXfrm>
    </dsp:sp>
    <dsp:sp modelId="{E3CDF715-2BA8-47B9-9409-7ECC77C97713}">
      <dsp:nvSpPr>
        <dsp:cNvPr id="0" name=""/>
        <dsp:cNvSpPr/>
      </dsp:nvSpPr>
      <dsp:spPr>
        <a:xfrm rot="5400000">
          <a:off x="6641821" y="1980648"/>
          <a:ext cx="2167035" cy="1885320"/>
        </a:xfrm>
        <a:prstGeom prst="hexagon">
          <a:avLst>
            <a:gd name="adj" fmla="val 25000"/>
            <a:gd name="vf" fmla="val 115470"/>
          </a:avLst>
        </a:prstGeom>
        <a:solidFill>
          <a:schemeClr val="accent4">
            <a:hueOff val="5880535"/>
            <a:satOff val="-24466"/>
            <a:lumOff val="5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s-CO" sz="3600" kern="1200"/>
        </a:p>
      </dsp:txBody>
      <dsp:txXfrm rot="-5400000">
        <a:off x="7076474" y="2177487"/>
        <a:ext cx="1297728" cy="1491643"/>
      </dsp:txXfrm>
    </dsp:sp>
    <dsp:sp modelId="{7720B675-F06E-4A96-883D-055EA916936F}">
      <dsp:nvSpPr>
        <dsp:cNvPr id="0" name=""/>
        <dsp:cNvSpPr/>
      </dsp:nvSpPr>
      <dsp:spPr>
        <a:xfrm rot="5400000">
          <a:off x="5230883" y="3820028"/>
          <a:ext cx="2167035" cy="1885320"/>
        </a:xfrm>
        <a:prstGeom prst="hexagon">
          <a:avLst>
            <a:gd name="adj" fmla="val 25000"/>
            <a:gd name="vf" fmla="val 115470"/>
          </a:avLst>
        </a:prstGeom>
        <a:solidFill>
          <a:schemeClr val="accent4">
            <a:hueOff val="7840713"/>
            <a:satOff val="-32622"/>
            <a:lumOff val="7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s-CO" sz="6500" kern="1200" dirty="0"/>
            <a:t>3</a:t>
          </a:r>
        </a:p>
      </dsp:txBody>
      <dsp:txXfrm rot="-5400000">
        <a:off x="5665536" y="4016867"/>
        <a:ext cx="1297728" cy="1491643"/>
      </dsp:txXfrm>
    </dsp:sp>
    <dsp:sp modelId="{B1C50DFF-8008-469F-97B3-1AC5211F980B}">
      <dsp:nvSpPr>
        <dsp:cNvPr id="0" name=""/>
        <dsp:cNvSpPr/>
      </dsp:nvSpPr>
      <dsp:spPr>
        <a:xfrm>
          <a:off x="7263169" y="4011264"/>
          <a:ext cx="3224951" cy="1300221"/>
        </a:xfrm>
        <a:prstGeom prst="rect">
          <a:avLst/>
        </a:prstGeom>
        <a:solidFill>
          <a:srgbClr val="B71E42"/>
        </a:solid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r" defTabSz="1066800">
            <a:lnSpc>
              <a:spcPct val="90000"/>
            </a:lnSpc>
            <a:spcBef>
              <a:spcPct val="0"/>
            </a:spcBef>
            <a:spcAft>
              <a:spcPct val="35000"/>
            </a:spcAft>
            <a:buNone/>
          </a:pPr>
          <a:r>
            <a:rPr lang="es-CO" sz="2400" kern="1200" dirty="0">
              <a:solidFill>
                <a:prstClr val="white"/>
              </a:solidFill>
              <a:latin typeface="Gill Sans MT" panose="020B0502020104020203"/>
              <a:ea typeface="+mn-ea"/>
              <a:cs typeface="+mn-cs"/>
            </a:rPr>
            <a:t>Enfermedades concomitantes que prolongan el tiempo de recuperación</a:t>
          </a:r>
        </a:p>
      </dsp:txBody>
      <dsp:txXfrm>
        <a:off x="7263169" y="4011264"/>
        <a:ext cx="3224951" cy="1300221"/>
      </dsp:txXfrm>
    </dsp:sp>
    <dsp:sp modelId="{145253BE-5AF2-4CB0-8AEC-5CA60F03D442}">
      <dsp:nvSpPr>
        <dsp:cNvPr id="0" name=""/>
        <dsp:cNvSpPr/>
      </dsp:nvSpPr>
      <dsp:spPr>
        <a:xfrm rot="5400000">
          <a:off x="3194737" y="3820028"/>
          <a:ext cx="2167035" cy="1885320"/>
        </a:xfrm>
        <a:prstGeom prst="hexagon">
          <a:avLst>
            <a:gd name="adj" fmla="val 25000"/>
            <a:gd name="vf" fmla="val 11547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s-CO" sz="3600" kern="1200"/>
        </a:p>
      </dsp:txBody>
      <dsp:txXfrm rot="-5400000">
        <a:off x="3629390" y="4016867"/>
        <a:ext cx="1297728" cy="1491643"/>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7BD4C8-E230-4F43-B976-4A18888A94D1}">
      <dsp:nvSpPr>
        <dsp:cNvPr id="0" name=""/>
        <dsp:cNvSpPr/>
      </dsp:nvSpPr>
      <dsp:spPr>
        <a:xfrm>
          <a:off x="0" y="0"/>
          <a:ext cx="11820525" cy="2507456"/>
        </a:xfrm>
        <a:prstGeom prst="roundRect">
          <a:avLst>
            <a:gd name="adj" fmla="val 1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F0A2D4-EA0D-924D-BF52-EB6BBB161C62}">
      <dsp:nvSpPr>
        <dsp:cNvPr id="0" name=""/>
        <dsp:cNvSpPr/>
      </dsp:nvSpPr>
      <dsp:spPr>
        <a:xfrm>
          <a:off x="354615" y="334327"/>
          <a:ext cx="3472279" cy="1838801"/>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AEDBA1-F8AD-D943-8466-2649DD7692F3}">
      <dsp:nvSpPr>
        <dsp:cNvPr id="0" name=""/>
        <dsp:cNvSpPr/>
      </dsp:nvSpPr>
      <dsp:spPr>
        <a:xfrm rot="10800000">
          <a:off x="354615" y="2507456"/>
          <a:ext cx="3472279" cy="3064668"/>
        </a:xfrm>
        <a:prstGeom prst="round2SameRect">
          <a:avLst>
            <a:gd name="adj1" fmla="val 10500"/>
            <a:gd name="adj2" fmla="val 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s-ES" sz="2800" kern="1200" dirty="0"/>
            <a:t>Base de datos que identifique las acumulaciones de IT.  Visita domiciliaria.</a:t>
          </a:r>
          <a:endParaRPr lang="es-ES" sz="2400" kern="1200" dirty="0"/>
        </a:p>
      </dsp:txBody>
      <dsp:txXfrm rot="10800000">
        <a:off x="448864" y="2507456"/>
        <a:ext cx="3283781" cy="2970419"/>
      </dsp:txXfrm>
    </dsp:sp>
    <dsp:sp modelId="{9B6E19B1-7DE1-DF4F-BE1D-5889A9F29B53}">
      <dsp:nvSpPr>
        <dsp:cNvPr id="0" name=""/>
        <dsp:cNvSpPr/>
      </dsp:nvSpPr>
      <dsp:spPr>
        <a:xfrm>
          <a:off x="4174122" y="334327"/>
          <a:ext cx="3472279" cy="1838801"/>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29000" b="-2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36A600-20A3-0441-BF16-1298EA35741A}">
      <dsp:nvSpPr>
        <dsp:cNvPr id="0" name=""/>
        <dsp:cNvSpPr/>
      </dsp:nvSpPr>
      <dsp:spPr>
        <a:xfrm rot="10800000">
          <a:off x="4174122" y="2507456"/>
          <a:ext cx="3472279" cy="3064668"/>
        </a:xfrm>
        <a:prstGeom prst="round2SameRect">
          <a:avLst>
            <a:gd name="adj1" fmla="val 10500"/>
            <a:gd name="adj2" fmla="val 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s-CO" sz="2400" kern="1200"/>
            <a:t>Revisiones Periódicas de Incapacidades por Enfermedad General de Origen Común</a:t>
          </a:r>
          <a:endParaRPr lang="es-ES" sz="2400" kern="1200" dirty="0"/>
        </a:p>
      </dsp:txBody>
      <dsp:txXfrm rot="10800000">
        <a:off x="4268371" y="2507456"/>
        <a:ext cx="3283781" cy="2970419"/>
      </dsp:txXfrm>
    </dsp:sp>
    <dsp:sp modelId="{9114A19E-9A52-5349-B83C-62400B646316}">
      <dsp:nvSpPr>
        <dsp:cNvPr id="0" name=""/>
        <dsp:cNvSpPr/>
      </dsp:nvSpPr>
      <dsp:spPr>
        <a:xfrm>
          <a:off x="7993630" y="334327"/>
          <a:ext cx="3472279" cy="183880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9B7890-9ED6-5741-88CC-E3E4093D364B}">
      <dsp:nvSpPr>
        <dsp:cNvPr id="0" name=""/>
        <dsp:cNvSpPr/>
      </dsp:nvSpPr>
      <dsp:spPr>
        <a:xfrm rot="10800000">
          <a:off x="7993630" y="2507456"/>
          <a:ext cx="3472279" cy="3064668"/>
        </a:xfrm>
        <a:prstGeom prst="round2SameRect">
          <a:avLst>
            <a:gd name="adj1" fmla="val 10500"/>
            <a:gd name="adj2" fmla="val 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s-ES" sz="2800" kern="1200" dirty="0"/>
            <a:t>Concepto de rehabilitación que responda a las condiciones de salud del trabajador.</a:t>
          </a:r>
        </a:p>
      </dsp:txBody>
      <dsp:txXfrm rot="10800000">
        <a:off x="8087879" y="2507456"/>
        <a:ext cx="3283781" cy="297041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65F8C3-4CB1-924E-BA74-F99467E1E1DD}">
      <dsp:nvSpPr>
        <dsp:cNvPr id="0" name=""/>
        <dsp:cNvSpPr/>
      </dsp:nvSpPr>
      <dsp:spPr>
        <a:xfrm rot="1705866">
          <a:off x="1919801" y="2869537"/>
          <a:ext cx="1581256" cy="57480"/>
        </a:xfrm>
        <a:custGeom>
          <a:avLst/>
          <a:gdLst/>
          <a:ahLst/>
          <a:cxnLst/>
          <a:rect l="0" t="0" r="0" b="0"/>
          <a:pathLst>
            <a:path>
              <a:moveTo>
                <a:pt x="0" y="28740"/>
              </a:moveTo>
              <a:lnTo>
                <a:pt x="1581256" y="2874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1E0CB8-A998-104C-BB08-11C54F24869C}">
      <dsp:nvSpPr>
        <dsp:cNvPr id="0" name=""/>
        <dsp:cNvSpPr/>
      </dsp:nvSpPr>
      <dsp:spPr>
        <a:xfrm>
          <a:off x="2015159" y="2104517"/>
          <a:ext cx="1797901" cy="57480"/>
        </a:xfrm>
        <a:custGeom>
          <a:avLst/>
          <a:gdLst/>
          <a:ahLst/>
          <a:cxnLst/>
          <a:rect l="0" t="0" r="0" b="0"/>
          <a:pathLst>
            <a:path>
              <a:moveTo>
                <a:pt x="0" y="28740"/>
              </a:moveTo>
              <a:lnTo>
                <a:pt x="1797901" y="2874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E495BF-D620-404B-A3B2-2E425A1C00C2}">
      <dsp:nvSpPr>
        <dsp:cNvPr id="0" name=""/>
        <dsp:cNvSpPr/>
      </dsp:nvSpPr>
      <dsp:spPr>
        <a:xfrm rot="19824677">
          <a:off x="1914131" y="1314425"/>
          <a:ext cx="1549418" cy="57480"/>
        </a:xfrm>
        <a:custGeom>
          <a:avLst/>
          <a:gdLst/>
          <a:ahLst/>
          <a:cxnLst/>
          <a:rect l="0" t="0" r="0" b="0"/>
          <a:pathLst>
            <a:path>
              <a:moveTo>
                <a:pt x="0" y="28740"/>
              </a:moveTo>
              <a:lnTo>
                <a:pt x="1549418" y="2874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634DCFD-C60E-0E4F-A7FE-5D6C8C8C3E7E}">
      <dsp:nvSpPr>
        <dsp:cNvPr id="0" name=""/>
        <dsp:cNvSpPr/>
      </dsp:nvSpPr>
      <dsp:spPr>
        <a:xfrm>
          <a:off x="272002" y="1107871"/>
          <a:ext cx="2050772" cy="2050772"/>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A1D110-3A22-4342-B6C9-3A656995E354}">
      <dsp:nvSpPr>
        <dsp:cNvPr id="0" name=""/>
        <dsp:cNvSpPr/>
      </dsp:nvSpPr>
      <dsp:spPr>
        <a:xfrm>
          <a:off x="3260302" y="-47950"/>
          <a:ext cx="1416054" cy="1329195"/>
        </a:xfrm>
        <a:prstGeom prst="ellipse">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a:t>¿A quien?</a:t>
          </a:r>
          <a:endParaRPr lang="es-ES" sz="2000" kern="1200" dirty="0"/>
        </a:p>
      </dsp:txBody>
      <dsp:txXfrm>
        <a:off x="3467678" y="146706"/>
        <a:ext cx="1001302" cy="939883"/>
      </dsp:txXfrm>
    </dsp:sp>
    <dsp:sp modelId="{3AC5B915-2AD4-2F42-923D-446B136D0154}">
      <dsp:nvSpPr>
        <dsp:cNvPr id="0" name=""/>
        <dsp:cNvSpPr/>
      </dsp:nvSpPr>
      <dsp:spPr>
        <a:xfrm>
          <a:off x="4567414" y="-47950"/>
          <a:ext cx="2124081" cy="1329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endParaRPr lang="es-ES" sz="1600" kern="1200" dirty="0">
            <a:solidFill>
              <a:schemeClr val="bg2">
                <a:lumMod val="50000"/>
              </a:schemeClr>
            </a:solidFill>
          </a:endParaRPr>
        </a:p>
      </dsp:txBody>
      <dsp:txXfrm>
        <a:off x="4567414" y="-47950"/>
        <a:ext cx="2124081" cy="1329195"/>
      </dsp:txXfrm>
    </dsp:sp>
    <dsp:sp modelId="{49C6D0EF-1CE1-144B-A061-8D6F05F827D5}">
      <dsp:nvSpPr>
        <dsp:cNvPr id="0" name=""/>
        <dsp:cNvSpPr/>
      </dsp:nvSpPr>
      <dsp:spPr>
        <a:xfrm>
          <a:off x="3813060" y="1468659"/>
          <a:ext cx="1582105" cy="1329195"/>
        </a:xfrm>
        <a:prstGeom prst="ellipse">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a:t>¿Cuando?</a:t>
          </a:r>
          <a:endParaRPr lang="es-ES" sz="2000" kern="1200" dirty="0"/>
        </a:p>
      </dsp:txBody>
      <dsp:txXfrm>
        <a:off x="4044754" y="1663315"/>
        <a:ext cx="1118717" cy="939883"/>
      </dsp:txXfrm>
    </dsp:sp>
    <dsp:sp modelId="{CC1C107C-0D05-6C47-8B5F-04366953AD98}">
      <dsp:nvSpPr>
        <dsp:cNvPr id="0" name=""/>
        <dsp:cNvSpPr/>
      </dsp:nvSpPr>
      <dsp:spPr>
        <a:xfrm>
          <a:off x="5078659" y="1468659"/>
          <a:ext cx="2373157" cy="1329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endParaRPr lang="es-ES" sz="1600" kern="1200" dirty="0">
            <a:solidFill>
              <a:schemeClr val="bg2">
                <a:lumMod val="50000"/>
              </a:schemeClr>
            </a:solidFill>
          </a:endParaRPr>
        </a:p>
      </dsp:txBody>
      <dsp:txXfrm>
        <a:off x="5078659" y="1468659"/>
        <a:ext cx="2373157" cy="1329195"/>
      </dsp:txXfrm>
    </dsp:sp>
    <dsp:sp modelId="{DF7580C6-B4BE-C74B-B45B-3E0F19D37D48}">
      <dsp:nvSpPr>
        <dsp:cNvPr id="0" name=""/>
        <dsp:cNvSpPr/>
      </dsp:nvSpPr>
      <dsp:spPr>
        <a:xfrm>
          <a:off x="3259144" y="2985269"/>
          <a:ext cx="1679041" cy="1329195"/>
        </a:xfrm>
        <a:prstGeom prst="ellipse">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a:t>¿Objetivo?</a:t>
          </a:r>
          <a:endParaRPr lang="es-ES" sz="2000" kern="1200" dirty="0"/>
        </a:p>
      </dsp:txBody>
      <dsp:txXfrm>
        <a:off x="3505034" y="3179925"/>
        <a:ext cx="1187261" cy="939883"/>
      </dsp:txXfrm>
    </dsp:sp>
    <dsp:sp modelId="{A4372956-27B3-CF41-BBF4-42ACFF2C47ED}">
      <dsp:nvSpPr>
        <dsp:cNvPr id="0" name=""/>
        <dsp:cNvSpPr/>
      </dsp:nvSpPr>
      <dsp:spPr>
        <a:xfrm>
          <a:off x="4500509" y="2985269"/>
          <a:ext cx="2518561" cy="1329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endParaRPr lang="es-ES" sz="1600" kern="1200" dirty="0">
            <a:solidFill>
              <a:schemeClr val="bg2">
                <a:lumMod val="50000"/>
              </a:schemeClr>
            </a:solidFill>
          </a:endParaRPr>
        </a:p>
      </dsp:txBody>
      <dsp:txXfrm>
        <a:off x="4500509" y="2985269"/>
        <a:ext cx="2518561" cy="1329195"/>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766F2A-E532-44CF-B455-583ED3A3C801}">
      <dsp:nvSpPr>
        <dsp:cNvPr id="0" name=""/>
        <dsp:cNvSpPr/>
      </dsp:nvSpPr>
      <dsp:spPr>
        <a:xfrm>
          <a:off x="-4919424" y="-753830"/>
          <a:ext cx="5858998" cy="5858998"/>
        </a:xfrm>
        <a:prstGeom prst="blockArc">
          <a:avLst>
            <a:gd name="adj1" fmla="val 18900000"/>
            <a:gd name="adj2" fmla="val 2700000"/>
            <a:gd name="adj3" fmla="val 369"/>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F5CA06-FD9A-44E9-A42C-7DA23E0A3595}">
      <dsp:nvSpPr>
        <dsp:cNvPr id="0" name=""/>
        <dsp:cNvSpPr/>
      </dsp:nvSpPr>
      <dsp:spPr>
        <a:xfrm>
          <a:off x="411090" y="271871"/>
          <a:ext cx="5968538" cy="54409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72" tIns="60960" rIns="60960" bIns="60960" numCol="1" spcCol="1270" anchor="ctr" anchorCtr="0">
          <a:noAutofit/>
        </a:bodyPr>
        <a:lstStyle/>
        <a:p>
          <a:pPr marL="0" lvl="0" indent="0" algn="l" defTabSz="1066800">
            <a:lnSpc>
              <a:spcPct val="90000"/>
            </a:lnSpc>
            <a:spcBef>
              <a:spcPct val="0"/>
            </a:spcBef>
            <a:spcAft>
              <a:spcPct val="35000"/>
            </a:spcAft>
            <a:buNone/>
          </a:pPr>
          <a:r>
            <a:rPr lang="es-CO" sz="2400" kern="1200" dirty="0">
              <a:solidFill>
                <a:schemeClr val="bg1"/>
              </a:solidFill>
            </a:rPr>
            <a:t>Secuelas anatómicas y funcionales</a:t>
          </a:r>
        </a:p>
      </dsp:txBody>
      <dsp:txXfrm>
        <a:off x="411090" y="271871"/>
        <a:ext cx="5968538" cy="544091"/>
      </dsp:txXfrm>
    </dsp:sp>
    <dsp:sp modelId="{C23C36EE-79F9-47F5-B83E-F8D5C19496A5}">
      <dsp:nvSpPr>
        <dsp:cNvPr id="0" name=""/>
        <dsp:cNvSpPr/>
      </dsp:nvSpPr>
      <dsp:spPr>
        <a:xfrm>
          <a:off x="71032" y="203860"/>
          <a:ext cx="680114" cy="680114"/>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F4D974-87DF-42C8-B734-D68355A65592}">
      <dsp:nvSpPr>
        <dsp:cNvPr id="0" name=""/>
        <dsp:cNvSpPr/>
      </dsp:nvSpPr>
      <dsp:spPr>
        <a:xfrm>
          <a:off x="800969" y="1087747"/>
          <a:ext cx="5578658" cy="544091"/>
        </a:xfrm>
        <a:prstGeom prst="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72" tIns="60960" rIns="60960" bIns="60960" numCol="1" spcCol="1270" anchor="ctr" anchorCtr="0">
          <a:noAutofit/>
        </a:bodyPr>
        <a:lstStyle/>
        <a:p>
          <a:pPr marL="0" lvl="0" indent="0" algn="l" defTabSz="1066800">
            <a:lnSpc>
              <a:spcPct val="90000"/>
            </a:lnSpc>
            <a:spcBef>
              <a:spcPct val="0"/>
            </a:spcBef>
            <a:spcAft>
              <a:spcPct val="35000"/>
            </a:spcAft>
            <a:buNone/>
          </a:pPr>
          <a:r>
            <a:rPr lang="es-CO" sz="2400" kern="1200" dirty="0">
              <a:solidFill>
                <a:schemeClr val="bg1"/>
              </a:solidFill>
            </a:rPr>
            <a:t>Estado Actual</a:t>
          </a:r>
        </a:p>
      </dsp:txBody>
      <dsp:txXfrm>
        <a:off x="800969" y="1087747"/>
        <a:ext cx="5578658" cy="544091"/>
      </dsp:txXfrm>
    </dsp:sp>
    <dsp:sp modelId="{ED415230-8332-4BC9-B254-8899E01CC2F7}">
      <dsp:nvSpPr>
        <dsp:cNvPr id="0" name=""/>
        <dsp:cNvSpPr/>
      </dsp:nvSpPr>
      <dsp:spPr>
        <a:xfrm>
          <a:off x="460912" y="1019736"/>
          <a:ext cx="680114" cy="680114"/>
        </a:xfrm>
        <a:prstGeom prst="ellipse">
          <a:avLst/>
        </a:prstGeom>
        <a:solidFill>
          <a:schemeClr val="lt1">
            <a:hueOff val="0"/>
            <a:satOff val="0"/>
            <a:lumOff val="0"/>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C5890E-2010-4E55-ABB6-149056A0F5EF}">
      <dsp:nvSpPr>
        <dsp:cNvPr id="0" name=""/>
        <dsp:cNvSpPr/>
      </dsp:nvSpPr>
      <dsp:spPr>
        <a:xfrm>
          <a:off x="920631" y="1903623"/>
          <a:ext cx="5458996" cy="544091"/>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72" tIns="60960" rIns="60960" bIns="60960" numCol="1" spcCol="1270" anchor="ctr" anchorCtr="0">
          <a:noAutofit/>
        </a:bodyPr>
        <a:lstStyle/>
        <a:p>
          <a:pPr marL="0" lvl="0" indent="0" algn="l" defTabSz="1066800">
            <a:lnSpc>
              <a:spcPct val="90000"/>
            </a:lnSpc>
            <a:spcBef>
              <a:spcPct val="0"/>
            </a:spcBef>
            <a:spcAft>
              <a:spcPct val="35000"/>
            </a:spcAft>
            <a:buNone/>
          </a:pPr>
          <a:r>
            <a:rPr lang="es-CO" sz="2400" kern="1200" dirty="0">
              <a:solidFill>
                <a:schemeClr val="bg1"/>
              </a:solidFill>
            </a:rPr>
            <a:t>Terapéutica posible</a:t>
          </a:r>
        </a:p>
      </dsp:txBody>
      <dsp:txXfrm>
        <a:off x="920631" y="1903623"/>
        <a:ext cx="5458996" cy="544091"/>
      </dsp:txXfrm>
    </dsp:sp>
    <dsp:sp modelId="{96801475-2BBF-434B-B63F-E433221F3FC7}">
      <dsp:nvSpPr>
        <dsp:cNvPr id="0" name=""/>
        <dsp:cNvSpPr/>
      </dsp:nvSpPr>
      <dsp:spPr>
        <a:xfrm>
          <a:off x="580574" y="1835611"/>
          <a:ext cx="680114" cy="680114"/>
        </a:xfrm>
        <a:prstGeom prst="ellipse">
          <a:avLst/>
        </a:prstGeom>
        <a:solidFill>
          <a:schemeClr val="lt1">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675078-1519-4966-A03F-36E494D79D48}">
      <dsp:nvSpPr>
        <dsp:cNvPr id="0" name=""/>
        <dsp:cNvSpPr/>
      </dsp:nvSpPr>
      <dsp:spPr>
        <a:xfrm>
          <a:off x="800969" y="2719499"/>
          <a:ext cx="5578658" cy="544091"/>
        </a:xfrm>
        <a:prstGeom prst="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72" tIns="60960" rIns="60960" bIns="60960" numCol="1" spcCol="1270" anchor="ctr" anchorCtr="0">
          <a:noAutofit/>
        </a:bodyPr>
        <a:lstStyle/>
        <a:p>
          <a:pPr marL="0" lvl="0" indent="0" algn="l" defTabSz="1066800">
            <a:lnSpc>
              <a:spcPct val="90000"/>
            </a:lnSpc>
            <a:spcBef>
              <a:spcPct val="0"/>
            </a:spcBef>
            <a:spcAft>
              <a:spcPct val="35000"/>
            </a:spcAft>
            <a:buNone/>
          </a:pPr>
          <a:r>
            <a:rPr lang="es-CO" sz="2400" kern="1200" dirty="0">
              <a:solidFill>
                <a:schemeClr val="bg1"/>
              </a:solidFill>
            </a:rPr>
            <a:t>Pronostico de Recuperación </a:t>
          </a:r>
        </a:p>
      </dsp:txBody>
      <dsp:txXfrm>
        <a:off x="800969" y="2719499"/>
        <a:ext cx="5578658" cy="544091"/>
      </dsp:txXfrm>
    </dsp:sp>
    <dsp:sp modelId="{5FEA4B42-37C9-49C6-A475-60F62BA55E75}">
      <dsp:nvSpPr>
        <dsp:cNvPr id="0" name=""/>
        <dsp:cNvSpPr/>
      </dsp:nvSpPr>
      <dsp:spPr>
        <a:xfrm>
          <a:off x="460912" y="2651487"/>
          <a:ext cx="680114" cy="680114"/>
        </a:xfrm>
        <a:prstGeom prst="ellipse">
          <a:avLst/>
        </a:prstGeom>
        <a:solidFill>
          <a:schemeClr val="lt1">
            <a:hueOff val="0"/>
            <a:satOff val="0"/>
            <a:lumOff val="0"/>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71B35D-ED08-4F2A-9408-ED3C5C62E015}">
      <dsp:nvSpPr>
        <dsp:cNvPr id="0" name=""/>
        <dsp:cNvSpPr/>
      </dsp:nvSpPr>
      <dsp:spPr>
        <a:xfrm>
          <a:off x="411090" y="3535375"/>
          <a:ext cx="5968538" cy="544091"/>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72" tIns="50800" rIns="50800" bIns="50800" numCol="1" spcCol="1270" anchor="ctr" anchorCtr="0">
          <a:noAutofit/>
        </a:bodyPr>
        <a:lstStyle/>
        <a:p>
          <a:pPr marL="0" lvl="0" indent="0" algn="l" defTabSz="889000">
            <a:lnSpc>
              <a:spcPct val="90000"/>
            </a:lnSpc>
            <a:spcBef>
              <a:spcPct val="0"/>
            </a:spcBef>
            <a:spcAft>
              <a:spcPct val="35000"/>
            </a:spcAft>
            <a:buNone/>
          </a:pPr>
          <a:r>
            <a:rPr lang="es-CO" sz="2000" kern="1200" dirty="0">
              <a:solidFill>
                <a:schemeClr val="bg1"/>
              </a:solidFill>
            </a:rPr>
            <a:t>Fechas de Tratamiento concluido, estudios complementarios, rehabilitación y complicaciones</a:t>
          </a:r>
        </a:p>
      </dsp:txBody>
      <dsp:txXfrm>
        <a:off x="411090" y="3535375"/>
        <a:ext cx="5968538" cy="544091"/>
      </dsp:txXfrm>
    </dsp:sp>
    <dsp:sp modelId="{E31A604A-51F9-4E80-8353-A24D71B5BB72}">
      <dsp:nvSpPr>
        <dsp:cNvPr id="0" name=""/>
        <dsp:cNvSpPr/>
      </dsp:nvSpPr>
      <dsp:spPr>
        <a:xfrm>
          <a:off x="71032" y="3467363"/>
          <a:ext cx="680114" cy="680114"/>
        </a:xfrm>
        <a:prstGeom prst="ellipse">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5BAD5F-45DB-4EAC-8446-A9335B3DC0F2}">
      <dsp:nvSpPr>
        <dsp:cNvPr id="0" name=""/>
        <dsp:cNvSpPr/>
      </dsp:nvSpPr>
      <dsp:spPr>
        <a:xfrm>
          <a:off x="864180" y="258312"/>
          <a:ext cx="1495534" cy="1495762"/>
        </a:xfrm>
        <a:prstGeom prst="circularArrow">
          <a:avLst>
            <a:gd name="adj1" fmla="val 10980"/>
            <a:gd name="adj2" fmla="val 1142322"/>
            <a:gd name="adj3" fmla="val 4500000"/>
            <a:gd name="adj4" fmla="val 10800000"/>
            <a:gd name="adj5" fmla="val 125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6FCBE5-7C07-4262-AAE8-B120D6583188}">
      <dsp:nvSpPr>
        <dsp:cNvPr id="0" name=""/>
        <dsp:cNvSpPr/>
      </dsp:nvSpPr>
      <dsp:spPr>
        <a:xfrm>
          <a:off x="1194742" y="798327"/>
          <a:ext cx="831039" cy="415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CO" sz="2000" kern="1200" dirty="0">
              <a:solidFill>
                <a:schemeClr val="bg2">
                  <a:lumMod val="50000"/>
                </a:schemeClr>
              </a:solidFill>
            </a:rPr>
            <a:t>Bueno</a:t>
          </a:r>
        </a:p>
      </dsp:txBody>
      <dsp:txXfrm>
        <a:off x="1194742" y="798327"/>
        <a:ext cx="831039" cy="415420"/>
      </dsp:txXfrm>
    </dsp:sp>
    <dsp:sp modelId="{E10D4BFA-5C61-4548-8343-7FB3D412E571}">
      <dsp:nvSpPr>
        <dsp:cNvPr id="0" name=""/>
        <dsp:cNvSpPr/>
      </dsp:nvSpPr>
      <dsp:spPr>
        <a:xfrm>
          <a:off x="448800" y="1117738"/>
          <a:ext cx="1495534" cy="1495762"/>
        </a:xfrm>
        <a:prstGeom prst="leftCircularArrow">
          <a:avLst>
            <a:gd name="adj1" fmla="val 10980"/>
            <a:gd name="adj2" fmla="val 1142322"/>
            <a:gd name="adj3" fmla="val 6300000"/>
            <a:gd name="adj4" fmla="val 18900000"/>
            <a:gd name="adj5" fmla="val 125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91334A-1985-4867-ACE8-C866FAD39424}">
      <dsp:nvSpPr>
        <dsp:cNvPr id="0" name=""/>
        <dsp:cNvSpPr/>
      </dsp:nvSpPr>
      <dsp:spPr>
        <a:xfrm>
          <a:off x="781048" y="1662725"/>
          <a:ext cx="831039" cy="415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CO" sz="2000" kern="1200" dirty="0">
              <a:solidFill>
                <a:schemeClr val="bg2">
                  <a:lumMod val="50000"/>
                </a:schemeClr>
              </a:solidFill>
            </a:rPr>
            <a:t>Regular</a:t>
          </a:r>
        </a:p>
      </dsp:txBody>
      <dsp:txXfrm>
        <a:off x="781048" y="1662725"/>
        <a:ext cx="831039" cy="415420"/>
      </dsp:txXfrm>
    </dsp:sp>
    <dsp:sp modelId="{811BE921-722E-4D94-AD2B-7A72171EE810}">
      <dsp:nvSpPr>
        <dsp:cNvPr id="0" name=""/>
        <dsp:cNvSpPr/>
      </dsp:nvSpPr>
      <dsp:spPr>
        <a:xfrm>
          <a:off x="970623" y="2080010"/>
          <a:ext cx="1284896" cy="1285411"/>
        </a:xfrm>
        <a:prstGeom prst="blockArc">
          <a:avLst>
            <a:gd name="adj1" fmla="val 13500000"/>
            <a:gd name="adj2" fmla="val 10800000"/>
            <a:gd name="adj3" fmla="val 1274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C8F434-3E38-42D5-9F47-4FF2946C0EDF}">
      <dsp:nvSpPr>
        <dsp:cNvPr id="0" name=""/>
        <dsp:cNvSpPr/>
      </dsp:nvSpPr>
      <dsp:spPr>
        <a:xfrm>
          <a:off x="1196708" y="2528366"/>
          <a:ext cx="831039" cy="415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CO" sz="2000" kern="1200" dirty="0">
              <a:solidFill>
                <a:schemeClr val="bg2">
                  <a:lumMod val="50000"/>
                </a:schemeClr>
              </a:solidFill>
            </a:rPr>
            <a:t>Malo</a:t>
          </a:r>
        </a:p>
      </dsp:txBody>
      <dsp:txXfrm>
        <a:off x="1196708" y="2528366"/>
        <a:ext cx="831039" cy="4154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A2AB3F-4DBA-F041-81AD-2768AF62118E}">
      <dsp:nvSpPr>
        <dsp:cNvPr id="0" name=""/>
        <dsp:cNvSpPr/>
      </dsp:nvSpPr>
      <dsp:spPr>
        <a:xfrm>
          <a:off x="0" y="170822"/>
          <a:ext cx="7458419"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CO" sz="2400" kern="1200" dirty="0"/>
            <a:t>Decreto 1427 julio 2022 Resumen</a:t>
          </a:r>
        </a:p>
      </dsp:txBody>
      <dsp:txXfrm>
        <a:off x="28100" y="198922"/>
        <a:ext cx="7402219" cy="519439"/>
      </dsp:txXfrm>
    </dsp:sp>
    <dsp:sp modelId="{0B98B659-B773-0A45-B168-769DD1D15742}">
      <dsp:nvSpPr>
        <dsp:cNvPr id="0" name=""/>
        <dsp:cNvSpPr/>
      </dsp:nvSpPr>
      <dsp:spPr>
        <a:xfrm>
          <a:off x="0" y="746461"/>
          <a:ext cx="7458419" cy="1391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805"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s-CO" sz="1900" kern="1200" dirty="0"/>
            <a:t>Incapacidad de origen común. Es el estado de inhabilidad física o mental que le impide a una persona desarrollar su capacidad laboral por un tiempo determinado, originado por una enfermedad general o accidente común y que no ha sido calificada como enfermedad de origen laboral o accidente de trabajo. </a:t>
          </a:r>
        </a:p>
      </dsp:txBody>
      <dsp:txXfrm>
        <a:off x="0" y="746461"/>
        <a:ext cx="7458419" cy="1391040"/>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3EF41C-349B-054C-97FA-7C915C067750}">
      <dsp:nvSpPr>
        <dsp:cNvPr id="0" name=""/>
        <dsp:cNvSpPr/>
      </dsp:nvSpPr>
      <dsp:spPr>
        <a:xfrm>
          <a:off x="1553" y="0"/>
          <a:ext cx="2416550" cy="4521200"/>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 sz="1600" kern="1200" dirty="0">
              <a:solidFill>
                <a:schemeClr val="tx1"/>
              </a:solidFill>
            </a:rPr>
            <a:t>El trabajador no seguido el tratamiento, terapias, exámenes, controles o no cumple con las recomendaciones (30%).</a:t>
          </a:r>
        </a:p>
      </dsp:txBody>
      <dsp:txXfrm>
        <a:off x="1553" y="1808480"/>
        <a:ext cx="2416550" cy="1808480"/>
      </dsp:txXfrm>
    </dsp:sp>
    <dsp:sp modelId="{CE8C1802-CCBA-3746-A68F-7183AACDEBCD}">
      <dsp:nvSpPr>
        <dsp:cNvPr id="0" name=""/>
        <dsp:cNvSpPr/>
      </dsp:nvSpPr>
      <dsp:spPr>
        <a:xfrm>
          <a:off x="457048" y="271272"/>
          <a:ext cx="1505559" cy="150555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44FDBFF-313B-404B-B4FC-215B92211615}">
      <dsp:nvSpPr>
        <dsp:cNvPr id="0" name=""/>
        <dsp:cNvSpPr/>
      </dsp:nvSpPr>
      <dsp:spPr>
        <a:xfrm>
          <a:off x="2490599" y="0"/>
          <a:ext cx="2416550" cy="4521200"/>
        </a:xfrm>
        <a:prstGeom prst="roundRect">
          <a:avLst>
            <a:gd name="adj" fmla="val 10000"/>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kern="1200" dirty="0">
              <a:solidFill>
                <a:schemeClr val="tx1"/>
              </a:solidFill>
            </a:rPr>
            <a:t>No asistencia a valoraciones a exámenes o valoraciones para la Calificación PCL U ORIGEN</a:t>
          </a:r>
        </a:p>
      </dsp:txBody>
      <dsp:txXfrm>
        <a:off x="2490599" y="1808480"/>
        <a:ext cx="2416550" cy="1808480"/>
      </dsp:txXfrm>
    </dsp:sp>
    <dsp:sp modelId="{5A3954B4-E14C-BD47-94E8-E33CB3ADD9C5}">
      <dsp:nvSpPr>
        <dsp:cNvPr id="0" name=""/>
        <dsp:cNvSpPr/>
      </dsp:nvSpPr>
      <dsp:spPr>
        <a:xfrm>
          <a:off x="2946095" y="271272"/>
          <a:ext cx="1505559" cy="150555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AD6746CC-673F-2049-B349-B33ED6E6E5A7}">
      <dsp:nvSpPr>
        <dsp:cNvPr id="0" name=""/>
        <dsp:cNvSpPr/>
      </dsp:nvSpPr>
      <dsp:spPr>
        <a:xfrm>
          <a:off x="4979646" y="0"/>
          <a:ext cx="2416550" cy="4521200"/>
        </a:xfrm>
        <a:prstGeom prst="roundRect">
          <a:avLst>
            <a:gd name="adj" fmla="val 1000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CO" sz="1800" kern="1200" dirty="0">
              <a:solidFill>
                <a:schemeClr val="tx1"/>
              </a:solidFill>
              <a:effectLst/>
            </a:rPr>
            <a:t>Doble cobro al SGSSI; busca el reconocimiento y pago de la incapacidad por la EPS o la EA y por la ARL por la misma causa, doble cobro al SGSSI</a:t>
          </a:r>
          <a:endParaRPr lang="es-ES" sz="1800" kern="1200" dirty="0">
            <a:solidFill>
              <a:schemeClr val="tx1"/>
            </a:solidFill>
          </a:endParaRPr>
        </a:p>
      </dsp:txBody>
      <dsp:txXfrm>
        <a:off x="4979646" y="1808480"/>
        <a:ext cx="2416550" cy="1808480"/>
      </dsp:txXfrm>
    </dsp:sp>
    <dsp:sp modelId="{1FD8C955-5F28-B447-A17C-BBCD86702324}">
      <dsp:nvSpPr>
        <dsp:cNvPr id="0" name=""/>
        <dsp:cNvSpPr/>
      </dsp:nvSpPr>
      <dsp:spPr>
        <a:xfrm>
          <a:off x="5435141" y="271272"/>
          <a:ext cx="1505559" cy="1505559"/>
        </a:xfrm>
        <a:prstGeom prst="ellipse">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66000" r="-66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DBA0BB53-D6C3-174C-B250-E398A8105B15}">
      <dsp:nvSpPr>
        <dsp:cNvPr id="0" name=""/>
        <dsp:cNvSpPr/>
      </dsp:nvSpPr>
      <dsp:spPr>
        <a:xfrm>
          <a:off x="295909" y="3616960"/>
          <a:ext cx="6805930" cy="678180"/>
        </a:xfrm>
        <a:prstGeom prst="leftRightArrow">
          <a:avLst/>
        </a:prstGeom>
        <a:solidFill>
          <a:schemeClr val="accent4">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5DD21-7109-C446-B514-FB4E7A6B18B3}">
      <dsp:nvSpPr>
        <dsp:cNvPr id="0" name=""/>
        <dsp:cNvSpPr/>
      </dsp:nvSpPr>
      <dsp:spPr>
        <a:xfrm>
          <a:off x="0" y="0"/>
          <a:ext cx="2864854" cy="452116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CO" sz="1600" kern="1200" dirty="0">
              <a:solidFill>
                <a:schemeClr val="tx1"/>
              </a:solidFill>
              <a:effectLst/>
            </a:rPr>
            <a:t>Durante el tiempo de incapacidad el cotizante se encuentra emprendiendo una actividad alterna que le impide su recuperación. </a:t>
          </a:r>
          <a:endParaRPr lang="es-ES" sz="1600" kern="1200" dirty="0">
            <a:solidFill>
              <a:schemeClr val="tx1"/>
            </a:solidFill>
          </a:endParaRPr>
        </a:p>
      </dsp:txBody>
      <dsp:txXfrm>
        <a:off x="0" y="1808465"/>
        <a:ext cx="2864854" cy="1808465"/>
      </dsp:txXfrm>
    </dsp:sp>
    <dsp:sp modelId="{09048034-9913-754F-A349-D533C67CDB32}">
      <dsp:nvSpPr>
        <dsp:cNvPr id="0" name=""/>
        <dsp:cNvSpPr/>
      </dsp:nvSpPr>
      <dsp:spPr>
        <a:xfrm>
          <a:off x="679653" y="271269"/>
          <a:ext cx="1505547" cy="150554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E29FBB-E2FB-4540-9135-EA52FB509DF0}">
      <dsp:nvSpPr>
        <dsp:cNvPr id="0" name=""/>
        <dsp:cNvSpPr/>
      </dsp:nvSpPr>
      <dsp:spPr>
        <a:xfrm>
          <a:off x="114594" y="3616931"/>
          <a:ext cx="2635665" cy="678174"/>
        </a:xfrm>
        <a:prstGeom prst="leftRight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9D8B61-119E-BB47-ABA4-A084EAAF7906}">
      <dsp:nvSpPr>
        <dsp:cNvPr id="0" name=""/>
        <dsp:cNvSpPr/>
      </dsp:nvSpPr>
      <dsp:spPr>
        <a:xfrm>
          <a:off x="2020" y="0"/>
          <a:ext cx="2117383" cy="470058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 sz="1600" kern="1200" dirty="0">
              <a:solidFill>
                <a:schemeClr val="tx1"/>
              </a:solidFill>
            </a:rPr>
            <a:t>Detección de presunta alteración o posible fraude en la IT</a:t>
          </a:r>
        </a:p>
      </dsp:txBody>
      <dsp:txXfrm>
        <a:off x="2020" y="1880234"/>
        <a:ext cx="2117383" cy="1880234"/>
      </dsp:txXfrm>
    </dsp:sp>
    <dsp:sp modelId="{99DA48F4-AD39-694F-AB2A-4E080B455D5F}">
      <dsp:nvSpPr>
        <dsp:cNvPr id="0" name=""/>
        <dsp:cNvSpPr/>
      </dsp:nvSpPr>
      <dsp:spPr>
        <a:xfrm>
          <a:off x="278064" y="282035"/>
          <a:ext cx="1565295" cy="156529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769650-8F83-8043-B57D-ACCBE9B16A65}">
      <dsp:nvSpPr>
        <dsp:cNvPr id="0" name=""/>
        <dsp:cNvSpPr/>
      </dsp:nvSpPr>
      <dsp:spPr>
        <a:xfrm>
          <a:off x="2182924" y="0"/>
          <a:ext cx="2117383" cy="4700587"/>
        </a:xfrm>
        <a:prstGeom prst="roundRect">
          <a:avLst>
            <a:gd name="adj" fmla="val 10000"/>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CO" sz="1800" kern="1200" dirty="0">
              <a:solidFill>
                <a:schemeClr val="tx1"/>
              </a:solidFill>
              <a:effectLst/>
            </a:rPr>
            <a:t>La comisión por parte del usuario de actos o conductas presuntamente contrarias a la ley relacionadas con su estado de salud.</a:t>
          </a:r>
          <a:endParaRPr lang="es-ES" sz="1800" kern="1200" dirty="0">
            <a:solidFill>
              <a:schemeClr val="tx1"/>
            </a:solidFill>
          </a:endParaRPr>
        </a:p>
      </dsp:txBody>
      <dsp:txXfrm>
        <a:off x="2182924" y="1880234"/>
        <a:ext cx="2117383" cy="1880234"/>
      </dsp:txXfrm>
    </dsp:sp>
    <dsp:sp modelId="{1584A257-5CFE-CF4B-8FEC-B17B7785B04D}">
      <dsp:nvSpPr>
        <dsp:cNvPr id="0" name=""/>
        <dsp:cNvSpPr/>
      </dsp:nvSpPr>
      <dsp:spPr>
        <a:xfrm>
          <a:off x="2458968" y="282035"/>
          <a:ext cx="1565295" cy="156529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C2B705-8683-FF40-A82D-AB58452D5093}">
      <dsp:nvSpPr>
        <dsp:cNvPr id="0" name=""/>
        <dsp:cNvSpPr/>
      </dsp:nvSpPr>
      <dsp:spPr>
        <a:xfrm>
          <a:off x="4363829" y="0"/>
          <a:ext cx="2117383" cy="4700587"/>
        </a:xfrm>
        <a:prstGeom prst="roundRect">
          <a:avLst>
            <a:gd name="adj" fmla="val 10000"/>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kern="1200" dirty="0">
              <a:solidFill>
                <a:schemeClr val="tx1"/>
              </a:solidFill>
            </a:rPr>
            <a:t>Fraude al otorgar la certificación de la Incapacidad</a:t>
          </a:r>
          <a:r>
            <a:rPr lang="es-ES" sz="1400" kern="1200" dirty="0">
              <a:solidFill>
                <a:schemeClr val="tx1"/>
              </a:solidFill>
            </a:rPr>
            <a:t>.</a:t>
          </a:r>
        </a:p>
      </dsp:txBody>
      <dsp:txXfrm>
        <a:off x="4363829" y="1880234"/>
        <a:ext cx="2117383" cy="1880234"/>
      </dsp:txXfrm>
    </dsp:sp>
    <dsp:sp modelId="{AB7F44B2-712A-344A-B2CD-B6C7F37B5664}">
      <dsp:nvSpPr>
        <dsp:cNvPr id="0" name=""/>
        <dsp:cNvSpPr/>
      </dsp:nvSpPr>
      <dsp:spPr>
        <a:xfrm>
          <a:off x="4639873" y="282035"/>
          <a:ext cx="1565295" cy="156529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A73351-788E-664D-9504-B6FB113A56E8}">
      <dsp:nvSpPr>
        <dsp:cNvPr id="0" name=""/>
        <dsp:cNvSpPr/>
      </dsp:nvSpPr>
      <dsp:spPr>
        <a:xfrm>
          <a:off x="6544734" y="0"/>
          <a:ext cx="2117383" cy="4700587"/>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kern="1200" dirty="0">
              <a:solidFill>
                <a:schemeClr val="tx1"/>
              </a:solidFill>
            </a:rPr>
            <a:t>Cobros con Datos Falsos</a:t>
          </a:r>
        </a:p>
      </dsp:txBody>
      <dsp:txXfrm>
        <a:off x="6544734" y="1880234"/>
        <a:ext cx="2117383" cy="1880234"/>
      </dsp:txXfrm>
    </dsp:sp>
    <dsp:sp modelId="{2905675A-958D-4B4C-9359-FBDA9F37D590}">
      <dsp:nvSpPr>
        <dsp:cNvPr id="0" name=""/>
        <dsp:cNvSpPr/>
      </dsp:nvSpPr>
      <dsp:spPr>
        <a:xfrm>
          <a:off x="6820778" y="282035"/>
          <a:ext cx="1565295" cy="156529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76A24D-860F-7C46-92CF-876A27E42298}">
      <dsp:nvSpPr>
        <dsp:cNvPr id="0" name=""/>
        <dsp:cNvSpPr/>
      </dsp:nvSpPr>
      <dsp:spPr>
        <a:xfrm>
          <a:off x="346565" y="3760469"/>
          <a:ext cx="7971006" cy="705088"/>
        </a:xfrm>
        <a:prstGeom prst="leftRightArrow">
          <a:avLst/>
        </a:prstGeom>
        <a:solidFill>
          <a:schemeClr val="accent4">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A06A77-E86F-C24F-A070-76501E84E4EC}">
      <dsp:nvSpPr>
        <dsp:cNvPr id="0" name=""/>
        <dsp:cNvSpPr/>
      </dsp:nvSpPr>
      <dsp:spPr>
        <a:xfrm rot="5400000">
          <a:off x="787200" y="1296699"/>
          <a:ext cx="2237507" cy="3723161"/>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2555DF-FE51-AC45-AD8C-694ECA5BCDBF}">
      <dsp:nvSpPr>
        <dsp:cNvPr id="0" name=""/>
        <dsp:cNvSpPr/>
      </dsp:nvSpPr>
      <dsp:spPr>
        <a:xfrm>
          <a:off x="413705" y="2409122"/>
          <a:ext cx="3361291" cy="2946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s-ES" sz="4500" kern="1200" dirty="0"/>
            <a:t>SUSPENSION DE LA PRESTACIÓN POR IT (EPS)</a:t>
          </a:r>
        </a:p>
      </dsp:txBody>
      <dsp:txXfrm>
        <a:off x="413705" y="2409122"/>
        <a:ext cx="3361291" cy="2946369"/>
      </dsp:txXfrm>
    </dsp:sp>
    <dsp:sp modelId="{CF164B81-B918-C749-A5CA-D5304403C595}">
      <dsp:nvSpPr>
        <dsp:cNvPr id="0" name=""/>
        <dsp:cNvSpPr/>
      </dsp:nvSpPr>
      <dsp:spPr>
        <a:xfrm>
          <a:off x="3140790" y="1022595"/>
          <a:ext cx="634205" cy="634205"/>
        </a:xfrm>
        <a:prstGeom prst="triangle">
          <a:avLst>
            <a:gd name="adj" fmla="val 100000"/>
          </a:avLst>
        </a:prstGeom>
        <a:solidFill>
          <a:schemeClr val="accent4">
            <a:hueOff val="2450223"/>
            <a:satOff val="-10194"/>
            <a:lumOff val="2402"/>
            <a:alphaOff val="0"/>
          </a:schemeClr>
        </a:solidFill>
        <a:ln w="12700" cap="flat" cmpd="sng" algn="ctr">
          <a:solidFill>
            <a:schemeClr val="accent4">
              <a:hueOff val="2450223"/>
              <a:satOff val="-10194"/>
              <a:lumOff val="24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8AB71F-9145-8D43-9828-C1388005D59A}">
      <dsp:nvSpPr>
        <dsp:cNvPr id="0" name=""/>
        <dsp:cNvSpPr/>
      </dsp:nvSpPr>
      <dsp:spPr>
        <a:xfrm rot="5400000">
          <a:off x="4902078" y="278468"/>
          <a:ext cx="2237507" cy="3723161"/>
        </a:xfrm>
        <a:prstGeom prst="corner">
          <a:avLst>
            <a:gd name="adj1" fmla="val 16120"/>
            <a:gd name="adj2" fmla="val 16110"/>
          </a:avLst>
        </a:prstGeom>
        <a:solidFill>
          <a:schemeClr val="accent4">
            <a:hueOff val="4900445"/>
            <a:satOff val="-20388"/>
            <a:lumOff val="4804"/>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EBD21B-55BE-5541-A04F-2B1679238E58}">
      <dsp:nvSpPr>
        <dsp:cNvPr id="0" name=""/>
        <dsp:cNvSpPr/>
      </dsp:nvSpPr>
      <dsp:spPr>
        <a:xfrm>
          <a:off x="4528582" y="1390891"/>
          <a:ext cx="3361291" cy="2946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s-ES" sz="4500" kern="1200" dirty="0"/>
            <a:t>MANEJO EN FISCALIA GENRAL DE LA NACIÓN</a:t>
          </a:r>
        </a:p>
      </dsp:txBody>
      <dsp:txXfrm>
        <a:off x="4528582" y="1390891"/>
        <a:ext cx="3361291" cy="2946369"/>
      </dsp:txXfrm>
    </dsp:sp>
    <dsp:sp modelId="{06F515B3-F5A2-AB44-A414-A3437ABF915F}">
      <dsp:nvSpPr>
        <dsp:cNvPr id="0" name=""/>
        <dsp:cNvSpPr/>
      </dsp:nvSpPr>
      <dsp:spPr>
        <a:xfrm>
          <a:off x="7255668" y="4365"/>
          <a:ext cx="634205" cy="634205"/>
        </a:xfrm>
        <a:prstGeom prst="triangle">
          <a:avLst>
            <a:gd name="adj" fmla="val 100000"/>
          </a:avLst>
        </a:prstGeom>
        <a:solidFill>
          <a:schemeClr val="accent4">
            <a:hueOff val="7350668"/>
            <a:satOff val="-30583"/>
            <a:lumOff val="7206"/>
            <a:alphaOff val="0"/>
          </a:schemeClr>
        </a:solidFill>
        <a:ln w="12700" cap="flat" cmpd="sng" algn="ctr">
          <a:solidFill>
            <a:schemeClr val="accent4">
              <a:hueOff val="7350668"/>
              <a:satOff val="-30583"/>
              <a:lumOff val="72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C43172-8D94-8846-A1D2-CCDBC750458F}">
      <dsp:nvSpPr>
        <dsp:cNvPr id="0" name=""/>
        <dsp:cNvSpPr/>
      </dsp:nvSpPr>
      <dsp:spPr>
        <a:xfrm rot="5400000">
          <a:off x="9016955" y="-739761"/>
          <a:ext cx="2237507" cy="3723161"/>
        </a:xfrm>
        <a:prstGeom prst="corner">
          <a:avLst>
            <a:gd name="adj1" fmla="val 16120"/>
            <a:gd name="adj2" fmla="val 16110"/>
          </a:avLst>
        </a:prstGeom>
        <a:solidFill>
          <a:schemeClr val="accent4">
            <a:hueOff val="9800891"/>
            <a:satOff val="-40777"/>
            <a:lumOff val="9608"/>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526497-BCC9-AE4F-B4EC-05332801E64F}">
      <dsp:nvSpPr>
        <dsp:cNvPr id="0" name=""/>
        <dsp:cNvSpPr/>
      </dsp:nvSpPr>
      <dsp:spPr>
        <a:xfrm>
          <a:off x="8643459" y="372661"/>
          <a:ext cx="3361291" cy="2946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s-ES" sz="4500" kern="1200" dirty="0"/>
            <a:t>FUERO DE SALUD NO SOPORTADO</a:t>
          </a:r>
        </a:p>
      </dsp:txBody>
      <dsp:txXfrm>
        <a:off x="8643459" y="372661"/>
        <a:ext cx="3361291" cy="2946369"/>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F4AFCD-C504-3648-ADB8-1735A17D71DB}">
      <dsp:nvSpPr>
        <dsp:cNvPr id="0" name=""/>
        <dsp:cNvSpPr/>
      </dsp:nvSpPr>
      <dsp:spPr>
        <a:xfrm>
          <a:off x="3468678" y="610419"/>
          <a:ext cx="469473" cy="91440"/>
        </a:xfrm>
        <a:custGeom>
          <a:avLst/>
          <a:gdLst/>
          <a:ahLst/>
          <a:cxnLst/>
          <a:rect l="0" t="0" r="0" b="0"/>
          <a:pathLst>
            <a:path>
              <a:moveTo>
                <a:pt x="0" y="45720"/>
              </a:moveTo>
              <a:lnTo>
                <a:pt x="469473" y="45720"/>
              </a:lnTo>
            </a:path>
          </a:pathLst>
        </a:custGeom>
        <a:noFill/>
        <a:ln w="6350" cap="flat" cmpd="sng" algn="ctr">
          <a:solidFill>
            <a:schemeClr val="accent1">
              <a:shade val="90000"/>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s-ES" sz="1600" kern="1200">
            <a:solidFill>
              <a:schemeClr val="tx1"/>
            </a:solidFill>
          </a:endParaRPr>
        </a:p>
      </dsp:txBody>
      <dsp:txXfrm>
        <a:off x="3690913" y="653636"/>
        <a:ext cx="25003" cy="5005"/>
      </dsp:txXfrm>
    </dsp:sp>
    <dsp:sp modelId="{AB8EA2D5-7E5B-6642-BC58-4F5311ED58B3}">
      <dsp:nvSpPr>
        <dsp:cNvPr id="0" name=""/>
        <dsp:cNvSpPr/>
      </dsp:nvSpPr>
      <dsp:spPr>
        <a:xfrm>
          <a:off x="1296248" y="3870"/>
          <a:ext cx="2174230" cy="1304538"/>
        </a:xfrm>
        <a:prstGeom prst="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kern="1200" dirty="0"/>
            <a:t>Detección x EPS incumplimiento o por la empresa</a:t>
          </a:r>
        </a:p>
      </dsp:txBody>
      <dsp:txXfrm>
        <a:off x="1296248" y="3870"/>
        <a:ext cx="2174230" cy="1304538"/>
      </dsp:txXfrm>
    </dsp:sp>
    <dsp:sp modelId="{F158AEE8-0BDB-4447-B93E-93C56B040650}">
      <dsp:nvSpPr>
        <dsp:cNvPr id="0" name=""/>
        <dsp:cNvSpPr/>
      </dsp:nvSpPr>
      <dsp:spPr>
        <a:xfrm>
          <a:off x="2383363" y="1306608"/>
          <a:ext cx="2674303" cy="469473"/>
        </a:xfrm>
        <a:custGeom>
          <a:avLst/>
          <a:gdLst/>
          <a:ahLst/>
          <a:cxnLst/>
          <a:rect l="0" t="0" r="0" b="0"/>
          <a:pathLst>
            <a:path>
              <a:moveTo>
                <a:pt x="2674303" y="0"/>
              </a:moveTo>
              <a:lnTo>
                <a:pt x="2674303" y="251836"/>
              </a:lnTo>
              <a:lnTo>
                <a:pt x="0" y="251836"/>
              </a:lnTo>
              <a:lnTo>
                <a:pt x="0" y="469473"/>
              </a:lnTo>
            </a:path>
          </a:pathLst>
        </a:custGeom>
        <a:noFill/>
        <a:ln w="6350" cap="flat" cmpd="sng" algn="ctr">
          <a:solidFill>
            <a:schemeClr val="accent1">
              <a:shade val="90000"/>
              <a:hueOff val="166170"/>
              <a:satOff val="-3548"/>
              <a:lumOff val="1324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s-ES" sz="1600" kern="1200">
            <a:solidFill>
              <a:schemeClr val="tx1"/>
            </a:solidFill>
          </a:endParaRPr>
        </a:p>
      </dsp:txBody>
      <dsp:txXfrm>
        <a:off x="3652499" y="1538842"/>
        <a:ext cx="136032" cy="5005"/>
      </dsp:txXfrm>
    </dsp:sp>
    <dsp:sp modelId="{46E7D760-6C2E-564D-B720-6F4B3DB78237}">
      <dsp:nvSpPr>
        <dsp:cNvPr id="0" name=""/>
        <dsp:cNvSpPr/>
      </dsp:nvSpPr>
      <dsp:spPr>
        <a:xfrm>
          <a:off x="3970552" y="3870"/>
          <a:ext cx="2174230" cy="1304538"/>
        </a:xfrm>
        <a:prstGeom prst="rect">
          <a:avLst/>
        </a:prstGeom>
        <a:solidFill>
          <a:schemeClr val="accent1">
            <a:shade val="50000"/>
            <a:hueOff val="134164"/>
            <a:satOff val="-3267"/>
            <a:lumOff val="142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 sz="1600" kern="1200" dirty="0">
              <a:solidFill>
                <a:schemeClr val="bg1"/>
              </a:solidFill>
            </a:rPr>
            <a:t>EPS</a:t>
          </a:r>
        </a:p>
        <a:p>
          <a:pPr marL="0" lvl="0" indent="0" algn="ctr" defTabSz="711200">
            <a:lnSpc>
              <a:spcPct val="90000"/>
            </a:lnSpc>
            <a:spcBef>
              <a:spcPct val="0"/>
            </a:spcBef>
            <a:spcAft>
              <a:spcPct val="35000"/>
            </a:spcAft>
            <a:buNone/>
          </a:pPr>
          <a:r>
            <a:rPr lang="es-ES" sz="1600" kern="1200" dirty="0">
              <a:solidFill>
                <a:schemeClr val="bg1"/>
              </a:solidFill>
            </a:rPr>
            <a:t>Comunicación al trabajador para que de explicaciones </a:t>
          </a:r>
        </a:p>
        <a:p>
          <a:pPr marL="0" lvl="0" indent="0" algn="ctr" defTabSz="711200">
            <a:lnSpc>
              <a:spcPct val="90000"/>
            </a:lnSpc>
            <a:spcBef>
              <a:spcPct val="0"/>
            </a:spcBef>
            <a:spcAft>
              <a:spcPct val="35000"/>
            </a:spcAft>
            <a:buNone/>
          </a:pPr>
          <a:r>
            <a:rPr lang="es-ES" sz="1600" kern="1200" dirty="0">
              <a:solidFill>
                <a:schemeClr val="bg1"/>
              </a:solidFill>
            </a:rPr>
            <a:t>(plazo 5 días) .</a:t>
          </a:r>
        </a:p>
      </dsp:txBody>
      <dsp:txXfrm>
        <a:off x="3970552" y="3870"/>
        <a:ext cx="2174230" cy="1304538"/>
      </dsp:txXfrm>
    </dsp:sp>
    <dsp:sp modelId="{63FF51B6-52C8-3F4D-A84B-ADEA276D32CA}">
      <dsp:nvSpPr>
        <dsp:cNvPr id="0" name=""/>
        <dsp:cNvSpPr/>
      </dsp:nvSpPr>
      <dsp:spPr>
        <a:xfrm>
          <a:off x="3468678" y="2415031"/>
          <a:ext cx="469473" cy="91440"/>
        </a:xfrm>
        <a:custGeom>
          <a:avLst/>
          <a:gdLst/>
          <a:ahLst/>
          <a:cxnLst/>
          <a:rect l="0" t="0" r="0" b="0"/>
          <a:pathLst>
            <a:path>
              <a:moveTo>
                <a:pt x="0" y="45720"/>
              </a:moveTo>
              <a:lnTo>
                <a:pt x="469473" y="45720"/>
              </a:lnTo>
            </a:path>
          </a:pathLst>
        </a:custGeom>
        <a:noFill/>
        <a:ln w="6350" cap="flat" cmpd="sng" algn="ctr">
          <a:solidFill>
            <a:schemeClr val="accent1">
              <a:shade val="90000"/>
              <a:hueOff val="332341"/>
              <a:satOff val="-7097"/>
              <a:lumOff val="2648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s-ES" sz="1600" kern="1200">
            <a:solidFill>
              <a:schemeClr val="tx1"/>
            </a:solidFill>
          </a:endParaRPr>
        </a:p>
      </dsp:txBody>
      <dsp:txXfrm>
        <a:off x="3690913" y="2458248"/>
        <a:ext cx="25003" cy="5005"/>
      </dsp:txXfrm>
    </dsp:sp>
    <dsp:sp modelId="{BD19F5DE-EA98-B746-BD5D-D7016031697E}">
      <dsp:nvSpPr>
        <dsp:cNvPr id="0" name=""/>
        <dsp:cNvSpPr/>
      </dsp:nvSpPr>
      <dsp:spPr>
        <a:xfrm>
          <a:off x="1296248" y="1808481"/>
          <a:ext cx="2174230" cy="1304538"/>
        </a:xfrm>
        <a:prstGeom prst="rect">
          <a:avLst/>
        </a:prstGeom>
        <a:solidFill>
          <a:schemeClr val="accent1">
            <a:shade val="50000"/>
            <a:hueOff val="268329"/>
            <a:satOff val="-6535"/>
            <a:lumOff val="285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chemeClr val="bg1"/>
              </a:solidFill>
            </a:rPr>
            <a:t>Si - Respuesta</a:t>
          </a:r>
        </a:p>
      </dsp:txBody>
      <dsp:txXfrm>
        <a:off x="1296248" y="1808481"/>
        <a:ext cx="2174230" cy="1304538"/>
      </dsp:txXfrm>
    </dsp:sp>
    <dsp:sp modelId="{7DB31567-78D6-CD47-9F09-AE9E30E23BCB}">
      <dsp:nvSpPr>
        <dsp:cNvPr id="0" name=""/>
        <dsp:cNvSpPr/>
      </dsp:nvSpPr>
      <dsp:spPr>
        <a:xfrm>
          <a:off x="2383363" y="3111220"/>
          <a:ext cx="2674303" cy="469473"/>
        </a:xfrm>
        <a:custGeom>
          <a:avLst/>
          <a:gdLst/>
          <a:ahLst/>
          <a:cxnLst/>
          <a:rect l="0" t="0" r="0" b="0"/>
          <a:pathLst>
            <a:path>
              <a:moveTo>
                <a:pt x="2674303" y="0"/>
              </a:moveTo>
              <a:lnTo>
                <a:pt x="2674303" y="251836"/>
              </a:lnTo>
              <a:lnTo>
                <a:pt x="0" y="251836"/>
              </a:lnTo>
              <a:lnTo>
                <a:pt x="0" y="469473"/>
              </a:lnTo>
            </a:path>
          </a:pathLst>
        </a:custGeom>
        <a:noFill/>
        <a:ln w="6350" cap="flat" cmpd="sng" algn="ctr">
          <a:solidFill>
            <a:schemeClr val="accent1">
              <a:shade val="90000"/>
              <a:hueOff val="332341"/>
              <a:satOff val="-7097"/>
              <a:lumOff val="2648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s-ES" sz="1600" kern="1200">
            <a:solidFill>
              <a:schemeClr val="tx1"/>
            </a:solidFill>
          </a:endParaRPr>
        </a:p>
      </dsp:txBody>
      <dsp:txXfrm>
        <a:off x="3652499" y="3343454"/>
        <a:ext cx="136032" cy="5005"/>
      </dsp:txXfrm>
    </dsp:sp>
    <dsp:sp modelId="{EBC58627-C1E0-7D46-B0EE-EC3CC6B9AA55}">
      <dsp:nvSpPr>
        <dsp:cNvPr id="0" name=""/>
        <dsp:cNvSpPr/>
      </dsp:nvSpPr>
      <dsp:spPr>
        <a:xfrm>
          <a:off x="3970552" y="1808481"/>
          <a:ext cx="2174230" cy="1304538"/>
        </a:xfrm>
        <a:prstGeom prst="rect">
          <a:avLst/>
        </a:prstGeom>
        <a:solidFill>
          <a:schemeClr val="accent1">
            <a:shade val="50000"/>
            <a:hueOff val="402493"/>
            <a:satOff val="-9802"/>
            <a:lumOff val="428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 sz="1600" kern="1200" dirty="0">
              <a:solidFill>
                <a:schemeClr val="tx1"/>
              </a:solidFill>
            </a:rPr>
            <a:t>3 días de recibida EPS y usuario requerido suscriben acuerdo, compromiso de atender a las ordenes prescritas </a:t>
          </a:r>
        </a:p>
      </dsp:txBody>
      <dsp:txXfrm>
        <a:off x="3970552" y="1808481"/>
        <a:ext cx="2174230" cy="1304538"/>
      </dsp:txXfrm>
    </dsp:sp>
    <dsp:sp modelId="{AF649B8D-964C-8740-A413-3AB2552D218A}">
      <dsp:nvSpPr>
        <dsp:cNvPr id="0" name=""/>
        <dsp:cNvSpPr/>
      </dsp:nvSpPr>
      <dsp:spPr>
        <a:xfrm>
          <a:off x="3468678" y="4219642"/>
          <a:ext cx="469473" cy="91440"/>
        </a:xfrm>
        <a:custGeom>
          <a:avLst/>
          <a:gdLst/>
          <a:ahLst/>
          <a:cxnLst/>
          <a:rect l="0" t="0" r="0" b="0"/>
          <a:pathLst>
            <a:path>
              <a:moveTo>
                <a:pt x="0" y="45720"/>
              </a:moveTo>
              <a:lnTo>
                <a:pt x="469473" y="45720"/>
              </a:lnTo>
            </a:path>
          </a:pathLst>
        </a:custGeom>
        <a:noFill/>
        <a:ln w="6350" cap="flat" cmpd="sng" algn="ctr">
          <a:solidFill>
            <a:schemeClr val="accent1">
              <a:shade val="90000"/>
              <a:hueOff val="166170"/>
              <a:satOff val="-3548"/>
              <a:lumOff val="1324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s-ES" sz="1600" kern="1200">
            <a:solidFill>
              <a:schemeClr val="tx1"/>
            </a:solidFill>
          </a:endParaRPr>
        </a:p>
      </dsp:txBody>
      <dsp:txXfrm>
        <a:off x="3690913" y="4262859"/>
        <a:ext cx="25003" cy="5005"/>
      </dsp:txXfrm>
    </dsp:sp>
    <dsp:sp modelId="{154F1F26-2AB8-F641-975E-2DB7EE9DECCF}">
      <dsp:nvSpPr>
        <dsp:cNvPr id="0" name=""/>
        <dsp:cNvSpPr/>
      </dsp:nvSpPr>
      <dsp:spPr>
        <a:xfrm>
          <a:off x="1296248" y="3613093"/>
          <a:ext cx="2174230" cy="1304538"/>
        </a:xfrm>
        <a:prstGeom prst="rect">
          <a:avLst/>
        </a:prstGeom>
        <a:solidFill>
          <a:schemeClr val="accent1">
            <a:shade val="50000"/>
            <a:hueOff val="268329"/>
            <a:satOff val="-6535"/>
            <a:lumOff val="285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chemeClr val="tx1"/>
              </a:solidFill>
            </a:rPr>
            <a:t>No respuesta o reincidente:</a:t>
          </a:r>
        </a:p>
      </dsp:txBody>
      <dsp:txXfrm>
        <a:off x="1296248" y="3613093"/>
        <a:ext cx="2174230" cy="1304538"/>
      </dsp:txXfrm>
    </dsp:sp>
    <dsp:sp modelId="{6769E270-849A-BE47-8440-1C2D98342B90}">
      <dsp:nvSpPr>
        <dsp:cNvPr id="0" name=""/>
        <dsp:cNvSpPr/>
      </dsp:nvSpPr>
      <dsp:spPr>
        <a:xfrm>
          <a:off x="3970552" y="3613093"/>
          <a:ext cx="2174230" cy="1304538"/>
        </a:xfrm>
        <a:prstGeom prst="rect">
          <a:avLst/>
        </a:prstGeom>
        <a:solidFill>
          <a:schemeClr val="accent1">
            <a:shade val="50000"/>
            <a:hueOff val="134164"/>
            <a:satOff val="-3267"/>
            <a:lumOff val="142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 sz="1600" kern="1200" dirty="0">
              <a:solidFill>
                <a:schemeClr val="bg1"/>
              </a:solidFill>
            </a:rPr>
            <a:t>Suspensión del pago de incapacidad (</a:t>
          </a:r>
        </a:p>
        <a:p>
          <a:pPr marL="0" lvl="0" indent="0" algn="ctr" defTabSz="711200">
            <a:lnSpc>
              <a:spcPct val="90000"/>
            </a:lnSpc>
            <a:spcBef>
              <a:spcPct val="0"/>
            </a:spcBef>
            <a:spcAft>
              <a:spcPct val="35000"/>
            </a:spcAft>
            <a:buNone/>
          </a:pPr>
          <a:r>
            <a:rPr lang="es-ES" sz="1600" kern="1200" dirty="0">
              <a:solidFill>
                <a:schemeClr val="bg1"/>
              </a:solidFill>
            </a:rPr>
            <a:t>Pero no de Prestaciones asistenciales.</a:t>
          </a:r>
        </a:p>
      </dsp:txBody>
      <dsp:txXfrm>
        <a:off x="3970552" y="3613093"/>
        <a:ext cx="2174230" cy="1304538"/>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638123-6A1A-2847-9EF0-997483452E6B}">
      <dsp:nvSpPr>
        <dsp:cNvPr id="0" name=""/>
        <dsp:cNvSpPr/>
      </dsp:nvSpPr>
      <dsp:spPr>
        <a:xfrm>
          <a:off x="2724" y="0"/>
          <a:ext cx="2856167" cy="512116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kern="1200" dirty="0">
              <a:solidFill>
                <a:schemeClr val="tx1"/>
              </a:solidFill>
            </a:rPr>
            <a:t>Incapacidades Continuas Mayores de 180 días</a:t>
          </a:r>
        </a:p>
      </dsp:txBody>
      <dsp:txXfrm>
        <a:off x="2724" y="2048466"/>
        <a:ext cx="2856167" cy="2048466"/>
      </dsp:txXfrm>
    </dsp:sp>
    <dsp:sp modelId="{199A053E-6AF9-1245-8533-7D95141FABC0}">
      <dsp:nvSpPr>
        <dsp:cNvPr id="0" name=""/>
        <dsp:cNvSpPr/>
      </dsp:nvSpPr>
      <dsp:spPr>
        <a:xfrm>
          <a:off x="578134" y="307269"/>
          <a:ext cx="1705348" cy="170534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266130-9A58-CC4C-B5BE-59FE3FEC1F93}">
      <dsp:nvSpPr>
        <dsp:cNvPr id="0" name=""/>
        <dsp:cNvSpPr/>
      </dsp:nvSpPr>
      <dsp:spPr>
        <a:xfrm>
          <a:off x="2944577" y="0"/>
          <a:ext cx="2856167" cy="512116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kern="1200" dirty="0">
              <a:solidFill>
                <a:schemeClr val="tx1"/>
              </a:solidFill>
            </a:rPr>
            <a:t>Incapacidades discontinuas</a:t>
          </a:r>
        </a:p>
      </dsp:txBody>
      <dsp:txXfrm>
        <a:off x="2944577" y="2048466"/>
        <a:ext cx="2856167" cy="2048466"/>
      </dsp:txXfrm>
    </dsp:sp>
    <dsp:sp modelId="{902D951D-C2F9-BB4A-9759-845698184C05}">
      <dsp:nvSpPr>
        <dsp:cNvPr id="0" name=""/>
        <dsp:cNvSpPr/>
      </dsp:nvSpPr>
      <dsp:spPr>
        <a:xfrm>
          <a:off x="3519987" y="307269"/>
          <a:ext cx="1705348" cy="170534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7DC889-7CA3-2C4E-AC73-A72A2602CEC8}">
      <dsp:nvSpPr>
        <dsp:cNvPr id="0" name=""/>
        <dsp:cNvSpPr/>
      </dsp:nvSpPr>
      <dsp:spPr>
        <a:xfrm>
          <a:off x="5886430" y="0"/>
          <a:ext cx="2856167" cy="512116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kern="1200" dirty="0">
              <a:solidFill>
                <a:schemeClr val="tx1"/>
              </a:solidFill>
            </a:rPr>
            <a:t>Incapacidades Falsas</a:t>
          </a:r>
        </a:p>
        <a:p>
          <a:pPr marL="0" lvl="0" indent="0" algn="ctr" defTabSz="1066800">
            <a:lnSpc>
              <a:spcPct val="90000"/>
            </a:lnSpc>
            <a:spcBef>
              <a:spcPct val="0"/>
            </a:spcBef>
            <a:spcAft>
              <a:spcPct val="35000"/>
            </a:spcAft>
            <a:buNone/>
          </a:pPr>
          <a:r>
            <a:rPr lang="es-ES" sz="2400" kern="1200" dirty="0">
              <a:solidFill>
                <a:schemeClr val="tx1"/>
              </a:solidFill>
            </a:rPr>
            <a:t>Casos de abuso del derecho</a:t>
          </a:r>
        </a:p>
      </dsp:txBody>
      <dsp:txXfrm>
        <a:off x="5886430" y="2048466"/>
        <a:ext cx="2856167" cy="2048466"/>
      </dsp:txXfrm>
    </dsp:sp>
    <dsp:sp modelId="{C53B7461-0670-7044-93D0-3A619C1F62C4}">
      <dsp:nvSpPr>
        <dsp:cNvPr id="0" name=""/>
        <dsp:cNvSpPr/>
      </dsp:nvSpPr>
      <dsp:spPr>
        <a:xfrm>
          <a:off x="6461839" y="307269"/>
          <a:ext cx="1705348" cy="170534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F87485-F467-F34B-9D5D-642DB23B13E4}">
      <dsp:nvSpPr>
        <dsp:cNvPr id="0" name=""/>
        <dsp:cNvSpPr/>
      </dsp:nvSpPr>
      <dsp:spPr>
        <a:xfrm>
          <a:off x="8828282" y="0"/>
          <a:ext cx="2856167" cy="512116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kern="1200" dirty="0">
              <a:solidFill>
                <a:schemeClr val="tx1"/>
              </a:solidFill>
            </a:rPr>
            <a:t>Incapacidades con problemas de continuidad por Tiempo o por diagnóstico</a:t>
          </a:r>
        </a:p>
      </dsp:txBody>
      <dsp:txXfrm>
        <a:off x="8828282" y="2048466"/>
        <a:ext cx="2856167" cy="2048466"/>
      </dsp:txXfrm>
    </dsp:sp>
    <dsp:sp modelId="{AAB611D6-BE5F-6A48-84C1-431EFFDAAEA5}">
      <dsp:nvSpPr>
        <dsp:cNvPr id="0" name=""/>
        <dsp:cNvSpPr/>
      </dsp:nvSpPr>
      <dsp:spPr>
        <a:xfrm>
          <a:off x="9403692" y="307269"/>
          <a:ext cx="1705348" cy="1705348"/>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5000" r="-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D3FC0F-B3FC-6842-A963-5681D9837A6E}">
      <dsp:nvSpPr>
        <dsp:cNvPr id="0" name=""/>
        <dsp:cNvSpPr/>
      </dsp:nvSpPr>
      <dsp:spPr>
        <a:xfrm>
          <a:off x="467486" y="4096932"/>
          <a:ext cx="10752201" cy="768174"/>
        </a:xfrm>
        <a:prstGeom prst="leftRight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12FBD9-4EBF-C641-B34B-1117995CB34B}">
      <dsp:nvSpPr>
        <dsp:cNvPr id="0" name=""/>
        <dsp:cNvSpPr/>
      </dsp:nvSpPr>
      <dsp:spPr>
        <a:xfrm>
          <a:off x="2047681" y="0"/>
          <a:ext cx="4139440" cy="2759616"/>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25000" b="-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CC814F-CDCF-3644-B095-6E5F1E9CC1EC}">
      <dsp:nvSpPr>
        <dsp:cNvPr id="0" name=""/>
        <dsp:cNvSpPr/>
      </dsp:nvSpPr>
      <dsp:spPr>
        <a:xfrm>
          <a:off x="6359956" y="2932180"/>
          <a:ext cx="5864565" cy="3622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CO" sz="1600" kern="1200" dirty="0">
              <a:solidFill>
                <a:srgbClr val="464646"/>
              </a:solidFill>
              <a:latin typeface="Roboto Slab"/>
            </a:rPr>
            <a:t>T</a:t>
          </a:r>
          <a:r>
            <a:rPr lang="es-CO" sz="1600" b="0" i="0" kern="1200" dirty="0">
              <a:solidFill>
                <a:srgbClr val="464646"/>
              </a:solidFill>
              <a:effectLst/>
              <a:latin typeface="Roboto Slab"/>
            </a:rPr>
            <a:t>odos los empleadores públicos y privados, </a:t>
          </a:r>
        </a:p>
        <a:p>
          <a:pPr marL="0" lvl="0" indent="0" algn="ctr" defTabSz="711200">
            <a:lnSpc>
              <a:spcPct val="90000"/>
            </a:lnSpc>
            <a:spcBef>
              <a:spcPct val="0"/>
            </a:spcBef>
            <a:spcAft>
              <a:spcPct val="35000"/>
            </a:spcAft>
            <a:buNone/>
          </a:pPr>
          <a:r>
            <a:rPr lang="es-CO" sz="1600" kern="1200" dirty="0">
              <a:solidFill>
                <a:srgbClr val="464646"/>
              </a:solidFill>
              <a:latin typeface="Roboto Slab"/>
            </a:rPr>
            <a:t>T</a:t>
          </a:r>
          <a:r>
            <a:rPr lang="es-CO" sz="1600" b="0" i="0" kern="1200" dirty="0">
              <a:solidFill>
                <a:srgbClr val="464646"/>
              </a:solidFill>
              <a:effectLst/>
              <a:latin typeface="Roboto Slab"/>
            </a:rPr>
            <a:t>rabajadores dependientes e independientes, </a:t>
          </a:r>
        </a:p>
        <a:p>
          <a:pPr marL="0" lvl="0" indent="0" algn="ctr" defTabSz="711200">
            <a:lnSpc>
              <a:spcPct val="90000"/>
            </a:lnSpc>
            <a:spcBef>
              <a:spcPct val="0"/>
            </a:spcBef>
            <a:spcAft>
              <a:spcPct val="35000"/>
            </a:spcAft>
            <a:buNone/>
          </a:pPr>
          <a:r>
            <a:rPr lang="es-CO" sz="1600" b="0" i="0" kern="1200" dirty="0">
              <a:solidFill>
                <a:srgbClr val="464646"/>
              </a:solidFill>
              <a:effectLst/>
              <a:latin typeface="Roboto Slab"/>
            </a:rPr>
            <a:t>Contratantes de personal bajo modalidad de contrato civil, comercial o administrativo, </a:t>
          </a:r>
        </a:p>
        <a:p>
          <a:pPr marL="0" lvl="0" indent="0" algn="ctr" defTabSz="711200">
            <a:lnSpc>
              <a:spcPct val="90000"/>
            </a:lnSpc>
            <a:spcBef>
              <a:spcPct val="0"/>
            </a:spcBef>
            <a:spcAft>
              <a:spcPct val="35000"/>
            </a:spcAft>
            <a:buNone/>
          </a:pPr>
          <a:r>
            <a:rPr lang="es-CO" sz="1600" kern="1200" dirty="0">
              <a:solidFill>
                <a:srgbClr val="464646"/>
              </a:solidFill>
              <a:latin typeface="Roboto Slab"/>
            </a:rPr>
            <a:t>O</a:t>
          </a:r>
          <a:r>
            <a:rPr lang="es-CO" sz="1600" b="0" i="0" kern="1200" dirty="0">
              <a:solidFill>
                <a:srgbClr val="464646"/>
              </a:solidFill>
              <a:effectLst/>
              <a:latin typeface="Roboto Slab"/>
            </a:rPr>
            <a:t>rganizaciones de economía solidaria y del sector cooperativo, </a:t>
          </a:r>
        </a:p>
        <a:p>
          <a:pPr marL="0" lvl="0" indent="0" algn="ctr" defTabSz="711200">
            <a:lnSpc>
              <a:spcPct val="90000"/>
            </a:lnSpc>
            <a:spcBef>
              <a:spcPct val="0"/>
            </a:spcBef>
            <a:spcAft>
              <a:spcPct val="35000"/>
            </a:spcAft>
            <a:buNone/>
          </a:pPr>
          <a:r>
            <a:rPr lang="es-CO" sz="1600" kern="1200" dirty="0">
              <a:solidFill>
                <a:srgbClr val="464646"/>
              </a:solidFill>
              <a:latin typeface="Roboto Slab"/>
            </a:rPr>
            <a:t>E</a:t>
          </a:r>
          <a:r>
            <a:rPr lang="es-CO" sz="1600" b="0" i="0" kern="1200" dirty="0">
              <a:solidFill>
                <a:srgbClr val="464646"/>
              </a:solidFill>
              <a:effectLst/>
              <a:latin typeface="Roboto Slab"/>
            </a:rPr>
            <a:t>mpresas de servicios temporales, </a:t>
          </a:r>
        </a:p>
        <a:p>
          <a:pPr marL="0" lvl="0" indent="0" algn="ctr" defTabSz="711200">
            <a:lnSpc>
              <a:spcPct val="90000"/>
            </a:lnSpc>
            <a:spcBef>
              <a:spcPct val="0"/>
            </a:spcBef>
            <a:spcAft>
              <a:spcPct val="35000"/>
            </a:spcAft>
            <a:buNone/>
          </a:pPr>
          <a:r>
            <a:rPr lang="es-CO" sz="1600" b="0" i="0" kern="1200" dirty="0">
              <a:solidFill>
                <a:srgbClr val="464646"/>
              </a:solidFill>
              <a:effectLst/>
              <a:latin typeface="Roboto Slab"/>
            </a:rPr>
            <a:t>Agremiaciones o asociaciones que afilian trabajadores independientes al SSSI</a:t>
          </a:r>
        </a:p>
        <a:p>
          <a:pPr marL="0" lvl="0" indent="0" algn="ctr" defTabSz="711200">
            <a:lnSpc>
              <a:spcPct val="90000"/>
            </a:lnSpc>
            <a:spcBef>
              <a:spcPct val="0"/>
            </a:spcBef>
            <a:spcAft>
              <a:spcPct val="35000"/>
            </a:spcAft>
            <a:buNone/>
          </a:pPr>
          <a:r>
            <a:rPr lang="es-CO" sz="1600" b="0" i="0" kern="1200" dirty="0">
              <a:solidFill>
                <a:srgbClr val="464646"/>
              </a:solidFill>
              <a:effectLst/>
              <a:latin typeface="Roboto Slab"/>
            </a:rPr>
            <a:t>Estudiantes afiliados al SGRL </a:t>
          </a:r>
        </a:p>
        <a:p>
          <a:pPr marL="0" lvl="0" indent="0" algn="ctr" defTabSz="711200">
            <a:lnSpc>
              <a:spcPct val="90000"/>
            </a:lnSpc>
            <a:spcBef>
              <a:spcPct val="0"/>
            </a:spcBef>
            <a:spcAft>
              <a:spcPct val="35000"/>
            </a:spcAft>
            <a:buNone/>
          </a:pPr>
          <a:r>
            <a:rPr lang="es-CO" sz="1600" b="0" i="0" kern="1200" dirty="0">
              <a:solidFill>
                <a:srgbClr val="464646"/>
              </a:solidFill>
              <a:effectLst/>
              <a:latin typeface="Roboto Slab"/>
            </a:rPr>
            <a:t>Trabajadores en misión, </a:t>
          </a:r>
        </a:p>
        <a:p>
          <a:pPr marL="0" lvl="0" indent="0" algn="ctr" defTabSz="711200">
            <a:lnSpc>
              <a:spcPct val="90000"/>
            </a:lnSpc>
            <a:spcBef>
              <a:spcPct val="0"/>
            </a:spcBef>
            <a:spcAft>
              <a:spcPct val="35000"/>
            </a:spcAft>
            <a:buNone/>
          </a:pPr>
          <a:r>
            <a:rPr lang="es-CO" sz="1600" b="0" i="0" kern="1200" dirty="0">
              <a:solidFill>
                <a:srgbClr val="464646"/>
              </a:solidFill>
              <a:effectLst/>
              <a:latin typeface="Roboto Slab"/>
            </a:rPr>
            <a:t>Policía Nacional en lo que corresponde a su personal no uniformado y al personal civil de las Fuerzas Militares.</a:t>
          </a:r>
          <a:endParaRPr lang="es-MX" sz="1600" kern="1200" dirty="0"/>
        </a:p>
      </dsp:txBody>
      <dsp:txXfrm>
        <a:off x="6359956" y="2932180"/>
        <a:ext cx="5864565" cy="3622438"/>
      </dsp:txXfrm>
    </dsp:sp>
    <dsp:sp modelId="{60AE215A-15D2-F349-A3E0-60FDFE9D8115}">
      <dsp:nvSpPr>
        <dsp:cNvPr id="0" name=""/>
        <dsp:cNvSpPr/>
      </dsp:nvSpPr>
      <dsp:spPr>
        <a:xfrm>
          <a:off x="5842526" y="2415194"/>
          <a:ext cx="1408440" cy="1408804"/>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28503A-33E8-CB44-9E9C-08E2F9DF7E5E}">
      <dsp:nvSpPr>
        <dsp:cNvPr id="0" name=""/>
        <dsp:cNvSpPr/>
      </dsp:nvSpPr>
      <dsp:spPr>
        <a:xfrm rot="5400000">
          <a:off x="11374122" y="2415377"/>
          <a:ext cx="1408804" cy="1408440"/>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14A044-85BA-9740-BA5D-F64F6C2597B9}">
      <dsp:nvSpPr>
        <dsp:cNvPr id="0" name=""/>
        <dsp:cNvSpPr/>
      </dsp:nvSpPr>
      <dsp:spPr>
        <a:xfrm rot="16200000">
          <a:off x="5842343" y="5663690"/>
          <a:ext cx="1408804" cy="1408440"/>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CD92DB-C632-9146-92E8-66780BC40582}">
      <dsp:nvSpPr>
        <dsp:cNvPr id="0" name=""/>
        <dsp:cNvSpPr/>
      </dsp:nvSpPr>
      <dsp:spPr>
        <a:xfrm rot="10800000">
          <a:off x="11374304" y="5663508"/>
          <a:ext cx="1408440" cy="1408804"/>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A3FD89-12DD-2243-8234-EC4D43CE1CB0}">
      <dsp:nvSpPr>
        <dsp:cNvPr id="0" name=""/>
        <dsp:cNvSpPr/>
      </dsp:nvSpPr>
      <dsp:spPr>
        <a:xfrm>
          <a:off x="754563" y="613"/>
          <a:ext cx="10940048" cy="11427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s-CO" sz="3600" b="1" i="0" kern="1200" dirty="0">
              <a:solidFill>
                <a:schemeClr val="bg1"/>
              </a:solidFill>
              <a:effectLst/>
              <a:latin typeface="Roboto Slab"/>
            </a:rPr>
            <a:t>Instrumentos de la batería para la evaluación del Riesgo Psicosocial</a:t>
          </a:r>
          <a:endParaRPr lang="es-CO" sz="3600" kern="1200" dirty="0">
            <a:solidFill>
              <a:schemeClr val="bg1"/>
            </a:solidFill>
          </a:endParaRPr>
        </a:p>
      </dsp:txBody>
      <dsp:txXfrm>
        <a:off x="788034" y="34084"/>
        <a:ext cx="10873106" cy="1075853"/>
      </dsp:txXfrm>
    </dsp:sp>
    <dsp:sp modelId="{DD53B4FE-DFA1-964C-8E0E-491AF8EEC667}">
      <dsp:nvSpPr>
        <dsp:cNvPr id="0" name=""/>
        <dsp:cNvSpPr/>
      </dsp:nvSpPr>
      <dsp:spPr>
        <a:xfrm>
          <a:off x="1848568" y="1143409"/>
          <a:ext cx="1094004" cy="857096"/>
        </a:xfrm>
        <a:custGeom>
          <a:avLst/>
          <a:gdLst/>
          <a:ahLst/>
          <a:cxnLst/>
          <a:rect l="0" t="0" r="0" b="0"/>
          <a:pathLst>
            <a:path>
              <a:moveTo>
                <a:pt x="0" y="0"/>
              </a:moveTo>
              <a:lnTo>
                <a:pt x="0" y="857096"/>
              </a:lnTo>
              <a:lnTo>
                <a:pt x="1094004" y="8570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5D1EE9-8A9F-3145-8659-309498C1059F}">
      <dsp:nvSpPr>
        <dsp:cNvPr id="0" name=""/>
        <dsp:cNvSpPr/>
      </dsp:nvSpPr>
      <dsp:spPr>
        <a:xfrm>
          <a:off x="2942572" y="1429108"/>
          <a:ext cx="8752038" cy="11427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s-CO" sz="3500" b="0" i="0" kern="1200" dirty="0"/>
            <a:t>Cuestionario de factores de riesgo psicosocial intralaboral.</a:t>
          </a:r>
          <a:endParaRPr lang="es-CO" sz="3500" kern="1200" dirty="0"/>
        </a:p>
      </dsp:txBody>
      <dsp:txXfrm>
        <a:off x="2976043" y="1462579"/>
        <a:ext cx="8685096" cy="1075853"/>
      </dsp:txXfrm>
    </dsp:sp>
    <dsp:sp modelId="{993600D6-00B2-5042-A502-3B9ABEC39A1E}">
      <dsp:nvSpPr>
        <dsp:cNvPr id="0" name=""/>
        <dsp:cNvSpPr/>
      </dsp:nvSpPr>
      <dsp:spPr>
        <a:xfrm>
          <a:off x="1848568" y="1143409"/>
          <a:ext cx="1094004" cy="2285590"/>
        </a:xfrm>
        <a:custGeom>
          <a:avLst/>
          <a:gdLst/>
          <a:ahLst/>
          <a:cxnLst/>
          <a:rect l="0" t="0" r="0" b="0"/>
          <a:pathLst>
            <a:path>
              <a:moveTo>
                <a:pt x="0" y="0"/>
              </a:moveTo>
              <a:lnTo>
                <a:pt x="0" y="2285590"/>
              </a:lnTo>
              <a:lnTo>
                <a:pt x="1094004" y="228559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3D99EA-5637-FD46-A624-50C96CDF9AD8}">
      <dsp:nvSpPr>
        <dsp:cNvPr id="0" name=""/>
        <dsp:cNvSpPr/>
      </dsp:nvSpPr>
      <dsp:spPr>
        <a:xfrm>
          <a:off x="2942572" y="2857602"/>
          <a:ext cx="8752038" cy="11427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s-CO" sz="3500" b="0" i="0" kern="1200" dirty="0"/>
            <a:t>Cuestionario de factores de riesgo psicosocial extralaboral.</a:t>
          </a:r>
          <a:endParaRPr lang="es-CO" sz="3500" kern="1200" dirty="0"/>
        </a:p>
      </dsp:txBody>
      <dsp:txXfrm>
        <a:off x="2976043" y="2891073"/>
        <a:ext cx="8685096" cy="1075853"/>
      </dsp:txXfrm>
    </dsp:sp>
    <dsp:sp modelId="{2D6DEC80-D37F-A644-92E8-63A7A7DC04C2}">
      <dsp:nvSpPr>
        <dsp:cNvPr id="0" name=""/>
        <dsp:cNvSpPr/>
      </dsp:nvSpPr>
      <dsp:spPr>
        <a:xfrm>
          <a:off x="1848568" y="1143409"/>
          <a:ext cx="1094004" cy="3714084"/>
        </a:xfrm>
        <a:custGeom>
          <a:avLst/>
          <a:gdLst/>
          <a:ahLst/>
          <a:cxnLst/>
          <a:rect l="0" t="0" r="0" b="0"/>
          <a:pathLst>
            <a:path>
              <a:moveTo>
                <a:pt x="0" y="0"/>
              </a:moveTo>
              <a:lnTo>
                <a:pt x="0" y="3714084"/>
              </a:lnTo>
              <a:lnTo>
                <a:pt x="1094004" y="37140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170547-788A-BE4A-81F7-A406DEB9435D}">
      <dsp:nvSpPr>
        <dsp:cNvPr id="0" name=""/>
        <dsp:cNvSpPr/>
      </dsp:nvSpPr>
      <dsp:spPr>
        <a:xfrm>
          <a:off x="2942572" y="4286096"/>
          <a:ext cx="8752038" cy="11427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s-CO" sz="3500" b="0" i="0" kern="1200" dirty="0"/>
            <a:t>Cuestionario para la evaluación del estrés.</a:t>
          </a:r>
          <a:endParaRPr lang="es-CO" sz="3500" kern="1200" dirty="0"/>
        </a:p>
      </dsp:txBody>
      <dsp:txXfrm>
        <a:off x="2976043" y="4319567"/>
        <a:ext cx="8685096" cy="1075853"/>
      </dsp:txXfrm>
    </dsp:sp>
    <dsp:sp modelId="{D13C5D41-1323-C445-AC7B-7BFC07B61FFC}">
      <dsp:nvSpPr>
        <dsp:cNvPr id="0" name=""/>
        <dsp:cNvSpPr/>
      </dsp:nvSpPr>
      <dsp:spPr>
        <a:xfrm>
          <a:off x="1848568" y="1143409"/>
          <a:ext cx="1094004" cy="5142579"/>
        </a:xfrm>
        <a:custGeom>
          <a:avLst/>
          <a:gdLst/>
          <a:ahLst/>
          <a:cxnLst/>
          <a:rect l="0" t="0" r="0" b="0"/>
          <a:pathLst>
            <a:path>
              <a:moveTo>
                <a:pt x="0" y="0"/>
              </a:moveTo>
              <a:lnTo>
                <a:pt x="0" y="5142579"/>
              </a:lnTo>
              <a:lnTo>
                <a:pt x="1094004" y="514257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34453B-8A68-F448-8F7A-AEB52723D177}">
      <dsp:nvSpPr>
        <dsp:cNvPr id="0" name=""/>
        <dsp:cNvSpPr/>
      </dsp:nvSpPr>
      <dsp:spPr>
        <a:xfrm>
          <a:off x="2942572" y="5714590"/>
          <a:ext cx="8752038" cy="11427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s-CO" sz="3500" b="0" i="0" kern="1200" dirty="0"/>
            <a:t>Ficha de datos generales (sociodemográficos y ocupacionales).</a:t>
          </a:r>
          <a:endParaRPr lang="es-CO" sz="3500" kern="1200" dirty="0"/>
        </a:p>
      </dsp:txBody>
      <dsp:txXfrm>
        <a:off x="2976043" y="5748061"/>
        <a:ext cx="8685096" cy="1075853"/>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1CF472-3E9C-E842-90C0-4517F0971424}">
      <dsp:nvSpPr>
        <dsp:cNvPr id="0" name=""/>
        <dsp:cNvSpPr/>
      </dsp:nvSpPr>
      <dsp:spPr>
        <a:xfrm>
          <a:off x="0" y="51766"/>
          <a:ext cx="10515600" cy="1350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s-CO" sz="3400" b="0" i="0" kern="1200"/>
            <a:t>Guía para el análisis psicosocial de puestos de trabajo.</a:t>
          </a:r>
          <a:endParaRPr lang="es-CO" sz="3400" kern="1200"/>
        </a:p>
      </dsp:txBody>
      <dsp:txXfrm>
        <a:off x="65934" y="117700"/>
        <a:ext cx="10383732" cy="1218787"/>
      </dsp:txXfrm>
    </dsp:sp>
    <dsp:sp modelId="{EB280D9B-0F65-FC4F-8C2F-DA314AD0AE80}">
      <dsp:nvSpPr>
        <dsp:cNvPr id="0" name=""/>
        <dsp:cNvSpPr/>
      </dsp:nvSpPr>
      <dsp:spPr>
        <a:xfrm>
          <a:off x="0" y="1500341"/>
          <a:ext cx="10515600" cy="1350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s-CO" sz="3400" b="0" i="0" kern="1200"/>
            <a:t>Guía de entrevistas semiestructuradas para la evaluación de factores de riesgo psicosocial intralaboral.</a:t>
          </a:r>
          <a:endParaRPr lang="es-CO" sz="3400" kern="1200"/>
        </a:p>
      </dsp:txBody>
      <dsp:txXfrm>
        <a:off x="65934" y="1566275"/>
        <a:ext cx="10383732" cy="1218787"/>
      </dsp:txXfrm>
    </dsp:sp>
    <dsp:sp modelId="{4B0A4A4A-FF9C-B647-93B7-0F3050BD97FE}">
      <dsp:nvSpPr>
        <dsp:cNvPr id="0" name=""/>
        <dsp:cNvSpPr/>
      </dsp:nvSpPr>
      <dsp:spPr>
        <a:xfrm>
          <a:off x="0" y="2948916"/>
          <a:ext cx="10515600" cy="1350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s-CO" sz="3400" b="0" i="0" kern="1200"/>
            <a:t>Guía de grupos focales para la evaluación de factores de riesgo psicosocial intralaboral.</a:t>
          </a:r>
          <a:endParaRPr lang="es-CO" sz="3400" kern="1200"/>
        </a:p>
      </dsp:txBody>
      <dsp:txXfrm>
        <a:off x="65934" y="3014850"/>
        <a:ext cx="10383732" cy="1218787"/>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500D17-E2FA-5746-BF46-FB84EF705068}">
      <dsp:nvSpPr>
        <dsp:cNvPr id="0" name=""/>
        <dsp:cNvSpPr/>
      </dsp:nvSpPr>
      <dsp:spPr>
        <a:xfrm>
          <a:off x="0" y="152714"/>
          <a:ext cx="11096625" cy="1034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CO" sz="2600" b="0" i="0" kern="1200" dirty="0"/>
            <a:t>1. Aplicación la realice el prestador de servicios de salud ocupacional (IPS), contratado por el empleador o contratante de personal, </a:t>
          </a:r>
          <a:endParaRPr lang="es-CO" sz="2600" kern="1200" dirty="0"/>
        </a:p>
      </dsp:txBody>
      <dsp:txXfrm>
        <a:off x="50489" y="203203"/>
        <a:ext cx="10995647" cy="933302"/>
      </dsp:txXfrm>
    </dsp:sp>
    <dsp:sp modelId="{0DFBF449-4E10-5346-817D-DDFB722CEF01}">
      <dsp:nvSpPr>
        <dsp:cNvPr id="0" name=""/>
        <dsp:cNvSpPr/>
      </dsp:nvSpPr>
      <dsp:spPr>
        <a:xfrm>
          <a:off x="0" y="1186994"/>
          <a:ext cx="11096625" cy="632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2318"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s-CO" sz="2000" b="0" i="0" kern="1200" dirty="0"/>
            <a:t>la custodia a cargo de dicho prestador, y se integrarán a la HCO del trabajador, cumpliendo los requisitos y procedimientos de archivo conforme a las normas legales vigentes para la HC.</a:t>
          </a:r>
          <a:endParaRPr lang="es-CO" sz="2000" kern="1200" dirty="0"/>
        </a:p>
      </dsp:txBody>
      <dsp:txXfrm>
        <a:off x="0" y="1186994"/>
        <a:ext cx="11096625" cy="632385"/>
      </dsp:txXfrm>
    </dsp:sp>
    <dsp:sp modelId="{3B961C1C-7EF0-6841-9354-2680B107E29D}">
      <dsp:nvSpPr>
        <dsp:cNvPr id="0" name=""/>
        <dsp:cNvSpPr/>
      </dsp:nvSpPr>
      <dsp:spPr>
        <a:xfrm>
          <a:off x="0" y="1819379"/>
          <a:ext cx="11096625" cy="1034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CO" sz="2600" b="0" i="0" kern="1200" dirty="0"/>
            <a:t>2. Servicios médicos internos y la evaluación la realicen los psicólogos especializados que formen parte de estos servicios del empleador o contratante, </a:t>
          </a:r>
          <a:endParaRPr lang="es-CO" sz="2600" kern="1200" dirty="0"/>
        </a:p>
      </dsp:txBody>
      <dsp:txXfrm>
        <a:off x="50489" y="1869868"/>
        <a:ext cx="10995647" cy="933302"/>
      </dsp:txXfrm>
    </dsp:sp>
    <dsp:sp modelId="{91960142-2346-0349-BB29-7089578A275B}">
      <dsp:nvSpPr>
        <dsp:cNvPr id="0" name=""/>
        <dsp:cNvSpPr/>
      </dsp:nvSpPr>
      <dsp:spPr>
        <a:xfrm>
          <a:off x="0" y="2853660"/>
          <a:ext cx="11096625" cy="632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2318"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s-CO" sz="2000" b="0" i="0" kern="1200" dirty="0"/>
            <a:t>Custodia y guarda a cargo de los médicos como los psicólogos en la </a:t>
          </a:r>
          <a:r>
            <a:rPr lang="es-CO" sz="2000" b="0" i="0" kern="1200" dirty="0" err="1"/>
            <a:t>HCOy</a:t>
          </a:r>
          <a:r>
            <a:rPr lang="es-CO" sz="2000" b="0" i="0" kern="1200" dirty="0"/>
            <a:t> responsables confidencialidad (artículo 16 de la Resolución 2346 de 2007)</a:t>
          </a:r>
          <a:endParaRPr lang="es-CO" sz="2000" kern="1200" dirty="0"/>
        </a:p>
      </dsp:txBody>
      <dsp:txXfrm>
        <a:off x="0" y="2853660"/>
        <a:ext cx="11096625" cy="632385"/>
      </dsp:txXfrm>
    </dsp:sp>
    <dsp:sp modelId="{5BAAA21D-39FD-C549-99C1-60DE9EFB949C}">
      <dsp:nvSpPr>
        <dsp:cNvPr id="0" name=""/>
        <dsp:cNvSpPr/>
      </dsp:nvSpPr>
      <dsp:spPr>
        <a:xfrm>
          <a:off x="0" y="3486045"/>
          <a:ext cx="11096625" cy="1034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CO" sz="2600" b="0" i="0" kern="1200" dirty="0"/>
            <a:t>3. Psicólogos especializados contratados externamente </a:t>
          </a:r>
        </a:p>
      </dsp:txBody>
      <dsp:txXfrm>
        <a:off x="50489" y="3536534"/>
        <a:ext cx="10995647" cy="933302"/>
      </dsp:txXfrm>
    </dsp:sp>
    <dsp:sp modelId="{380704AB-7BB9-0C4D-883A-60ADBC10D85D}">
      <dsp:nvSpPr>
        <dsp:cNvPr id="0" name=""/>
        <dsp:cNvSpPr/>
      </dsp:nvSpPr>
      <dsp:spPr>
        <a:xfrm>
          <a:off x="0" y="4520325"/>
          <a:ext cx="11096625" cy="632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2318"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s-CO" sz="2000" b="0" i="0" kern="1200" dirty="0"/>
            <a:t>Custodia y guarda a cargo de los psicólogos (artículo 10 de la Ley 1090 de 2006 que reglamenta la profesión de psicología)</a:t>
          </a:r>
          <a:endParaRPr lang="es-CO" sz="2000" kern="1200" dirty="0"/>
        </a:p>
      </dsp:txBody>
      <dsp:txXfrm>
        <a:off x="0" y="4520325"/>
        <a:ext cx="11096625" cy="6323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C0C6E5-8167-FE42-9452-975F86C15B30}">
      <dsp:nvSpPr>
        <dsp:cNvPr id="0" name=""/>
        <dsp:cNvSpPr/>
      </dsp:nvSpPr>
      <dsp:spPr>
        <a:xfrm>
          <a:off x="0" y="0"/>
          <a:ext cx="7493508" cy="687759"/>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dirty="0"/>
            <a:t>Condición de salud derivada de enfermedad o accidente, </a:t>
          </a:r>
          <a:endParaRPr lang="es-CO" sz="1800" kern="1200" dirty="0"/>
        </a:p>
      </dsp:txBody>
      <dsp:txXfrm>
        <a:off x="20144" y="20144"/>
        <a:ext cx="6670893" cy="647471"/>
      </dsp:txXfrm>
    </dsp:sp>
    <dsp:sp modelId="{FAEF4181-3D0B-784E-BD81-318155794D69}">
      <dsp:nvSpPr>
        <dsp:cNvPr id="0" name=""/>
        <dsp:cNvSpPr/>
      </dsp:nvSpPr>
      <dsp:spPr>
        <a:xfrm>
          <a:off x="559580" y="783281"/>
          <a:ext cx="7493508" cy="687759"/>
        </a:xfrm>
        <a:prstGeom prst="roundRect">
          <a:avLst>
            <a:gd name="adj" fmla="val 10000"/>
          </a:avLst>
        </a:prstGeom>
        <a:solidFill>
          <a:schemeClr val="accent1">
            <a:shade val="80000"/>
            <a:hueOff val="87321"/>
            <a:satOff val="-1564"/>
            <a:lumOff val="66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a:t>por salud publica, </a:t>
          </a:r>
          <a:endParaRPr lang="es-CO" sz="1800" kern="1200"/>
        </a:p>
      </dsp:txBody>
      <dsp:txXfrm>
        <a:off x="579724" y="803425"/>
        <a:ext cx="6446596" cy="647471"/>
      </dsp:txXfrm>
    </dsp:sp>
    <dsp:sp modelId="{328F5296-3C4E-A548-88D6-78AD50014745}">
      <dsp:nvSpPr>
        <dsp:cNvPr id="0" name=""/>
        <dsp:cNvSpPr/>
      </dsp:nvSpPr>
      <dsp:spPr>
        <a:xfrm>
          <a:off x="1119160" y="1566563"/>
          <a:ext cx="7493508" cy="687759"/>
        </a:xfrm>
        <a:prstGeom prst="roundRect">
          <a:avLst>
            <a:gd name="adj" fmla="val 10000"/>
          </a:avLst>
        </a:prstGeom>
        <a:solidFill>
          <a:schemeClr val="accent1">
            <a:shade val="80000"/>
            <a:hueOff val="174641"/>
            <a:satOff val="-3128"/>
            <a:lumOff val="132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a:t>proteger la salud del trabajador o la salud de otras persona </a:t>
          </a:r>
          <a:endParaRPr lang="es-CO" sz="1800" kern="1200"/>
        </a:p>
      </dsp:txBody>
      <dsp:txXfrm>
        <a:off x="1139304" y="1586707"/>
        <a:ext cx="6446596" cy="647471"/>
      </dsp:txXfrm>
    </dsp:sp>
    <dsp:sp modelId="{09F21ED2-D81F-834D-A682-55280BDF0DE1}">
      <dsp:nvSpPr>
        <dsp:cNvPr id="0" name=""/>
        <dsp:cNvSpPr/>
      </dsp:nvSpPr>
      <dsp:spPr>
        <a:xfrm>
          <a:off x="1678740" y="2349844"/>
          <a:ext cx="7493508" cy="687759"/>
        </a:xfrm>
        <a:prstGeom prst="roundRect">
          <a:avLst>
            <a:gd name="adj" fmla="val 10000"/>
          </a:avLst>
        </a:prstGeom>
        <a:solidFill>
          <a:schemeClr val="accent1">
            <a:shade val="80000"/>
            <a:hueOff val="261962"/>
            <a:satOff val="-4692"/>
            <a:lumOff val="199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dirty="0">
              <a:solidFill>
                <a:schemeClr val="tx1"/>
              </a:solidFill>
            </a:rPr>
            <a:t>Permitir la restitución de la salud acto médico u odontológico y hace parte del tratamiento </a:t>
          </a:r>
        </a:p>
      </dsp:txBody>
      <dsp:txXfrm>
        <a:off x="1698884" y="2369988"/>
        <a:ext cx="6446596" cy="647471"/>
      </dsp:txXfrm>
    </dsp:sp>
    <dsp:sp modelId="{CD5A887D-15F6-C346-A1C5-D8DC9E788EA4}">
      <dsp:nvSpPr>
        <dsp:cNvPr id="0" name=""/>
        <dsp:cNvSpPr/>
      </dsp:nvSpPr>
      <dsp:spPr>
        <a:xfrm>
          <a:off x="2238320" y="3133126"/>
          <a:ext cx="7493508" cy="687759"/>
        </a:xfrm>
        <a:prstGeom prst="roundRect">
          <a:avLst>
            <a:gd name="adj" fmla="val 10000"/>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dirty="0">
              <a:solidFill>
                <a:schemeClr val="tx1"/>
              </a:solidFill>
              <a:latin typeface="Tahoma" panose="020B0604030504040204" pitchFamily="34" charset="0"/>
              <a:ea typeface="Tahoma" panose="020B0604030504040204" pitchFamily="34" charset="0"/>
              <a:cs typeface="Tahoma" panose="020B0604030504040204" pitchFamily="34" charset="0"/>
            </a:rPr>
            <a:t>Permite prestar los servicios para los cuales fue contratado.</a:t>
          </a:r>
          <a:endParaRPr lang="es-ES" sz="1800" kern="1200" dirty="0">
            <a:solidFill>
              <a:schemeClr val="tx1"/>
            </a:solidFill>
          </a:endParaRPr>
        </a:p>
      </dsp:txBody>
      <dsp:txXfrm>
        <a:off x="2258464" y="3153270"/>
        <a:ext cx="6446596" cy="647471"/>
      </dsp:txXfrm>
    </dsp:sp>
    <dsp:sp modelId="{2663F290-A8BD-A247-B2A6-5A6B611A4DB1}">
      <dsp:nvSpPr>
        <dsp:cNvPr id="0" name=""/>
        <dsp:cNvSpPr/>
      </dsp:nvSpPr>
      <dsp:spPr>
        <a:xfrm>
          <a:off x="7046464" y="502446"/>
          <a:ext cx="447043" cy="447043"/>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a:off x="7147049" y="502446"/>
        <a:ext cx="245873" cy="336400"/>
      </dsp:txXfrm>
    </dsp:sp>
    <dsp:sp modelId="{CB980BD4-8041-8443-8C2D-5E10F1DC5241}">
      <dsp:nvSpPr>
        <dsp:cNvPr id="0" name=""/>
        <dsp:cNvSpPr/>
      </dsp:nvSpPr>
      <dsp:spPr>
        <a:xfrm>
          <a:off x="7606044" y="1285728"/>
          <a:ext cx="447043" cy="447043"/>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a:off x="7706629" y="1285728"/>
        <a:ext cx="245873" cy="336400"/>
      </dsp:txXfrm>
    </dsp:sp>
    <dsp:sp modelId="{2B1DED8F-22AA-9847-8F70-2DAA94D306E9}">
      <dsp:nvSpPr>
        <dsp:cNvPr id="0" name=""/>
        <dsp:cNvSpPr/>
      </dsp:nvSpPr>
      <dsp:spPr>
        <a:xfrm>
          <a:off x="8165625" y="2057547"/>
          <a:ext cx="447043" cy="447043"/>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a:off x="8266210" y="2057547"/>
        <a:ext cx="245873" cy="336400"/>
      </dsp:txXfrm>
    </dsp:sp>
    <dsp:sp modelId="{EDA58D61-B05B-844B-85D0-0F4A0C71460A}">
      <dsp:nvSpPr>
        <dsp:cNvPr id="0" name=""/>
        <dsp:cNvSpPr/>
      </dsp:nvSpPr>
      <dsp:spPr>
        <a:xfrm>
          <a:off x="8725205" y="2848470"/>
          <a:ext cx="447043" cy="447043"/>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a:off x="8825790" y="2848470"/>
        <a:ext cx="245873" cy="336400"/>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4C90C-8530-1D40-82DC-BA77613880BD}">
      <dsp:nvSpPr>
        <dsp:cNvPr id="0" name=""/>
        <dsp:cNvSpPr/>
      </dsp:nvSpPr>
      <dsp:spPr>
        <a:xfrm>
          <a:off x="5822156" y="2043640"/>
          <a:ext cx="4119218" cy="714905"/>
        </a:xfrm>
        <a:custGeom>
          <a:avLst/>
          <a:gdLst/>
          <a:ahLst/>
          <a:cxnLst/>
          <a:rect l="0" t="0" r="0" b="0"/>
          <a:pathLst>
            <a:path>
              <a:moveTo>
                <a:pt x="0" y="0"/>
              </a:moveTo>
              <a:lnTo>
                <a:pt x="0" y="357452"/>
              </a:lnTo>
              <a:lnTo>
                <a:pt x="4119218" y="357452"/>
              </a:lnTo>
              <a:lnTo>
                <a:pt x="4119218" y="71490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C25896-B65E-E24A-B4C3-BEBAD430BCD8}">
      <dsp:nvSpPr>
        <dsp:cNvPr id="0" name=""/>
        <dsp:cNvSpPr/>
      </dsp:nvSpPr>
      <dsp:spPr>
        <a:xfrm>
          <a:off x="5776436" y="2043640"/>
          <a:ext cx="91440" cy="714905"/>
        </a:xfrm>
        <a:custGeom>
          <a:avLst/>
          <a:gdLst/>
          <a:ahLst/>
          <a:cxnLst/>
          <a:rect l="0" t="0" r="0" b="0"/>
          <a:pathLst>
            <a:path>
              <a:moveTo>
                <a:pt x="45720" y="0"/>
              </a:moveTo>
              <a:lnTo>
                <a:pt x="45720" y="71490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938A26-8FE6-2648-BD7D-FAEAD985B850}">
      <dsp:nvSpPr>
        <dsp:cNvPr id="0" name=""/>
        <dsp:cNvSpPr/>
      </dsp:nvSpPr>
      <dsp:spPr>
        <a:xfrm>
          <a:off x="1702937" y="2043640"/>
          <a:ext cx="4119218" cy="714905"/>
        </a:xfrm>
        <a:custGeom>
          <a:avLst/>
          <a:gdLst/>
          <a:ahLst/>
          <a:cxnLst/>
          <a:rect l="0" t="0" r="0" b="0"/>
          <a:pathLst>
            <a:path>
              <a:moveTo>
                <a:pt x="4119218" y="0"/>
              </a:moveTo>
              <a:lnTo>
                <a:pt x="4119218" y="357452"/>
              </a:lnTo>
              <a:lnTo>
                <a:pt x="0" y="357452"/>
              </a:lnTo>
              <a:lnTo>
                <a:pt x="0" y="71490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AB628E-8DFA-2144-8ACE-7169908DAC87}">
      <dsp:nvSpPr>
        <dsp:cNvPr id="0" name=""/>
        <dsp:cNvSpPr/>
      </dsp:nvSpPr>
      <dsp:spPr>
        <a:xfrm>
          <a:off x="4119999" y="341484"/>
          <a:ext cx="3404312" cy="1702156"/>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s-CO" sz="3200" kern="1200"/>
            <a:t>E</a:t>
          </a:r>
          <a:r>
            <a:rPr lang="es-CO" sz="3200" b="0" i="0" kern="1200"/>
            <a:t>nfoques:</a:t>
          </a:r>
          <a:endParaRPr lang="es-CO" sz="3200" kern="1200"/>
        </a:p>
      </dsp:txBody>
      <dsp:txXfrm>
        <a:off x="4119999" y="341484"/>
        <a:ext cx="3404312" cy="1702156"/>
      </dsp:txXfrm>
    </dsp:sp>
    <dsp:sp modelId="{D7E52484-4662-7E46-A4B6-FA32C8C11A1B}">
      <dsp:nvSpPr>
        <dsp:cNvPr id="0" name=""/>
        <dsp:cNvSpPr/>
      </dsp:nvSpPr>
      <dsp:spPr>
        <a:xfrm>
          <a:off x="781" y="2758546"/>
          <a:ext cx="3404312" cy="1702156"/>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O" sz="1800" b="0" i="0" kern="1200" dirty="0"/>
            <a:t>Instrumento de promoción de la salud y los factores protectores, la intervención de los FR y la prevención de los efectos adversos en la salud de las personas.</a:t>
          </a:r>
          <a:endParaRPr lang="es-CO" sz="1800" kern="1200" dirty="0"/>
        </a:p>
      </dsp:txBody>
      <dsp:txXfrm>
        <a:off x="781" y="2758546"/>
        <a:ext cx="3404312" cy="1702156"/>
      </dsp:txXfrm>
    </dsp:sp>
    <dsp:sp modelId="{9057B412-1C1F-374F-8C65-9885C0884409}">
      <dsp:nvSpPr>
        <dsp:cNvPr id="0" name=""/>
        <dsp:cNvSpPr/>
      </dsp:nvSpPr>
      <dsp:spPr>
        <a:xfrm>
          <a:off x="4119999" y="2758546"/>
          <a:ext cx="3404312" cy="1702156"/>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CO" sz="2400" b="0" i="0" kern="1200" dirty="0"/>
            <a:t>Como componentes del (SG-SST).</a:t>
          </a:r>
          <a:endParaRPr lang="es-CO" sz="2400" kern="1200" dirty="0"/>
        </a:p>
      </dsp:txBody>
      <dsp:txXfrm>
        <a:off x="4119999" y="2758546"/>
        <a:ext cx="3404312" cy="1702156"/>
      </dsp:txXfrm>
    </dsp:sp>
    <dsp:sp modelId="{55477A5F-9E26-314C-B9FB-7D3DCA8D67E5}">
      <dsp:nvSpPr>
        <dsp:cNvPr id="0" name=""/>
        <dsp:cNvSpPr/>
      </dsp:nvSpPr>
      <dsp:spPr>
        <a:xfrm>
          <a:off x="8239217" y="2758546"/>
          <a:ext cx="3404312" cy="1702156"/>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O" sz="1800" b="0" i="0" kern="1200" dirty="0"/>
            <a:t>Mecanismo de intervención de los FR identificados a través de la Batería de Instrumentos para la Evaluación de los FR Psicosociales.</a:t>
          </a:r>
          <a:endParaRPr lang="es-CO" sz="1800" kern="1200" dirty="0"/>
        </a:p>
      </dsp:txBody>
      <dsp:txXfrm>
        <a:off x="8239217" y="2758546"/>
        <a:ext cx="3404312" cy="1702156"/>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31D937-17AC-FD4D-87A2-2C5761476BAF}">
      <dsp:nvSpPr>
        <dsp:cNvPr id="0" name=""/>
        <dsp:cNvSpPr/>
      </dsp:nvSpPr>
      <dsp:spPr>
        <a:xfrm>
          <a:off x="0" y="35167"/>
          <a:ext cx="11501437" cy="8353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CO" sz="2100" b="0" i="0" kern="1200" dirty="0"/>
            <a:t>1. Campañas y espacios de capacitación a los empleadores y trabajadores de los diferentes sectores económicos, </a:t>
          </a:r>
          <a:endParaRPr lang="es-CO" sz="2100" kern="1200" dirty="0"/>
        </a:p>
      </dsp:txBody>
      <dsp:txXfrm>
        <a:off x="40780" y="75947"/>
        <a:ext cx="11419877" cy="753819"/>
      </dsp:txXfrm>
    </dsp:sp>
    <dsp:sp modelId="{D3098E4B-E7CF-D04B-B035-B24C5DBB78E5}">
      <dsp:nvSpPr>
        <dsp:cNvPr id="0" name=""/>
        <dsp:cNvSpPr/>
      </dsp:nvSpPr>
      <dsp:spPr>
        <a:xfrm>
          <a:off x="0" y="931027"/>
          <a:ext cx="11501437" cy="8353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CO" sz="2100" b="0" i="0" kern="1200" dirty="0"/>
            <a:t>2. Deben implementar una línea telefónica de ayuda, intervención psicosocial y/o soporte en crisis no presencial, </a:t>
          </a:r>
          <a:endParaRPr lang="es-CO" sz="2100" kern="1200" dirty="0"/>
        </a:p>
      </dsp:txBody>
      <dsp:txXfrm>
        <a:off x="40780" y="971807"/>
        <a:ext cx="11419877" cy="753819"/>
      </dsp:txXfrm>
    </dsp:sp>
    <dsp:sp modelId="{79CFE16A-6883-5C4E-9F25-BCFE552A4F27}">
      <dsp:nvSpPr>
        <dsp:cNvPr id="0" name=""/>
        <dsp:cNvSpPr/>
      </dsp:nvSpPr>
      <dsp:spPr>
        <a:xfrm>
          <a:off x="0" y="1766407"/>
          <a:ext cx="11501437" cy="499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5171"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s-CO" sz="1600" b="0" i="0" kern="1200" dirty="0"/>
            <a:t>(Profesionales de la salud mental) escucha, orientación y apoyo emocional y primeros auxilios psicológicos, Disponible, por el tiempo que dure la situación de emergencia declarada por el Gobierno nacional.</a:t>
          </a:r>
          <a:endParaRPr lang="es-CO" sz="1600" kern="1200" dirty="0"/>
        </a:p>
      </dsp:txBody>
      <dsp:txXfrm>
        <a:off x="0" y="1766407"/>
        <a:ext cx="11501437" cy="499904"/>
      </dsp:txXfrm>
    </dsp:sp>
    <dsp:sp modelId="{1F6F3661-3510-EE44-A3E4-4ED34AE26C13}">
      <dsp:nvSpPr>
        <dsp:cNvPr id="0" name=""/>
        <dsp:cNvSpPr/>
      </dsp:nvSpPr>
      <dsp:spPr>
        <a:xfrm>
          <a:off x="0" y="2266312"/>
          <a:ext cx="11501437" cy="8353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CO" sz="2100" b="0" i="0" kern="1200" dirty="0"/>
            <a:t>3. Acciones de promoción de la salud mental, </a:t>
          </a:r>
          <a:endParaRPr lang="es-CO" sz="2100" kern="1200" dirty="0"/>
        </a:p>
      </dsp:txBody>
      <dsp:txXfrm>
        <a:off x="40780" y="2307092"/>
        <a:ext cx="11419877" cy="753819"/>
      </dsp:txXfrm>
    </dsp:sp>
    <dsp:sp modelId="{52623734-73F2-7A44-9E4C-DA946615BAE7}">
      <dsp:nvSpPr>
        <dsp:cNvPr id="0" name=""/>
        <dsp:cNvSpPr/>
      </dsp:nvSpPr>
      <dsp:spPr>
        <a:xfrm>
          <a:off x="0" y="3101692"/>
          <a:ext cx="11501437" cy="499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5171"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s-CO" sz="1600" b="0" i="0" kern="1200" dirty="0"/>
            <a:t>identificación, prevención, intervención y canalización hacia los servicios de atención en salud mental, en el marco del acompañamiento y apoyo a los empleadores y sus trabajadores afiliados.</a:t>
          </a:r>
          <a:endParaRPr lang="es-CO" sz="1600" kern="1200" dirty="0"/>
        </a:p>
      </dsp:txBody>
      <dsp:txXfrm>
        <a:off x="0" y="3101692"/>
        <a:ext cx="11501437" cy="499904"/>
      </dsp:txXfrm>
    </dsp:sp>
    <dsp:sp modelId="{0610AF5C-1D03-ED47-92E7-B154EB8A6ADC}">
      <dsp:nvSpPr>
        <dsp:cNvPr id="0" name=""/>
        <dsp:cNvSpPr/>
      </dsp:nvSpPr>
      <dsp:spPr>
        <a:xfrm>
          <a:off x="0" y="3601597"/>
          <a:ext cx="11501437" cy="8353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CO" sz="2100" b="0" i="0" kern="1200" dirty="0"/>
            <a:t>4. Brindar apoyo emocional no presencial de escucha y orientación en situaciones de crisis a través de diferentes canales de interacción</a:t>
          </a:r>
          <a:endParaRPr lang="es-CO" sz="2100" kern="1200" dirty="0"/>
        </a:p>
      </dsp:txBody>
      <dsp:txXfrm>
        <a:off x="40780" y="3642377"/>
        <a:ext cx="11419877" cy="753819"/>
      </dsp:txXfrm>
    </dsp:sp>
    <dsp:sp modelId="{DE64842C-87ED-FB43-A86A-5EC3D513902F}">
      <dsp:nvSpPr>
        <dsp:cNvPr id="0" name=""/>
        <dsp:cNvSpPr/>
      </dsp:nvSpPr>
      <dsp:spPr>
        <a:xfrm>
          <a:off x="0" y="4436977"/>
          <a:ext cx="11501437" cy="499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5171"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s-CO" sz="1600" b="0" i="0" kern="1200" dirty="0"/>
            <a:t>(teléfono, </a:t>
          </a:r>
          <a:r>
            <a:rPr lang="es-CO" sz="1600" b="0" i="0" kern="1200" dirty="0" err="1"/>
            <a:t>whatsapp</a:t>
          </a:r>
          <a:r>
            <a:rPr lang="es-CO" sz="1600" b="0" i="0" kern="1200" dirty="0"/>
            <a:t>, redes sociales, otros), mediante acompañamiento psicológico e intervención psicosocial que contribuyan a la superación de la afectación en salud mental y bienestar de los trabajadores de diferentes sectores económicos.</a:t>
          </a:r>
          <a:endParaRPr lang="es-CO" sz="1600" kern="1200" dirty="0"/>
        </a:p>
      </dsp:txBody>
      <dsp:txXfrm>
        <a:off x="0" y="4436977"/>
        <a:ext cx="11501437" cy="499904"/>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E39EB6-0D73-9B44-B985-E7FDABC47CD1}">
      <dsp:nvSpPr>
        <dsp:cNvPr id="0" name=""/>
        <dsp:cNvSpPr/>
      </dsp:nvSpPr>
      <dsp:spPr>
        <a:xfrm>
          <a:off x="0" y="606"/>
          <a:ext cx="117728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087F6E-B74C-CE49-9204-3F48BA67D6FC}">
      <dsp:nvSpPr>
        <dsp:cNvPr id="0" name=""/>
        <dsp:cNvSpPr/>
      </dsp:nvSpPr>
      <dsp:spPr>
        <a:xfrm>
          <a:off x="0" y="606"/>
          <a:ext cx="11772899" cy="551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s-CO" sz="1900" b="0" i="0" kern="1200"/>
            <a:t>Criterios para la inclusión de los trabajadores:</a:t>
          </a:r>
          <a:endParaRPr lang="es-CO" sz="1900" kern="1200"/>
        </a:p>
      </dsp:txBody>
      <dsp:txXfrm>
        <a:off x="0" y="606"/>
        <a:ext cx="11772899" cy="551786"/>
      </dsp:txXfrm>
    </dsp:sp>
    <dsp:sp modelId="{D8207FC6-A1A2-C342-B7A1-967524AC56D0}">
      <dsp:nvSpPr>
        <dsp:cNvPr id="0" name=""/>
        <dsp:cNvSpPr/>
      </dsp:nvSpPr>
      <dsp:spPr>
        <a:xfrm>
          <a:off x="0" y="552392"/>
          <a:ext cx="117728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809E60-8093-F741-B140-CC9741A21EB9}">
      <dsp:nvSpPr>
        <dsp:cNvPr id="0" name=""/>
        <dsp:cNvSpPr/>
      </dsp:nvSpPr>
      <dsp:spPr>
        <a:xfrm>
          <a:off x="0" y="552392"/>
          <a:ext cx="11772899" cy="551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s-CO" sz="1900" b="0" i="0" kern="1200"/>
            <a:t>Casos o eventos identificados por quejas de acoso laboral, </a:t>
          </a:r>
          <a:endParaRPr lang="es-CO" sz="1900" kern="1200"/>
        </a:p>
      </dsp:txBody>
      <dsp:txXfrm>
        <a:off x="0" y="552392"/>
        <a:ext cx="11772899" cy="551786"/>
      </dsp:txXfrm>
    </dsp:sp>
    <dsp:sp modelId="{8364A77B-3DE5-374B-B2E4-7E09E7710F53}">
      <dsp:nvSpPr>
        <dsp:cNvPr id="0" name=""/>
        <dsp:cNvSpPr/>
      </dsp:nvSpPr>
      <dsp:spPr>
        <a:xfrm>
          <a:off x="0" y="1104178"/>
          <a:ext cx="117728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EDAC54-F678-0F49-B834-0836DE07C224}">
      <dsp:nvSpPr>
        <dsp:cNvPr id="0" name=""/>
        <dsp:cNvSpPr/>
      </dsp:nvSpPr>
      <dsp:spPr>
        <a:xfrm>
          <a:off x="0" y="1104178"/>
          <a:ext cx="11772899" cy="551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s-CO" sz="1900" b="0" i="0" kern="1200"/>
            <a:t>consumo problemático de alcohol y sustancias psicoactivas, </a:t>
          </a:r>
          <a:endParaRPr lang="es-CO" sz="1900" kern="1200"/>
        </a:p>
      </dsp:txBody>
      <dsp:txXfrm>
        <a:off x="0" y="1104178"/>
        <a:ext cx="11772899" cy="551786"/>
      </dsp:txXfrm>
    </dsp:sp>
    <dsp:sp modelId="{5B488D3D-1EE6-424A-B805-51B1820830B8}">
      <dsp:nvSpPr>
        <dsp:cNvPr id="0" name=""/>
        <dsp:cNvSpPr/>
      </dsp:nvSpPr>
      <dsp:spPr>
        <a:xfrm>
          <a:off x="0" y="1655964"/>
          <a:ext cx="117728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53B7A9-5DF6-6A4A-83F1-AA29B6EB2C03}">
      <dsp:nvSpPr>
        <dsp:cNvPr id="0" name=""/>
        <dsp:cNvSpPr/>
      </dsp:nvSpPr>
      <dsp:spPr>
        <a:xfrm>
          <a:off x="0" y="1655964"/>
          <a:ext cx="11772899" cy="551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s-CO" sz="1900" b="0" i="0" kern="1200"/>
            <a:t>trabajadores accidentados de forma reincidente, </a:t>
          </a:r>
          <a:endParaRPr lang="es-CO" sz="1900" kern="1200"/>
        </a:p>
      </dsp:txBody>
      <dsp:txXfrm>
        <a:off x="0" y="1655964"/>
        <a:ext cx="11772899" cy="551786"/>
      </dsp:txXfrm>
    </dsp:sp>
    <dsp:sp modelId="{8C88A7BA-8010-B140-BC89-96AB7BF215E2}">
      <dsp:nvSpPr>
        <dsp:cNvPr id="0" name=""/>
        <dsp:cNvSpPr/>
      </dsp:nvSpPr>
      <dsp:spPr>
        <a:xfrm>
          <a:off x="0" y="2207750"/>
          <a:ext cx="117728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985DB0-2DF5-304C-B6A5-B8425E2A1EC0}">
      <dsp:nvSpPr>
        <dsp:cNvPr id="0" name=""/>
        <dsp:cNvSpPr/>
      </dsp:nvSpPr>
      <dsp:spPr>
        <a:xfrm>
          <a:off x="0" y="2207750"/>
          <a:ext cx="11772899" cy="551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s-CO" sz="1900" b="0" i="0" kern="1200"/>
            <a:t>patologías comunes o laborales por exposición a factores psicosociales calificadas o en proceso de calificación, </a:t>
          </a:r>
          <a:endParaRPr lang="es-CO" sz="1900" kern="1200"/>
        </a:p>
      </dsp:txBody>
      <dsp:txXfrm>
        <a:off x="0" y="2207750"/>
        <a:ext cx="11772899" cy="551786"/>
      </dsp:txXfrm>
    </dsp:sp>
    <dsp:sp modelId="{18AB36EC-6E29-244F-84DB-4D5D386BE3F1}">
      <dsp:nvSpPr>
        <dsp:cNvPr id="0" name=""/>
        <dsp:cNvSpPr/>
      </dsp:nvSpPr>
      <dsp:spPr>
        <a:xfrm>
          <a:off x="0" y="2759536"/>
          <a:ext cx="117728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5D081C-A8B4-DF41-B3A8-3E201E7D960A}">
      <dsp:nvSpPr>
        <dsp:cNvPr id="0" name=""/>
        <dsp:cNvSpPr/>
      </dsp:nvSpPr>
      <dsp:spPr>
        <a:xfrm>
          <a:off x="0" y="2759536"/>
          <a:ext cx="11772899" cy="551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s-CO" sz="1900" b="0" i="0" kern="1200"/>
            <a:t>casos que reporten incapacidades con diagnósticos relacionados con riesgo psicosocial,</a:t>
          </a:r>
          <a:endParaRPr lang="es-CO" sz="1900" kern="1200"/>
        </a:p>
      </dsp:txBody>
      <dsp:txXfrm>
        <a:off x="0" y="2759536"/>
        <a:ext cx="11772899" cy="551786"/>
      </dsp:txXfrm>
    </dsp:sp>
    <dsp:sp modelId="{1FBD3084-09FA-1544-A45F-B5DE3A7CBE93}">
      <dsp:nvSpPr>
        <dsp:cNvPr id="0" name=""/>
        <dsp:cNvSpPr/>
      </dsp:nvSpPr>
      <dsp:spPr>
        <a:xfrm>
          <a:off x="0" y="3311322"/>
          <a:ext cx="117728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5FA06F-6BCF-A544-9F20-81070A080B5A}">
      <dsp:nvSpPr>
        <dsp:cNvPr id="0" name=""/>
        <dsp:cNvSpPr/>
      </dsp:nvSpPr>
      <dsp:spPr>
        <a:xfrm>
          <a:off x="0" y="3311322"/>
          <a:ext cx="11772899" cy="551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s-CO" sz="1900" b="0" i="0" kern="1200"/>
            <a:t>eventos vitales estresantes o significativos como muerte de seres queridos y eventos familiares o personales, </a:t>
          </a:r>
          <a:endParaRPr lang="es-CO" sz="1900" kern="1200"/>
        </a:p>
      </dsp:txBody>
      <dsp:txXfrm>
        <a:off x="0" y="3311322"/>
        <a:ext cx="11772899" cy="551786"/>
      </dsp:txXfrm>
    </dsp:sp>
    <dsp:sp modelId="{F55E90B3-34A1-6642-AEDF-461B47CE1728}">
      <dsp:nvSpPr>
        <dsp:cNvPr id="0" name=""/>
        <dsp:cNvSpPr/>
      </dsp:nvSpPr>
      <dsp:spPr>
        <a:xfrm>
          <a:off x="0" y="3863108"/>
          <a:ext cx="117728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73B248-4353-1147-ACA4-A490C6A506BE}">
      <dsp:nvSpPr>
        <dsp:cNvPr id="0" name=""/>
        <dsp:cNvSpPr/>
      </dsp:nvSpPr>
      <dsp:spPr>
        <a:xfrm>
          <a:off x="0" y="3863108"/>
          <a:ext cx="11772899" cy="551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s-CO" sz="1900" b="0" i="0" kern="1200"/>
            <a:t>casos de estrés postraumático, </a:t>
          </a:r>
          <a:endParaRPr lang="es-CO" sz="1900" kern="1200"/>
        </a:p>
      </dsp:txBody>
      <dsp:txXfrm>
        <a:off x="0" y="3863108"/>
        <a:ext cx="11772899" cy="551786"/>
      </dsp:txXfrm>
    </dsp:sp>
    <dsp:sp modelId="{A51E6101-E4CB-6247-87B9-D5A651C56C93}">
      <dsp:nvSpPr>
        <dsp:cNvPr id="0" name=""/>
        <dsp:cNvSpPr/>
      </dsp:nvSpPr>
      <dsp:spPr>
        <a:xfrm>
          <a:off x="0" y="4414894"/>
          <a:ext cx="117728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52670F-57A6-0E4C-BCF1-61E4C878B09D}">
      <dsp:nvSpPr>
        <dsp:cNvPr id="0" name=""/>
        <dsp:cNvSpPr/>
      </dsp:nvSpPr>
      <dsp:spPr>
        <a:xfrm>
          <a:off x="0" y="4414894"/>
          <a:ext cx="11772899" cy="551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s-CO" sz="1900" b="0" i="0" kern="1200"/>
            <a:t>trabajadores con efectos en la salud mental derivados de las situaciones de emergencia sanitaria, ambiental y social. </a:t>
          </a:r>
          <a:endParaRPr lang="es-CO" sz="1900" kern="1200"/>
        </a:p>
      </dsp:txBody>
      <dsp:txXfrm>
        <a:off x="0" y="4414894"/>
        <a:ext cx="11772899" cy="551786"/>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4EF8AB-D13D-1846-902A-CB17B91227D2}">
      <dsp:nvSpPr>
        <dsp:cNvPr id="0" name=""/>
        <dsp:cNvSpPr/>
      </dsp:nvSpPr>
      <dsp:spPr>
        <a:xfrm>
          <a:off x="0" y="266431"/>
          <a:ext cx="10515600" cy="3088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s-CO" sz="3000" b="0" i="0" kern="1200"/>
            <a:t>El incumplimiento a lo establecido en la presente Resolución será sancionado de conformidad con lo dispuesto en el artículo 91 del Decreto 1295 de 1994, modificado parcialmente por el artículo 115 del Decreto 2150 de 1995 y el artículo 13 de la Ley 1562 de 2012, en armonía con el Capítulo 11 del Título 4 de la Parte 2 del Libro 2 del Decreto 1072 de 2015. </a:t>
          </a:r>
          <a:endParaRPr lang="es-CO" sz="3000" kern="1200"/>
        </a:p>
      </dsp:txBody>
      <dsp:txXfrm>
        <a:off x="150783" y="417214"/>
        <a:ext cx="10214034" cy="2787234"/>
      </dsp:txXfrm>
    </dsp:sp>
    <dsp:sp modelId="{C165839B-A903-274A-9C73-AB0A3BC28C8A}">
      <dsp:nvSpPr>
        <dsp:cNvPr id="0" name=""/>
        <dsp:cNvSpPr/>
      </dsp:nvSpPr>
      <dsp:spPr>
        <a:xfrm>
          <a:off x="0" y="3355231"/>
          <a:ext cx="10515600" cy="729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s-CO" sz="2300" b="0" i="0" kern="1200" dirty="0"/>
            <a:t>La investigación administrativa y la sanción serán de competencia de las Direcciones Territoriales del Ministerio del Trabajo</a:t>
          </a:r>
          <a:endParaRPr lang="es-CO" sz="2300" kern="1200" dirty="0"/>
        </a:p>
      </dsp:txBody>
      <dsp:txXfrm>
        <a:off x="0" y="3355231"/>
        <a:ext cx="10515600" cy="729675"/>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A5D140-8C43-A84E-B04B-97D6CD12CE54}">
      <dsp:nvSpPr>
        <dsp:cNvPr id="0" name=""/>
        <dsp:cNvSpPr/>
      </dsp:nvSpPr>
      <dsp:spPr>
        <a:xfrm>
          <a:off x="1817427" y="0"/>
          <a:ext cx="4014002" cy="267599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CF0B37-561D-C94E-8D68-34D4F7A7DFDF}">
      <dsp:nvSpPr>
        <dsp:cNvPr id="0" name=""/>
        <dsp:cNvSpPr/>
      </dsp:nvSpPr>
      <dsp:spPr>
        <a:xfrm>
          <a:off x="5999027" y="2843326"/>
          <a:ext cx="5686850" cy="3512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s-CO" sz="4100" b="0" i="0" kern="1200" dirty="0"/>
            <a:t>La presente Resolución rige a partir de la entrada en vigencia de la misma y deroga la </a:t>
          </a:r>
          <a:r>
            <a:rPr lang="es-CO" sz="4100" b="0" i="0" kern="1200" dirty="0">
              <a:hlinkClick xmlns:r="http://schemas.openxmlformats.org/officeDocument/2006/relationships" r:id="rId2"/>
            </a:rPr>
            <a:t>Resolución 2404 de 2019</a:t>
          </a:r>
          <a:r>
            <a:rPr lang="es-CO" sz="4100" b="0" i="0" kern="1200" dirty="0"/>
            <a:t>.</a:t>
          </a:r>
          <a:endParaRPr lang="es-MX" sz="4100" kern="1200" dirty="0"/>
        </a:p>
      </dsp:txBody>
      <dsp:txXfrm>
        <a:off x="5999027" y="2843326"/>
        <a:ext cx="5686850" cy="3512667"/>
      </dsp:txXfrm>
    </dsp:sp>
    <dsp:sp modelId="{9307C7DB-9FB0-CC49-BA04-59FFDAA9B11E}">
      <dsp:nvSpPr>
        <dsp:cNvPr id="0" name=""/>
        <dsp:cNvSpPr/>
      </dsp:nvSpPr>
      <dsp:spPr>
        <a:xfrm>
          <a:off x="5497277" y="2342007"/>
          <a:ext cx="1365760" cy="1366113"/>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5FF4BA-4890-9F47-9DAF-71DCC9E1B04F}">
      <dsp:nvSpPr>
        <dsp:cNvPr id="0" name=""/>
        <dsp:cNvSpPr/>
      </dsp:nvSpPr>
      <dsp:spPr>
        <a:xfrm rot="5400000">
          <a:off x="10861249" y="2342183"/>
          <a:ext cx="1366113" cy="1365760"/>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083C09-8AB0-4446-9B5E-27F4293821B8}">
      <dsp:nvSpPr>
        <dsp:cNvPr id="0" name=""/>
        <dsp:cNvSpPr/>
      </dsp:nvSpPr>
      <dsp:spPr>
        <a:xfrm rot="16200000">
          <a:off x="5497100" y="5492063"/>
          <a:ext cx="1366113" cy="1365760"/>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EDF232-E67A-5B4F-8285-6198D4A6AF4A}">
      <dsp:nvSpPr>
        <dsp:cNvPr id="0" name=""/>
        <dsp:cNvSpPr/>
      </dsp:nvSpPr>
      <dsp:spPr>
        <a:xfrm rot="10800000">
          <a:off x="10861425" y="5491886"/>
          <a:ext cx="1365760" cy="1366113"/>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D0A06-8297-2B46-A5AF-A82C03CFF9E5}">
      <dsp:nvSpPr>
        <dsp:cNvPr id="0" name=""/>
        <dsp:cNvSpPr/>
      </dsp:nvSpPr>
      <dsp:spPr>
        <a:xfrm>
          <a:off x="0" y="528088"/>
          <a:ext cx="11728174" cy="8064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93E496-ED2B-F549-B7DF-60E9A88A4238}">
      <dsp:nvSpPr>
        <dsp:cNvPr id="0" name=""/>
        <dsp:cNvSpPr/>
      </dsp:nvSpPr>
      <dsp:spPr>
        <a:xfrm>
          <a:off x="586408" y="55768"/>
          <a:ext cx="9806676" cy="9446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0308" tIns="0" rIns="310308" bIns="0" numCol="1" spcCol="1270" anchor="ctr" anchorCtr="0">
          <a:noAutofit/>
        </a:bodyPr>
        <a:lstStyle/>
        <a:p>
          <a:pPr marL="0" lvl="0" indent="0" algn="l" defTabSz="1066800">
            <a:lnSpc>
              <a:spcPct val="90000"/>
            </a:lnSpc>
            <a:spcBef>
              <a:spcPct val="0"/>
            </a:spcBef>
            <a:spcAft>
              <a:spcPct val="35000"/>
            </a:spcAft>
            <a:buNone/>
          </a:pPr>
          <a:r>
            <a:rPr lang="es-CO" sz="2400" kern="1200" dirty="0"/>
            <a:t>Secretarías de salud del orden departamental, distrital y municipal, </a:t>
          </a:r>
          <a:endParaRPr lang="es-ES" sz="2400" kern="1200" dirty="0"/>
        </a:p>
      </dsp:txBody>
      <dsp:txXfrm>
        <a:off x="632522" y="101882"/>
        <a:ext cx="9714448" cy="852412"/>
      </dsp:txXfrm>
    </dsp:sp>
    <dsp:sp modelId="{F143D560-BA22-D04A-A0AA-299F29778517}">
      <dsp:nvSpPr>
        <dsp:cNvPr id="0" name=""/>
        <dsp:cNvSpPr/>
      </dsp:nvSpPr>
      <dsp:spPr>
        <a:xfrm>
          <a:off x="0" y="1979608"/>
          <a:ext cx="11728174" cy="806400"/>
        </a:xfrm>
        <a:prstGeom prst="rect">
          <a:avLst/>
        </a:prstGeom>
        <a:solidFill>
          <a:schemeClr val="lt1">
            <a:alpha val="90000"/>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9FCEC8-F9F0-D64A-880E-EF5E95FD28E5}">
      <dsp:nvSpPr>
        <dsp:cNvPr id="0" name=""/>
        <dsp:cNvSpPr/>
      </dsp:nvSpPr>
      <dsp:spPr>
        <a:xfrm>
          <a:off x="586408" y="1507288"/>
          <a:ext cx="8209721" cy="94464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0308" tIns="0" rIns="310308" bIns="0" numCol="1" spcCol="1270" anchor="ctr" anchorCtr="0">
          <a:noAutofit/>
        </a:bodyPr>
        <a:lstStyle/>
        <a:p>
          <a:pPr marL="0" lvl="0" indent="0" algn="l" defTabSz="1066800">
            <a:lnSpc>
              <a:spcPct val="90000"/>
            </a:lnSpc>
            <a:spcBef>
              <a:spcPct val="0"/>
            </a:spcBef>
            <a:spcAft>
              <a:spcPct val="35000"/>
            </a:spcAft>
            <a:buNone/>
          </a:pPr>
          <a:r>
            <a:rPr lang="es-CO" sz="2400" kern="1200" dirty="0"/>
            <a:t>EPS de los regímenes Contributivo y Subsidiado, a las entidades adaptadas</a:t>
          </a:r>
          <a:endParaRPr lang="es-ES" sz="2400" kern="1200" dirty="0"/>
        </a:p>
      </dsp:txBody>
      <dsp:txXfrm>
        <a:off x="632522" y="1553402"/>
        <a:ext cx="8117493" cy="852412"/>
      </dsp:txXfrm>
    </dsp:sp>
    <dsp:sp modelId="{07785F34-E50E-4445-A678-CDEF1909ECE4}">
      <dsp:nvSpPr>
        <dsp:cNvPr id="0" name=""/>
        <dsp:cNvSpPr/>
      </dsp:nvSpPr>
      <dsp:spPr>
        <a:xfrm>
          <a:off x="0" y="3431128"/>
          <a:ext cx="11728174" cy="806400"/>
        </a:xfrm>
        <a:prstGeom prst="rect">
          <a:avLst/>
        </a:prstGeom>
        <a:solidFill>
          <a:schemeClr val="lt1">
            <a:alpha val="90000"/>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38B089-ADAD-544B-8FEE-085CFD4B14A5}">
      <dsp:nvSpPr>
        <dsp:cNvPr id="0" name=""/>
        <dsp:cNvSpPr/>
      </dsp:nvSpPr>
      <dsp:spPr>
        <a:xfrm>
          <a:off x="586408" y="2958808"/>
          <a:ext cx="8209721" cy="94464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0308" tIns="0" rIns="310308" bIns="0" numCol="1" spcCol="1270" anchor="ctr" anchorCtr="0">
          <a:noAutofit/>
        </a:bodyPr>
        <a:lstStyle/>
        <a:p>
          <a:pPr marL="0" lvl="0" indent="0" algn="l" defTabSz="1066800">
            <a:lnSpc>
              <a:spcPct val="90000"/>
            </a:lnSpc>
            <a:spcBef>
              <a:spcPct val="0"/>
            </a:spcBef>
            <a:spcAft>
              <a:spcPct val="35000"/>
            </a:spcAft>
            <a:buNone/>
          </a:pPr>
          <a:r>
            <a:rPr lang="es-CO" sz="2400" kern="1200" dirty="0"/>
            <a:t>IPS</a:t>
          </a:r>
          <a:endParaRPr lang="es-ES" sz="2400" kern="1200" dirty="0"/>
        </a:p>
      </dsp:txBody>
      <dsp:txXfrm>
        <a:off x="632522" y="3004922"/>
        <a:ext cx="8117493" cy="852412"/>
      </dsp:txXfrm>
    </dsp:sp>
    <dsp:sp modelId="{A377BE1F-259E-F743-A764-205BFCA34F90}">
      <dsp:nvSpPr>
        <dsp:cNvPr id="0" name=""/>
        <dsp:cNvSpPr/>
      </dsp:nvSpPr>
      <dsp:spPr>
        <a:xfrm>
          <a:off x="0" y="4882648"/>
          <a:ext cx="11728174" cy="8064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F87F5D-3F24-E849-9099-8D6E4F541331}">
      <dsp:nvSpPr>
        <dsp:cNvPr id="0" name=""/>
        <dsp:cNvSpPr/>
      </dsp:nvSpPr>
      <dsp:spPr>
        <a:xfrm>
          <a:off x="586408" y="4410328"/>
          <a:ext cx="8209721" cy="94464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0308" tIns="0" rIns="310308" bIns="0" numCol="1" spcCol="1270" anchor="ctr" anchorCtr="0">
          <a:noAutofit/>
        </a:bodyPr>
        <a:lstStyle/>
        <a:p>
          <a:pPr marL="0" lvl="0" indent="0" algn="l" defTabSz="1066800">
            <a:lnSpc>
              <a:spcPct val="90000"/>
            </a:lnSpc>
            <a:spcBef>
              <a:spcPct val="0"/>
            </a:spcBef>
            <a:spcAft>
              <a:spcPct val="35000"/>
            </a:spcAft>
            <a:buNone/>
          </a:pPr>
          <a:r>
            <a:rPr lang="es-CO" sz="2400" kern="1200" dirty="0"/>
            <a:t>Personas interesadas en realizar el procedimiento de certificación de discapacidad</a:t>
          </a:r>
          <a:endParaRPr lang="es-ES" sz="2400" kern="1200" dirty="0"/>
        </a:p>
      </dsp:txBody>
      <dsp:txXfrm>
        <a:off x="632522" y="4456442"/>
        <a:ext cx="8117493" cy="852412"/>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A0A999-9C54-0740-8012-8A9FB6581AA1}">
      <dsp:nvSpPr>
        <dsp:cNvPr id="0" name=""/>
        <dsp:cNvSpPr/>
      </dsp:nvSpPr>
      <dsp:spPr>
        <a:xfrm>
          <a:off x="0" y="76148"/>
          <a:ext cx="5181600" cy="280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CO" sz="2400" kern="1200"/>
            <a:t>Valoración clínica multidisciplinaria simultánea, fundamentado en la Clasificación Internacional del Funcionamiento de la Discapacidad y de la Salud —CIF-, que permite establecer la existencia de discapacidad</a:t>
          </a:r>
        </a:p>
      </dsp:txBody>
      <dsp:txXfrm>
        <a:off x="137075" y="213223"/>
        <a:ext cx="4907450" cy="2533850"/>
      </dsp:txXfrm>
    </dsp:sp>
    <dsp:sp modelId="{79D770B6-9E5B-5A4A-B31D-7AE4376D53B7}">
      <dsp:nvSpPr>
        <dsp:cNvPr id="0" name=""/>
        <dsp:cNvSpPr/>
      </dsp:nvSpPr>
      <dsp:spPr>
        <a:xfrm>
          <a:off x="0" y="2884149"/>
          <a:ext cx="5181600" cy="1391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516"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s-CO" sz="1900" kern="1200" dirty="0"/>
            <a:t>Identificación de las deficiencias en funciones y estructuras corporales, incluyendo las psicológicas, las limitaciones en la actividad y las restricciones en la participación que presenta una persona.</a:t>
          </a:r>
        </a:p>
      </dsp:txBody>
      <dsp:txXfrm>
        <a:off x="0" y="2884149"/>
        <a:ext cx="5181600" cy="1391040"/>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B78D7F-156B-4CE2-8FD2-3E219E50D332}">
      <dsp:nvSpPr>
        <dsp:cNvPr id="0" name=""/>
        <dsp:cNvSpPr/>
      </dsp:nvSpPr>
      <dsp:spPr>
        <a:xfrm>
          <a:off x="0" y="224928"/>
          <a:ext cx="9906000" cy="15552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4048" tIns="219456" rIns="384048" bIns="219456" numCol="1" spcCol="1270" anchor="ctr" anchorCtr="0">
          <a:noAutofit/>
        </a:bodyPr>
        <a:lstStyle/>
        <a:p>
          <a:pPr marL="0" lvl="0" indent="0" algn="ctr" defTabSz="2400300">
            <a:lnSpc>
              <a:spcPct val="90000"/>
            </a:lnSpc>
            <a:spcBef>
              <a:spcPct val="0"/>
            </a:spcBef>
            <a:spcAft>
              <a:spcPct val="35000"/>
            </a:spcAft>
            <a:buNone/>
          </a:pPr>
          <a:r>
            <a:rPr lang="es-CO" sz="5400" kern="1200" dirty="0"/>
            <a:t>Resolución 1239 de 2022</a:t>
          </a:r>
        </a:p>
      </dsp:txBody>
      <dsp:txXfrm>
        <a:off x="0" y="224928"/>
        <a:ext cx="9906000" cy="1555200"/>
      </dsp:txXfrm>
    </dsp:sp>
    <dsp:sp modelId="{673F6D5D-DBEC-47DD-971F-B067FBB8FF03}">
      <dsp:nvSpPr>
        <dsp:cNvPr id="0" name=""/>
        <dsp:cNvSpPr/>
      </dsp:nvSpPr>
      <dsp:spPr>
        <a:xfrm>
          <a:off x="0" y="1780128"/>
          <a:ext cx="9906000" cy="237168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8036" tIns="288036" rIns="384048" bIns="432054" numCol="1" spcCol="1270" anchor="t" anchorCtr="0">
          <a:noAutofit/>
        </a:bodyPr>
        <a:lstStyle/>
        <a:p>
          <a:pPr marL="285750" lvl="1" indent="-285750" algn="l" defTabSz="2400300">
            <a:lnSpc>
              <a:spcPct val="90000"/>
            </a:lnSpc>
            <a:spcBef>
              <a:spcPct val="0"/>
            </a:spcBef>
            <a:spcAft>
              <a:spcPct val="15000"/>
            </a:spcAft>
            <a:buChar char="•"/>
          </a:pPr>
          <a:r>
            <a:rPr lang="es-CO" sz="5400" kern="1200" dirty="0"/>
            <a:t>1</a:t>
          </a:r>
          <a:r>
            <a:rPr lang="es-CO" sz="5400" kern="1200" baseline="30000" dirty="0"/>
            <a:t>ER</a:t>
          </a:r>
          <a:r>
            <a:rPr lang="es-CO" sz="5400" kern="1200" dirty="0"/>
            <a:t> Equipo Interdisciplinario IPS</a:t>
          </a:r>
        </a:p>
        <a:p>
          <a:pPr marL="285750" lvl="1" indent="-285750" algn="l" defTabSz="2400300">
            <a:lnSpc>
              <a:spcPct val="90000"/>
            </a:lnSpc>
            <a:spcBef>
              <a:spcPct val="0"/>
            </a:spcBef>
            <a:spcAft>
              <a:spcPct val="15000"/>
            </a:spcAft>
            <a:buChar char="•"/>
          </a:pPr>
          <a:r>
            <a:rPr lang="es-CO" sz="5400" kern="1200" dirty="0"/>
            <a:t>2</a:t>
          </a:r>
          <a:r>
            <a:rPr lang="es-CO" sz="5400" kern="1200" baseline="30000" dirty="0"/>
            <a:t>DO</a:t>
          </a:r>
          <a:r>
            <a:rPr lang="es-CO" sz="5400" kern="1200" dirty="0"/>
            <a:t> Equipo Interdisciplinario IPS</a:t>
          </a:r>
        </a:p>
      </dsp:txBody>
      <dsp:txXfrm>
        <a:off x="0" y="1780128"/>
        <a:ext cx="9906000" cy="2371680"/>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E65F3-C296-FE44-97C2-1E339F3AE898}">
      <dsp:nvSpPr>
        <dsp:cNvPr id="0" name=""/>
        <dsp:cNvSpPr/>
      </dsp:nvSpPr>
      <dsp:spPr>
        <a:xfrm>
          <a:off x="1588826" y="0"/>
          <a:ext cx="4014002" cy="267599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596FA7-5A58-7549-A2F3-45DD8490AF7E}">
      <dsp:nvSpPr>
        <dsp:cNvPr id="0" name=""/>
        <dsp:cNvSpPr/>
      </dsp:nvSpPr>
      <dsp:spPr>
        <a:xfrm>
          <a:off x="5770426" y="2843326"/>
          <a:ext cx="5686850" cy="3512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s-CO" sz="2900" kern="1200" dirty="0"/>
            <a:t>Resolución 1239</a:t>
          </a:r>
        </a:p>
        <a:p>
          <a:pPr marL="228600" lvl="1" indent="-228600" algn="l" defTabSz="1022350">
            <a:lnSpc>
              <a:spcPct val="90000"/>
            </a:lnSpc>
            <a:spcBef>
              <a:spcPct val="0"/>
            </a:spcBef>
            <a:spcAft>
              <a:spcPct val="15000"/>
            </a:spcAft>
            <a:buChar char="•"/>
          </a:pPr>
          <a:r>
            <a:rPr lang="es-CO" sz="2300" kern="1200" dirty="0"/>
            <a:t>Medico General o Especialista</a:t>
          </a:r>
        </a:p>
        <a:p>
          <a:pPr marL="228600" lvl="1" indent="-228600" algn="l" defTabSz="1022350">
            <a:lnSpc>
              <a:spcPct val="90000"/>
            </a:lnSpc>
            <a:spcBef>
              <a:spcPct val="0"/>
            </a:spcBef>
            <a:spcAft>
              <a:spcPct val="15000"/>
            </a:spcAft>
            <a:buChar char="•"/>
          </a:pPr>
          <a:r>
            <a:rPr lang="es-CO" sz="2300" kern="1200" dirty="0"/>
            <a:t>2 profesionales:  TO, fisioterapeutas, fonoaudiólogas, psicología, enfermería o trabajo social</a:t>
          </a:r>
        </a:p>
        <a:p>
          <a:pPr marL="228600" lvl="1" indent="-228600" algn="l" defTabSz="1022350">
            <a:lnSpc>
              <a:spcPct val="90000"/>
            </a:lnSpc>
            <a:spcBef>
              <a:spcPct val="0"/>
            </a:spcBef>
            <a:spcAft>
              <a:spcPct val="15000"/>
            </a:spcAft>
            <a:buChar char="•"/>
          </a:pPr>
          <a:r>
            <a:rPr lang="es-CO" sz="2300" kern="1200" dirty="0"/>
            <a:t>Todos los profesionales deben estar formados en el manual y en el tipo de discapacidad.</a:t>
          </a:r>
        </a:p>
        <a:p>
          <a:pPr marL="228600" lvl="1" indent="-228600" algn="l" defTabSz="1022350">
            <a:lnSpc>
              <a:spcPct val="90000"/>
            </a:lnSpc>
            <a:spcBef>
              <a:spcPct val="0"/>
            </a:spcBef>
            <a:spcAft>
              <a:spcPct val="15000"/>
            </a:spcAft>
            <a:buChar char="•"/>
          </a:pPr>
          <a:r>
            <a:rPr lang="es-CO" sz="2300" kern="1200" dirty="0"/>
            <a:t>Impar </a:t>
          </a:r>
        </a:p>
      </dsp:txBody>
      <dsp:txXfrm>
        <a:off x="5770426" y="2843326"/>
        <a:ext cx="5686850" cy="3512667"/>
      </dsp:txXfrm>
    </dsp:sp>
    <dsp:sp modelId="{F34109D8-95AC-BF40-8A9A-47B55F16D1F9}">
      <dsp:nvSpPr>
        <dsp:cNvPr id="0" name=""/>
        <dsp:cNvSpPr/>
      </dsp:nvSpPr>
      <dsp:spPr>
        <a:xfrm>
          <a:off x="5268676" y="2342007"/>
          <a:ext cx="1365760" cy="1366113"/>
        </a:xfrm>
        <a:prstGeom prst="halfFrame">
          <a:avLst>
            <a:gd name="adj1" fmla="val 25770"/>
            <a:gd name="adj2" fmla="val 257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6D856F-C050-614A-BCC0-BF7BC1EBCE4B}">
      <dsp:nvSpPr>
        <dsp:cNvPr id="0" name=""/>
        <dsp:cNvSpPr/>
      </dsp:nvSpPr>
      <dsp:spPr>
        <a:xfrm rot="5400000">
          <a:off x="10632648" y="2342183"/>
          <a:ext cx="1366113" cy="1365760"/>
        </a:xfrm>
        <a:prstGeom prst="halfFrame">
          <a:avLst>
            <a:gd name="adj1" fmla="val 25770"/>
            <a:gd name="adj2" fmla="val 25770"/>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369FAE-C3F4-D040-BC4B-5A5E8F625A30}">
      <dsp:nvSpPr>
        <dsp:cNvPr id="0" name=""/>
        <dsp:cNvSpPr/>
      </dsp:nvSpPr>
      <dsp:spPr>
        <a:xfrm rot="16200000">
          <a:off x="5268499" y="5492063"/>
          <a:ext cx="1366113" cy="1365760"/>
        </a:xfrm>
        <a:prstGeom prst="halfFrame">
          <a:avLst>
            <a:gd name="adj1" fmla="val 25770"/>
            <a:gd name="adj2" fmla="val 25770"/>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1C4FCF-F745-F942-803C-90D5FB5E9ACC}">
      <dsp:nvSpPr>
        <dsp:cNvPr id="0" name=""/>
        <dsp:cNvSpPr/>
      </dsp:nvSpPr>
      <dsp:spPr>
        <a:xfrm rot="10800000">
          <a:off x="10632824" y="5491886"/>
          <a:ext cx="1365760" cy="1366113"/>
        </a:xfrm>
        <a:prstGeom prst="halfFrame">
          <a:avLst>
            <a:gd name="adj1" fmla="val 25770"/>
            <a:gd name="adj2" fmla="val 2577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AEB81C-A3C1-F441-BF83-7FDEA3D54F11}">
      <dsp:nvSpPr>
        <dsp:cNvPr id="0" name=""/>
        <dsp:cNvSpPr/>
      </dsp:nvSpPr>
      <dsp:spPr>
        <a:xfrm>
          <a:off x="3286" y="980263"/>
          <a:ext cx="3203971" cy="1258554"/>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s-CO" sz="2500" kern="1200"/>
            <a:t>CATEGORIA DE DISCAPACIDAD</a:t>
          </a:r>
          <a:endParaRPr lang="es-CO" sz="2500" kern="1200" dirty="0"/>
        </a:p>
      </dsp:txBody>
      <dsp:txXfrm>
        <a:off x="3286" y="980263"/>
        <a:ext cx="3203971" cy="1258554"/>
      </dsp:txXfrm>
    </dsp:sp>
    <dsp:sp modelId="{7B99C94A-97FA-F346-896B-70778101E572}">
      <dsp:nvSpPr>
        <dsp:cNvPr id="0" name=""/>
        <dsp:cNvSpPr/>
      </dsp:nvSpPr>
      <dsp:spPr>
        <a:xfrm>
          <a:off x="3286" y="2238818"/>
          <a:ext cx="3203971" cy="109800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5BD948-5F55-1D4D-84C0-83785D2FA004}">
      <dsp:nvSpPr>
        <dsp:cNvPr id="0" name=""/>
        <dsp:cNvSpPr/>
      </dsp:nvSpPr>
      <dsp:spPr>
        <a:xfrm>
          <a:off x="3655814" y="980263"/>
          <a:ext cx="3203971" cy="1258554"/>
        </a:xfrm>
        <a:prstGeom prst="rect">
          <a:avLst/>
        </a:prstGeom>
        <a:solidFill>
          <a:schemeClr val="accent4">
            <a:hueOff val="4900445"/>
            <a:satOff val="-20388"/>
            <a:lumOff val="4804"/>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s-CO" sz="2500" kern="1200" dirty="0"/>
            <a:t>NIVEL EN DESEMPEÑO GLOBAL Y POR DOMINIOS</a:t>
          </a:r>
        </a:p>
      </dsp:txBody>
      <dsp:txXfrm>
        <a:off x="3655814" y="980263"/>
        <a:ext cx="3203971" cy="1258554"/>
      </dsp:txXfrm>
    </dsp:sp>
    <dsp:sp modelId="{1D1B3B96-A6FB-E540-9155-15D28961A7E8}">
      <dsp:nvSpPr>
        <dsp:cNvPr id="0" name=""/>
        <dsp:cNvSpPr/>
      </dsp:nvSpPr>
      <dsp:spPr>
        <a:xfrm>
          <a:off x="3655814" y="2238818"/>
          <a:ext cx="3203971" cy="1098000"/>
        </a:xfrm>
        <a:prstGeom prst="rect">
          <a:avLst/>
        </a:prstGeom>
        <a:solidFill>
          <a:schemeClr val="accent4">
            <a:tint val="40000"/>
            <a:alpha val="90000"/>
            <a:hueOff val="5430963"/>
            <a:satOff val="-25622"/>
            <a:lumOff val="-925"/>
            <a:alphaOff val="0"/>
          </a:schemeClr>
        </a:solidFill>
        <a:ln w="12700" cap="flat" cmpd="sng" algn="ctr">
          <a:solidFill>
            <a:schemeClr val="accent4">
              <a:tint val="40000"/>
              <a:alpha val="90000"/>
              <a:hueOff val="5430963"/>
              <a:satOff val="-25622"/>
              <a:lumOff val="-925"/>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0EFFC6-588B-DA49-B4D0-E220BC0360A7}">
      <dsp:nvSpPr>
        <dsp:cNvPr id="0" name=""/>
        <dsp:cNvSpPr/>
      </dsp:nvSpPr>
      <dsp:spPr>
        <a:xfrm>
          <a:off x="7308342" y="980263"/>
          <a:ext cx="3203971" cy="1258554"/>
        </a:xfrm>
        <a:prstGeom prst="rect">
          <a:avLst/>
        </a:prstGeom>
        <a:solidFill>
          <a:schemeClr val="accent4">
            <a:hueOff val="9800891"/>
            <a:satOff val="-40777"/>
            <a:lumOff val="9608"/>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s-CO" sz="2500" kern="1200" dirty="0"/>
            <a:t>PERFIL DE FUNCIONAMIENTO</a:t>
          </a:r>
        </a:p>
      </dsp:txBody>
      <dsp:txXfrm>
        <a:off x="7308342" y="980263"/>
        <a:ext cx="3203971" cy="1258554"/>
      </dsp:txXfrm>
    </dsp:sp>
    <dsp:sp modelId="{FAAA4363-183A-924D-945F-4DB7CF1491D0}">
      <dsp:nvSpPr>
        <dsp:cNvPr id="0" name=""/>
        <dsp:cNvSpPr/>
      </dsp:nvSpPr>
      <dsp:spPr>
        <a:xfrm>
          <a:off x="7308342" y="2238818"/>
          <a:ext cx="3203971" cy="1098000"/>
        </a:xfrm>
        <a:prstGeom prst="rect">
          <a:avLst/>
        </a:prstGeom>
        <a:solidFill>
          <a:schemeClr val="accent4">
            <a:tint val="40000"/>
            <a:alpha val="90000"/>
            <a:hueOff val="10861925"/>
            <a:satOff val="-51245"/>
            <a:lumOff val="-1851"/>
            <a:alphaOff val="0"/>
          </a:schemeClr>
        </a:solidFill>
        <a:ln w="12700" cap="flat" cmpd="sng" algn="ctr">
          <a:solidFill>
            <a:schemeClr val="accent4">
              <a:tint val="40000"/>
              <a:alpha val="90000"/>
              <a:hueOff val="10861925"/>
              <a:satOff val="-51245"/>
              <a:lumOff val="-1851"/>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08A667-8C8D-E347-92F4-05956C366E37}">
      <dsp:nvSpPr>
        <dsp:cNvPr id="0" name=""/>
        <dsp:cNvSpPr/>
      </dsp:nvSpPr>
      <dsp:spPr>
        <a:xfrm>
          <a:off x="2774" y="0"/>
          <a:ext cx="2907807" cy="5347504"/>
        </a:xfrm>
        <a:prstGeom prst="roundRect">
          <a:avLst>
            <a:gd name="adj" fmla="val 10000"/>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CO" sz="1600" kern="1200" dirty="0"/>
            <a:t>MEDICO (Leyes 23 de 1981 Ética médica) Y ODONTOLOGO TRATANTE (</a:t>
          </a:r>
          <a:r>
            <a:rPr lang="es-ES" sz="1600" kern="1200" dirty="0"/>
            <a:t>ley 35 de 1989 código de ética del odontólogo colombiano) (</a:t>
          </a:r>
          <a:r>
            <a:rPr lang="es-CO" sz="1600" kern="1200" dirty="0"/>
            <a:t>Ley 1751 de 2015 exclusiones POS)</a:t>
          </a:r>
        </a:p>
        <a:p>
          <a:pPr marL="0" lvl="0" indent="0" algn="ctr" defTabSz="711200">
            <a:lnSpc>
              <a:spcPct val="90000"/>
            </a:lnSpc>
            <a:spcBef>
              <a:spcPct val="0"/>
            </a:spcBef>
            <a:spcAft>
              <a:spcPct val="35000"/>
            </a:spcAft>
            <a:buNone/>
          </a:pPr>
          <a:r>
            <a:rPr lang="es-CO" sz="1600" kern="1200" dirty="0">
              <a:effectLst/>
              <a:latin typeface="Times New Roman" panose="02020603050405020304" pitchFamily="18" charset="0"/>
              <a:ea typeface="Times New Roman" panose="02020603050405020304" pitchFamily="18" charset="0"/>
            </a:rPr>
            <a:t>inscritos en el Re THUS</a:t>
          </a:r>
        </a:p>
        <a:p>
          <a:pPr marL="0" lvl="0" indent="0" algn="ctr" defTabSz="711200">
            <a:lnSpc>
              <a:spcPct val="90000"/>
            </a:lnSpc>
            <a:spcBef>
              <a:spcPct val="0"/>
            </a:spcBef>
            <a:spcAft>
              <a:spcPct val="35000"/>
            </a:spcAft>
            <a:buNone/>
          </a:pPr>
          <a:r>
            <a:rPr lang="es-CO" sz="1600" kern="1200" dirty="0">
              <a:effectLst/>
              <a:latin typeface="Times New Roman" panose="02020603050405020304" pitchFamily="18" charset="0"/>
              <a:ea typeface="Times New Roman" panose="02020603050405020304" pitchFamily="18" charset="0"/>
            </a:rPr>
            <a:t>servicio social obligatorio provisional </a:t>
          </a:r>
        </a:p>
        <a:p>
          <a:pPr marL="0" lvl="0" indent="0" algn="ctr" defTabSz="711200">
            <a:lnSpc>
              <a:spcPct val="90000"/>
            </a:lnSpc>
            <a:spcBef>
              <a:spcPct val="0"/>
            </a:spcBef>
            <a:spcAft>
              <a:spcPct val="35000"/>
            </a:spcAft>
            <a:buNone/>
          </a:pPr>
          <a:r>
            <a:rPr lang="es-CO" sz="1600" kern="1200" dirty="0"/>
            <a:t> </a:t>
          </a:r>
          <a:endParaRPr lang="es-ES" sz="1600" kern="1200" dirty="0"/>
        </a:p>
      </dsp:txBody>
      <dsp:txXfrm>
        <a:off x="2774" y="2139001"/>
        <a:ext cx="2907807" cy="2139001"/>
      </dsp:txXfrm>
    </dsp:sp>
    <dsp:sp modelId="{CD3DEEAB-7DC8-4046-A7AF-3CEB3A4428D5}">
      <dsp:nvSpPr>
        <dsp:cNvPr id="0" name=""/>
        <dsp:cNvSpPr/>
      </dsp:nvSpPr>
      <dsp:spPr>
        <a:xfrm>
          <a:off x="566318" y="320850"/>
          <a:ext cx="1780718" cy="1780718"/>
        </a:xfrm>
        <a:prstGeom prst="ellipse">
          <a:avLst/>
        </a:prstGeom>
        <a:blipFill rotWithShape="1">
          <a:blip xmlns:r="http://schemas.openxmlformats.org/officeDocument/2006/relationships" r:embed="rId1"/>
          <a:srcRect/>
          <a:stretch>
            <a:fillRect l="-32000" r="-3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BB223D-3E3E-1346-BFBE-666A90DD9C8B}">
      <dsp:nvSpPr>
        <dsp:cNvPr id="0" name=""/>
        <dsp:cNvSpPr/>
      </dsp:nvSpPr>
      <dsp:spPr>
        <a:xfrm>
          <a:off x="2997816" y="0"/>
          <a:ext cx="2907807" cy="5347504"/>
        </a:xfrm>
        <a:prstGeom prst="roundRect">
          <a:avLst>
            <a:gd name="adj" fmla="val 10000"/>
          </a:avLst>
        </a:prstGeom>
        <a:solidFill>
          <a:schemeClr val="accent1">
            <a:shade val="50000"/>
            <a:hueOff val="201247"/>
            <a:satOff val="-4901"/>
            <a:lumOff val="214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CO" sz="2400" kern="1200" dirty="0"/>
            <a:t>IPS EPS ARL </a:t>
          </a:r>
        </a:p>
      </dsp:txBody>
      <dsp:txXfrm>
        <a:off x="2997816" y="2139001"/>
        <a:ext cx="2907807" cy="2139001"/>
      </dsp:txXfrm>
    </dsp:sp>
    <dsp:sp modelId="{6D18752A-B06D-A548-9994-DB7F7BD0E682}">
      <dsp:nvSpPr>
        <dsp:cNvPr id="0" name=""/>
        <dsp:cNvSpPr/>
      </dsp:nvSpPr>
      <dsp:spPr>
        <a:xfrm>
          <a:off x="3561360" y="320850"/>
          <a:ext cx="1780718" cy="1780718"/>
        </a:xfrm>
        <a:prstGeom prst="ellipse">
          <a:avLst/>
        </a:prstGeom>
        <a:blipFill rotWithShape="1">
          <a:blip xmlns:r="http://schemas.openxmlformats.org/officeDocument/2006/relationships" r:embed="rId2"/>
          <a:srcRect/>
          <a:stretch>
            <a:fillRect l="-64000" r="-6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9F695A-C127-8A48-A2C8-27BA51D233DF}">
      <dsp:nvSpPr>
        <dsp:cNvPr id="0" name=""/>
        <dsp:cNvSpPr/>
      </dsp:nvSpPr>
      <dsp:spPr>
        <a:xfrm>
          <a:off x="5992858" y="0"/>
          <a:ext cx="2907807" cy="5347504"/>
        </a:xfrm>
        <a:prstGeom prst="roundRect">
          <a:avLst>
            <a:gd name="adj" fmla="val 10000"/>
          </a:avLst>
        </a:prstGeom>
        <a:solidFill>
          <a:schemeClr val="accent1">
            <a:shade val="50000"/>
            <a:hueOff val="402493"/>
            <a:satOff val="-9802"/>
            <a:lumOff val="428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s-CO" sz="3200" kern="1200"/>
            <a:t>PREPAGADA</a:t>
          </a:r>
          <a:endParaRPr lang="es-CO" sz="3200" kern="1200" dirty="0"/>
        </a:p>
      </dsp:txBody>
      <dsp:txXfrm>
        <a:off x="5992858" y="2139001"/>
        <a:ext cx="2907807" cy="2139001"/>
      </dsp:txXfrm>
    </dsp:sp>
    <dsp:sp modelId="{FE221491-5F38-F745-BD4A-D9632186F33D}">
      <dsp:nvSpPr>
        <dsp:cNvPr id="0" name=""/>
        <dsp:cNvSpPr/>
      </dsp:nvSpPr>
      <dsp:spPr>
        <a:xfrm>
          <a:off x="6556402" y="320850"/>
          <a:ext cx="1780718" cy="1780718"/>
        </a:xfrm>
        <a:prstGeom prst="ellipse">
          <a:avLst/>
        </a:prstGeom>
        <a:blipFill rotWithShape="1">
          <a:blip xmlns:r="http://schemas.openxmlformats.org/officeDocument/2006/relationships" r:embed="rId3"/>
          <a:srcRect/>
          <a:stretch>
            <a:fillRect l="-64000" r="-6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EE4E7D-8943-194F-A731-23EF3D98153B}">
      <dsp:nvSpPr>
        <dsp:cNvPr id="0" name=""/>
        <dsp:cNvSpPr/>
      </dsp:nvSpPr>
      <dsp:spPr>
        <a:xfrm>
          <a:off x="8987900" y="0"/>
          <a:ext cx="2907807" cy="5347504"/>
        </a:xfrm>
        <a:prstGeom prst="roundRect">
          <a:avLst>
            <a:gd name="adj" fmla="val 10000"/>
          </a:avLst>
        </a:prstGeom>
        <a:solidFill>
          <a:schemeClr val="accent1">
            <a:shade val="50000"/>
            <a:hueOff val="201247"/>
            <a:satOff val="-4901"/>
            <a:lumOff val="214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CO" sz="2400" kern="1200" dirty="0"/>
            <a:t>PLANES COMPLEMENTARIOS</a:t>
          </a:r>
        </a:p>
      </dsp:txBody>
      <dsp:txXfrm>
        <a:off x="8987900" y="2139001"/>
        <a:ext cx="2907807" cy="2139001"/>
      </dsp:txXfrm>
    </dsp:sp>
    <dsp:sp modelId="{42AAC1D0-2F94-2948-A40C-A8DBA4841719}">
      <dsp:nvSpPr>
        <dsp:cNvPr id="0" name=""/>
        <dsp:cNvSpPr/>
      </dsp:nvSpPr>
      <dsp:spPr>
        <a:xfrm>
          <a:off x="9551444" y="320850"/>
          <a:ext cx="1780718" cy="1780718"/>
        </a:xfrm>
        <a:prstGeom prst="ellipse">
          <a:avLst/>
        </a:prstGeom>
        <a:blipFill rotWithShape="1">
          <a:blip xmlns:r="http://schemas.openxmlformats.org/officeDocument/2006/relationships" r:embed="rId4"/>
          <a:srcRect/>
          <a:stretch>
            <a:fillRect l="-87000" r="-8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B71AFF-D328-ED4B-813C-D38F02E4C920}">
      <dsp:nvSpPr>
        <dsp:cNvPr id="0" name=""/>
        <dsp:cNvSpPr/>
      </dsp:nvSpPr>
      <dsp:spPr>
        <a:xfrm>
          <a:off x="475939" y="4278003"/>
          <a:ext cx="10946603" cy="802125"/>
        </a:xfrm>
        <a:prstGeom prst="leftRightArrow">
          <a:avLst/>
        </a:prstGeom>
        <a:solidFill>
          <a:schemeClr val="accent1">
            <a:tint val="55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4FA1E6-53BD-5F46-AB92-5A265D707A85}">
      <dsp:nvSpPr>
        <dsp:cNvPr id="0" name=""/>
        <dsp:cNvSpPr/>
      </dsp:nvSpPr>
      <dsp:spPr>
        <a:xfrm>
          <a:off x="1088751" y="0"/>
          <a:ext cx="3384383" cy="225624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35D8B1-9977-D742-BA8D-3E975F44E332}">
      <dsp:nvSpPr>
        <dsp:cNvPr id="0" name=""/>
        <dsp:cNvSpPr/>
      </dsp:nvSpPr>
      <dsp:spPr>
        <a:xfrm>
          <a:off x="4614443" y="2397334"/>
          <a:ext cx="4794836" cy="2961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CO" sz="2000" kern="1200" dirty="0"/>
            <a:t>Resolución 1239 de 2022</a:t>
          </a:r>
        </a:p>
        <a:p>
          <a:pPr marL="171450" lvl="1" indent="-171450" algn="l" defTabSz="711200">
            <a:lnSpc>
              <a:spcPct val="90000"/>
            </a:lnSpc>
            <a:spcBef>
              <a:spcPct val="0"/>
            </a:spcBef>
            <a:spcAft>
              <a:spcPct val="15000"/>
            </a:spcAft>
            <a:buChar char="•"/>
          </a:pPr>
          <a:r>
            <a:rPr lang="es-ES" sz="1600" kern="1200" dirty="0">
              <a:solidFill>
                <a:srgbClr val="FF0000"/>
              </a:solidFill>
              <a:latin typeface="Arial" charset="0"/>
            </a:rPr>
            <a:t>Certificación de discapacidad o limitación: </a:t>
          </a:r>
          <a:r>
            <a:rPr lang="es-ES" sz="1600" kern="1200" dirty="0">
              <a:latin typeface="Arial" charset="0"/>
            </a:rPr>
            <a:t>obtener los beneficios (Leyes 361 de 1997 y 1429 de 2010, </a:t>
          </a:r>
          <a:r>
            <a:rPr lang="es-CO" sz="1600" kern="1200" dirty="0"/>
            <a:t>LEY 1618 DE 2013</a:t>
          </a:r>
          <a:r>
            <a:rPr lang="es-ES" sz="1600" kern="1200" dirty="0">
              <a:latin typeface="Arial" charset="0"/>
            </a:rPr>
            <a:t>)</a:t>
          </a:r>
          <a:endParaRPr lang="es-CO" sz="1600" kern="1200" dirty="0"/>
        </a:p>
        <a:p>
          <a:pPr marL="171450" lvl="1" indent="-171450" algn="l" defTabSz="711200">
            <a:lnSpc>
              <a:spcPct val="90000"/>
            </a:lnSpc>
            <a:spcBef>
              <a:spcPct val="0"/>
            </a:spcBef>
            <a:spcAft>
              <a:spcPct val="15000"/>
            </a:spcAft>
            <a:buChar char="•"/>
          </a:pPr>
          <a:r>
            <a:rPr lang="es-ES" sz="1600" kern="1200">
              <a:latin typeface="Arial" charset="0"/>
            </a:rPr>
            <a:t>Reclamo de </a:t>
          </a:r>
          <a:r>
            <a:rPr lang="es-ES" sz="1600" kern="1200">
              <a:solidFill>
                <a:srgbClr val="FF0000"/>
              </a:solidFill>
              <a:latin typeface="Arial" charset="0"/>
            </a:rPr>
            <a:t>subsidio</a:t>
          </a:r>
          <a:r>
            <a:rPr lang="es-ES" sz="1600" kern="1200">
              <a:latin typeface="Arial" charset="0"/>
            </a:rPr>
            <a:t> ante Cajas de Compensación Familiar, </a:t>
          </a:r>
          <a:endParaRPr lang="es-CO" sz="1600" kern="1200" dirty="0"/>
        </a:p>
        <a:p>
          <a:pPr marL="171450" lvl="1" indent="-171450" algn="l" defTabSz="711200">
            <a:lnSpc>
              <a:spcPct val="90000"/>
            </a:lnSpc>
            <a:spcBef>
              <a:spcPct val="0"/>
            </a:spcBef>
            <a:spcAft>
              <a:spcPct val="15000"/>
            </a:spcAft>
            <a:buChar char="•"/>
          </a:pPr>
          <a:r>
            <a:rPr lang="es-ES" sz="1600" kern="1200" dirty="0">
              <a:latin typeface="Arial" charset="0"/>
            </a:rPr>
            <a:t>Tarjeta </a:t>
          </a:r>
          <a:r>
            <a:rPr lang="es-ES" sz="1600" kern="1200" dirty="0" err="1">
              <a:latin typeface="Arial" charset="0"/>
            </a:rPr>
            <a:t>trasmilenio</a:t>
          </a:r>
          <a:endParaRPr lang="es-CO" sz="1600" kern="1200" dirty="0"/>
        </a:p>
        <a:p>
          <a:pPr marL="171450" lvl="1" indent="-171450" algn="l" defTabSz="711200">
            <a:lnSpc>
              <a:spcPct val="90000"/>
            </a:lnSpc>
            <a:spcBef>
              <a:spcPct val="0"/>
            </a:spcBef>
            <a:spcAft>
              <a:spcPct val="15000"/>
            </a:spcAft>
            <a:buChar char="•"/>
          </a:pPr>
          <a:r>
            <a:rPr lang="es-CO" sz="1600" kern="1200" dirty="0"/>
            <a:t>Subsidios de discapacidad</a:t>
          </a:r>
        </a:p>
        <a:p>
          <a:pPr marL="171450" lvl="1" indent="-171450" algn="l" defTabSz="711200">
            <a:lnSpc>
              <a:spcPct val="90000"/>
            </a:lnSpc>
            <a:spcBef>
              <a:spcPct val="0"/>
            </a:spcBef>
            <a:spcAft>
              <a:spcPct val="15000"/>
            </a:spcAft>
            <a:buChar char="•"/>
          </a:pPr>
          <a:r>
            <a:rPr lang="es-CO" sz="1600" kern="1200" dirty="0"/>
            <a:t>Exención de copagos y cuotas moderadoras EPS</a:t>
          </a:r>
        </a:p>
        <a:p>
          <a:pPr marL="171450" lvl="1" indent="-171450" algn="l" defTabSz="711200">
            <a:lnSpc>
              <a:spcPct val="90000"/>
            </a:lnSpc>
            <a:spcBef>
              <a:spcPct val="0"/>
            </a:spcBef>
            <a:spcAft>
              <a:spcPct val="15000"/>
            </a:spcAft>
            <a:buChar char="•"/>
          </a:pPr>
          <a:r>
            <a:rPr lang="es-CO" sz="1600" kern="1200" dirty="0"/>
            <a:t>Exención de pico y placa </a:t>
          </a:r>
        </a:p>
        <a:p>
          <a:pPr marL="171450" lvl="1" indent="-171450" algn="l" defTabSz="711200">
            <a:lnSpc>
              <a:spcPct val="90000"/>
            </a:lnSpc>
            <a:spcBef>
              <a:spcPct val="0"/>
            </a:spcBef>
            <a:spcAft>
              <a:spcPct val="15000"/>
            </a:spcAft>
            <a:buChar char="•"/>
          </a:pPr>
          <a:endParaRPr lang="es-CO" sz="1600" kern="1200" dirty="0"/>
        </a:p>
      </dsp:txBody>
      <dsp:txXfrm>
        <a:off x="4614443" y="2397334"/>
        <a:ext cx="4794836" cy="2961685"/>
      </dsp:txXfrm>
    </dsp:sp>
    <dsp:sp modelId="{3B92797B-11E0-EB42-84E0-8552BA3404C6}">
      <dsp:nvSpPr>
        <dsp:cNvPr id="0" name=""/>
        <dsp:cNvSpPr/>
      </dsp:nvSpPr>
      <dsp:spPr>
        <a:xfrm>
          <a:off x="4191395" y="1974649"/>
          <a:ext cx="1151533" cy="1151830"/>
        </a:xfrm>
        <a:prstGeom prst="halfFrame">
          <a:avLst>
            <a:gd name="adj1" fmla="val 25770"/>
            <a:gd name="adj2" fmla="val 257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010BE0-65F3-AB4B-B8A6-F1C6F63B63E5}">
      <dsp:nvSpPr>
        <dsp:cNvPr id="0" name=""/>
        <dsp:cNvSpPr/>
      </dsp:nvSpPr>
      <dsp:spPr>
        <a:xfrm rot="5400000">
          <a:off x="8713998" y="1974798"/>
          <a:ext cx="1151830" cy="1151533"/>
        </a:xfrm>
        <a:prstGeom prst="halfFrame">
          <a:avLst>
            <a:gd name="adj1" fmla="val 25770"/>
            <a:gd name="adj2" fmla="val 25770"/>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BC4901-A956-DC4F-8A51-C9A32554C6CC}">
      <dsp:nvSpPr>
        <dsp:cNvPr id="0" name=""/>
        <dsp:cNvSpPr/>
      </dsp:nvSpPr>
      <dsp:spPr>
        <a:xfrm rot="16200000">
          <a:off x="4191246" y="4630601"/>
          <a:ext cx="1151830" cy="1151533"/>
        </a:xfrm>
        <a:prstGeom prst="halfFrame">
          <a:avLst>
            <a:gd name="adj1" fmla="val 25770"/>
            <a:gd name="adj2" fmla="val 25770"/>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472EB6-83C8-6848-97D2-E4B6A1619965}">
      <dsp:nvSpPr>
        <dsp:cNvPr id="0" name=""/>
        <dsp:cNvSpPr/>
      </dsp:nvSpPr>
      <dsp:spPr>
        <a:xfrm rot="10800000">
          <a:off x="8714147" y="4630453"/>
          <a:ext cx="1151533" cy="1151830"/>
        </a:xfrm>
        <a:prstGeom prst="halfFrame">
          <a:avLst>
            <a:gd name="adj1" fmla="val 25770"/>
            <a:gd name="adj2" fmla="val 2577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3E9CB-0298-4240-B1F4-A83DE95C6442}">
      <dsp:nvSpPr>
        <dsp:cNvPr id="0" name=""/>
        <dsp:cNvSpPr/>
      </dsp:nvSpPr>
      <dsp:spPr>
        <a:xfrm>
          <a:off x="0" y="634221"/>
          <a:ext cx="10547348" cy="6955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s-CO" sz="2900" kern="1200"/>
            <a:t>En físico inicialmente y luego capturarlo en el sistema</a:t>
          </a:r>
        </a:p>
      </dsp:txBody>
      <dsp:txXfrm>
        <a:off x="33955" y="668176"/>
        <a:ext cx="10479438" cy="627655"/>
      </dsp:txXfrm>
    </dsp:sp>
    <dsp:sp modelId="{EC5DF722-2FAD-7F48-84E2-6FF7B589FF70}">
      <dsp:nvSpPr>
        <dsp:cNvPr id="0" name=""/>
        <dsp:cNvSpPr/>
      </dsp:nvSpPr>
      <dsp:spPr>
        <a:xfrm>
          <a:off x="0" y="1413306"/>
          <a:ext cx="10547348" cy="6955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s-CO" sz="2900" kern="1200"/>
            <a:t>Copias tantas cuantas necesite </a:t>
          </a:r>
        </a:p>
      </dsp:txBody>
      <dsp:txXfrm>
        <a:off x="33955" y="1447261"/>
        <a:ext cx="10479438" cy="627655"/>
      </dsp:txXfrm>
    </dsp:sp>
    <dsp:sp modelId="{95C22CB0-2C5B-B84E-9FA7-DB1B6DEC96FF}">
      <dsp:nvSpPr>
        <dsp:cNvPr id="0" name=""/>
        <dsp:cNvSpPr/>
      </dsp:nvSpPr>
      <dsp:spPr>
        <a:xfrm>
          <a:off x="0" y="2192391"/>
          <a:ext cx="10547348" cy="6955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s-CO" sz="2900" kern="1200"/>
            <a:t>Valoración: </a:t>
          </a:r>
        </a:p>
      </dsp:txBody>
      <dsp:txXfrm>
        <a:off x="33955" y="2226346"/>
        <a:ext cx="10479438" cy="627655"/>
      </dsp:txXfrm>
    </dsp:sp>
    <dsp:sp modelId="{351BA8B7-F72E-2549-986D-BBA9065BFDE5}">
      <dsp:nvSpPr>
        <dsp:cNvPr id="0" name=""/>
        <dsp:cNvSpPr/>
      </dsp:nvSpPr>
      <dsp:spPr>
        <a:xfrm>
          <a:off x="0" y="2887956"/>
          <a:ext cx="10547348" cy="1980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4878"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s-CO" sz="2300" kern="1200"/>
            <a:t>0 a 2 años</a:t>
          </a:r>
        </a:p>
        <a:p>
          <a:pPr marL="228600" lvl="1" indent="-228600" algn="l" defTabSz="1022350">
            <a:lnSpc>
              <a:spcPct val="90000"/>
            </a:lnSpc>
            <a:spcBef>
              <a:spcPct val="0"/>
            </a:spcBef>
            <a:spcAft>
              <a:spcPct val="20000"/>
            </a:spcAft>
            <a:buChar char="•"/>
          </a:pPr>
          <a:r>
            <a:rPr lang="es-CO" sz="2300" kern="1200"/>
            <a:t>3- 5 años</a:t>
          </a:r>
        </a:p>
        <a:p>
          <a:pPr marL="228600" lvl="1" indent="-228600" algn="l" defTabSz="1022350">
            <a:lnSpc>
              <a:spcPct val="90000"/>
            </a:lnSpc>
            <a:spcBef>
              <a:spcPct val="0"/>
            </a:spcBef>
            <a:spcAft>
              <a:spcPct val="20000"/>
            </a:spcAft>
            <a:buChar char="•"/>
          </a:pPr>
          <a:r>
            <a:rPr lang="es-CO" sz="2300" kern="1200"/>
            <a:t>6-17 años </a:t>
          </a:r>
        </a:p>
        <a:p>
          <a:pPr marL="228600" lvl="1" indent="-228600" algn="l" defTabSz="1022350">
            <a:lnSpc>
              <a:spcPct val="90000"/>
            </a:lnSpc>
            <a:spcBef>
              <a:spcPct val="0"/>
            </a:spcBef>
            <a:spcAft>
              <a:spcPct val="20000"/>
            </a:spcAft>
            <a:buChar char="•"/>
          </a:pPr>
          <a:r>
            <a:rPr lang="es-CO" sz="2300" kern="1200"/>
            <a:t>Mayores de 18 años</a:t>
          </a:r>
        </a:p>
        <a:p>
          <a:pPr marL="228600" lvl="1" indent="-228600" algn="l" defTabSz="1022350">
            <a:lnSpc>
              <a:spcPct val="90000"/>
            </a:lnSpc>
            <a:spcBef>
              <a:spcPct val="0"/>
            </a:spcBef>
            <a:spcAft>
              <a:spcPct val="20000"/>
            </a:spcAft>
            <a:buChar char="•"/>
          </a:pPr>
          <a:r>
            <a:rPr lang="es-CO" sz="2300" kern="1200"/>
            <a:t>valoración a criterio medico</a:t>
          </a:r>
        </a:p>
      </dsp:txBody>
      <dsp:txXfrm>
        <a:off x="0" y="2887956"/>
        <a:ext cx="10547348" cy="1980989"/>
      </dsp:txXfrm>
    </dsp:sp>
    <dsp:sp modelId="{47A346D3-157B-D94B-B680-735C33BA71BB}">
      <dsp:nvSpPr>
        <dsp:cNvPr id="0" name=""/>
        <dsp:cNvSpPr/>
      </dsp:nvSpPr>
      <dsp:spPr>
        <a:xfrm>
          <a:off x="0" y="4868946"/>
          <a:ext cx="10547348" cy="6955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s-CO" sz="2900" kern="1200"/>
            <a:t>Los certificados previos tendrán validez hasta el final de la transición</a:t>
          </a:r>
        </a:p>
      </dsp:txBody>
      <dsp:txXfrm>
        <a:off x="33955" y="4902901"/>
        <a:ext cx="10479438" cy="627655"/>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8FF7DF-C0A6-4242-A96B-6E2CEAC42D06}">
      <dsp:nvSpPr>
        <dsp:cNvPr id="0" name=""/>
        <dsp:cNvSpPr/>
      </dsp:nvSpPr>
      <dsp:spPr>
        <a:xfrm rot="10800000">
          <a:off x="2015650" y="1870"/>
          <a:ext cx="6794769" cy="1216744"/>
        </a:xfrm>
        <a:prstGeom prst="homePlat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6550" tIns="171450" rIns="320040" bIns="171450" numCol="1" spcCol="1270" anchor="ctr" anchorCtr="0">
          <a:noAutofit/>
        </a:bodyPr>
        <a:lstStyle/>
        <a:p>
          <a:pPr marL="0" lvl="0" indent="0" algn="ctr" defTabSz="2000250">
            <a:lnSpc>
              <a:spcPct val="90000"/>
            </a:lnSpc>
            <a:spcBef>
              <a:spcPct val="0"/>
            </a:spcBef>
            <a:spcAft>
              <a:spcPct val="35000"/>
            </a:spcAft>
            <a:buNone/>
          </a:pPr>
          <a:r>
            <a:rPr lang="es-CO" sz="4500" kern="1200" dirty="0"/>
            <a:t>Ley  1562 de 2012</a:t>
          </a:r>
        </a:p>
      </dsp:txBody>
      <dsp:txXfrm rot="10800000">
        <a:off x="2319836" y="1870"/>
        <a:ext cx="6490583" cy="1216744"/>
      </dsp:txXfrm>
    </dsp:sp>
    <dsp:sp modelId="{5C14E2BF-DAE3-424A-9A9B-5C64CD91630D}">
      <dsp:nvSpPr>
        <dsp:cNvPr id="0" name=""/>
        <dsp:cNvSpPr/>
      </dsp:nvSpPr>
      <dsp:spPr>
        <a:xfrm>
          <a:off x="1407278" y="1870"/>
          <a:ext cx="1216744" cy="1216744"/>
        </a:xfrm>
        <a:prstGeom prst="ellipse">
          <a:avLst/>
        </a:prstGeom>
        <a:blipFill rotWithShape="1">
          <a:blip xmlns:r="http://schemas.openxmlformats.org/officeDocument/2006/relationships" r:embed="rId1"/>
          <a:srcRect/>
          <a:stretch>
            <a:fillRect l="-47000" r="-4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BE5394-AF3F-3747-B0C7-FFC16FE69546}">
      <dsp:nvSpPr>
        <dsp:cNvPr id="0" name=""/>
        <dsp:cNvSpPr/>
      </dsp:nvSpPr>
      <dsp:spPr>
        <a:xfrm rot="10800000">
          <a:off x="2015650" y="1581822"/>
          <a:ext cx="6794769" cy="1216744"/>
        </a:xfrm>
        <a:prstGeom prst="homePlate">
          <a:avLst/>
        </a:prstGeom>
        <a:solidFill>
          <a:schemeClr val="accent1">
            <a:shade val="80000"/>
            <a:hueOff val="174641"/>
            <a:satOff val="-3128"/>
            <a:lumOff val="132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6550" tIns="171450" rIns="320040" bIns="171450" numCol="1" spcCol="1270" anchor="ctr" anchorCtr="0">
          <a:noAutofit/>
        </a:bodyPr>
        <a:lstStyle/>
        <a:p>
          <a:pPr marL="0" lvl="0" indent="0" algn="ctr" defTabSz="2000250">
            <a:lnSpc>
              <a:spcPct val="90000"/>
            </a:lnSpc>
            <a:spcBef>
              <a:spcPct val="0"/>
            </a:spcBef>
            <a:spcAft>
              <a:spcPct val="35000"/>
            </a:spcAft>
            <a:buNone/>
          </a:pPr>
          <a:r>
            <a:rPr lang="es-CO" sz="4500" kern="1200" dirty="0"/>
            <a:t>Decreto 1072 de 2015</a:t>
          </a:r>
        </a:p>
      </dsp:txBody>
      <dsp:txXfrm rot="10800000">
        <a:off x="2319836" y="1581822"/>
        <a:ext cx="6490583" cy="1216744"/>
      </dsp:txXfrm>
    </dsp:sp>
    <dsp:sp modelId="{5C9CE3F4-C5C9-594F-A891-3E15FA3E26CA}">
      <dsp:nvSpPr>
        <dsp:cNvPr id="0" name=""/>
        <dsp:cNvSpPr/>
      </dsp:nvSpPr>
      <dsp:spPr>
        <a:xfrm>
          <a:off x="1407278" y="1581822"/>
          <a:ext cx="1216744" cy="1216744"/>
        </a:xfrm>
        <a:prstGeom prst="ellipse">
          <a:avLst/>
        </a:prstGeom>
        <a:blipFill rotWithShape="1">
          <a:blip xmlns:r="http://schemas.openxmlformats.org/officeDocument/2006/relationships" r:embed="rId2"/>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632A25-880B-4E49-9546-D3603FEADDC4}">
      <dsp:nvSpPr>
        <dsp:cNvPr id="0" name=""/>
        <dsp:cNvSpPr/>
      </dsp:nvSpPr>
      <dsp:spPr>
        <a:xfrm rot="10800000">
          <a:off x="2015650" y="3161773"/>
          <a:ext cx="6794769" cy="1216744"/>
        </a:xfrm>
        <a:prstGeom prst="homePlate">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6550" tIns="171450" rIns="320040" bIns="171450" numCol="1" spcCol="1270" anchor="ctr" anchorCtr="0">
          <a:noAutofit/>
        </a:bodyPr>
        <a:lstStyle/>
        <a:p>
          <a:pPr marL="0" lvl="0" indent="0" algn="ctr" defTabSz="2000250">
            <a:lnSpc>
              <a:spcPct val="90000"/>
            </a:lnSpc>
            <a:spcBef>
              <a:spcPct val="0"/>
            </a:spcBef>
            <a:spcAft>
              <a:spcPct val="35000"/>
            </a:spcAft>
            <a:buNone/>
          </a:pPr>
          <a:r>
            <a:rPr lang="es-CO" sz="4500" kern="1200" dirty="0">
              <a:solidFill>
                <a:schemeClr val="tx1"/>
              </a:solidFill>
            </a:rPr>
            <a:t>Resolución 312 DE 2019</a:t>
          </a:r>
        </a:p>
      </dsp:txBody>
      <dsp:txXfrm rot="10800000">
        <a:off x="2319836" y="3161773"/>
        <a:ext cx="6490583" cy="1216744"/>
      </dsp:txXfrm>
    </dsp:sp>
    <dsp:sp modelId="{B1A744B3-C04F-0D42-B562-2E291B77C08E}">
      <dsp:nvSpPr>
        <dsp:cNvPr id="0" name=""/>
        <dsp:cNvSpPr/>
      </dsp:nvSpPr>
      <dsp:spPr>
        <a:xfrm>
          <a:off x="1407278" y="3161773"/>
          <a:ext cx="1216744" cy="1216744"/>
        </a:xfrm>
        <a:prstGeom prst="ellipse">
          <a:avLst/>
        </a:prstGeom>
        <a:blipFill rotWithShape="1">
          <a:blip xmlns:r="http://schemas.openxmlformats.org/officeDocument/2006/relationships" r:embed="rId3"/>
          <a:srcRect/>
          <a:stretch>
            <a:fillRect l="-18000" r="-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8FF7DF-C0A6-4242-A96B-6E2CEAC42D06}">
      <dsp:nvSpPr>
        <dsp:cNvPr id="0" name=""/>
        <dsp:cNvSpPr/>
      </dsp:nvSpPr>
      <dsp:spPr>
        <a:xfrm rot="10800000">
          <a:off x="1525145" y="952"/>
          <a:ext cx="4846883" cy="1217254"/>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6776" tIns="91440" rIns="170688" bIns="91440" numCol="1" spcCol="1270" anchor="ctr" anchorCtr="0">
          <a:noAutofit/>
        </a:bodyPr>
        <a:lstStyle/>
        <a:p>
          <a:pPr marL="0" lvl="0" indent="0" algn="ctr" defTabSz="1066800">
            <a:lnSpc>
              <a:spcPct val="90000"/>
            </a:lnSpc>
            <a:spcBef>
              <a:spcPct val="0"/>
            </a:spcBef>
            <a:spcAft>
              <a:spcPct val="35000"/>
            </a:spcAft>
            <a:buNone/>
          </a:pPr>
          <a:r>
            <a:rPr lang="es-CO" sz="2400" kern="1200" dirty="0">
              <a:solidFill>
                <a:schemeClr val="tx1"/>
              </a:solidFill>
            </a:rPr>
            <a:t>Enfermedades laborales directas </a:t>
          </a:r>
          <a:r>
            <a:rPr lang="es-ES" altLang="es-CO" sz="2400" kern="1200" dirty="0">
              <a:solidFill>
                <a:schemeClr val="tx1"/>
              </a:solidFill>
            </a:rPr>
            <a:t>decreto 1477 art. 3 Sección II parte A</a:t>
          </a:r>
          <a:endParaRPr lang="es-CO" sz="2400" kern="1200" dirty="0"/>
        </a:p>
      </dsp:txBody>
      <dsp:txXfrm rot="10800000">
        <a:off x="1829458" y="952"/>
        <a:ext cx="4542570" cy="1217254"/>
      </dsp:txXfrm>
    </dsp:sp>
    <dsp:sp modelId="{5C14E2BF-DAE3-424A-9A9B-5C64CD91630D}">
      <dsp:nvSpPr>
        <dsp:cNvPr id="0" name=""/>
        <dsp:cNvSpPr/>
      </dsp:nvSpPr>
      <dsp:spPr>
        <a:xfrm>
          <a:off x="916517" y="952"/>
          <a:ext cx="1217254" cy="1217254"/>
        </a:xfrm>
        <a:prstGeom prst="ellipse">
          <a:avLst/>
        </a:prstGeom>
        <a:blipFill rotWithShape="1">
          <a:blip xmlns:r="http://schemas.openxmlformats.org/officeDocument/2006/relationships" r:embed="rId1"/>
          <a:srcRect/>
          <a:stretch>
            <a:fillRect l="-47000" r="-4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47CC46-2F38-AD4A-B83D-EF000D2D9391}">
      <dsp:nvSpPr>
        <dsp:cNvPr id="0" name=""/>
        <dsp:cNvSpPr/>
      </dsp:nvSpPr>
      <dsp:spPr>
        <a:xfrm rot="10800000">
          <a:off x="1525145" y="1581567"/>
          <a:ext cx="4846883" cy="1217254"/>
        </a:xfrm>
        <a:prstGeom prst="homePlate">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6776" tIns="91440" rIns="170688" bIns="91440" numCol="1" spcCol="1270" anchor="ctr" anchorCtr="0">
          <a:noAutofit/>
        </a:bodyPr>
        <a:lstStyle/>
        <a:p>
          <a:pPr marL="0" lvl="0" indent="0" algn="ctr" defTabSz="1066800">
            <a:lnSpc>
              <a:spcPct val="90000"/>
            </a:lnSpc>
            <a:spcBef>
              <a:spcPct val="0"/>
            </a:spcBef>
            <a:spcAft>
              <a:spcPct val="35000"/>
            </a:spcAft>
            <a:buNone/>
          </a:pPr>
          <a:r>
            <a:rPr lang="es-ES" altLang="es-CO" sz="2400" kern="1200" dirty="0">
              <a:solidFill>
                <a:schemeClr val="tx1"/>
              </a:solidFill>
            </a:rPr>
            <a:t>decreto 676 art 1 COVID -19 Personal Salud </a:t>
          </a:r>
          <a:endParaRPr lang="es-CO" sz="2400" kern="1200" dirty="0"/>
        </a:p>
      </dsp:txBody>
      <dsp:txXfrm rot="10800000">
        <a:off x="1829458" y="1581567"/>
        <a:ext cx="4542570" cy="1217254"/>
      </dsp:txXfrm>
    </dsp:sp>
    <dsp:sp modelId="{92150A9A-D4FB-8340-97FD-F1042242DBD5}">
      <dsp:nvSpPr>
        <dsp:cNvPr id="0" name=""/>
        <dsp:cNvSpPr/>
      </dsp:nvSpPr>
      <dsp:spPr>
        <a:xfrm>
          <a:off x="916517" y="1581567"/>
          <a:ext cx="1217254" cy="1217254"/>
        </a:xfrm>
        <a:prstGeom prst="ellipse">
          <a:avLst/>
        </a:prstGeom>
        <a:blipFill rotWithShape="1">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632A25-880B-4E49-9546-D3603FEADDC4}">
      <dsp:nvSpPr>
        <dsp:cNvPr id="0" name=""/>
        <dsp:cNvSpPr/>
      </dsp:nvSpPr>
      <dsp:spPr>
        <a:xfrm rot="10800000">
          <a:off x="1525145" y="3162181"/>
          <a:ext cx="4846883" cy="1217254"/>
        </a:xfrm>
        <a:prstGeom prst="homePlate">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6776" tIns="91440" rIns="170688" bIns="91440" numCol="1" spcCol="1270" anchor="ctr" anchorCtr="0">
          <a:noAutofit/>
        </a:bodyPr>
        <a:lstStyle/>
        <a:p>
          <a:pPr marL="0" lvl="0" indent="0" algn="ctr" defTabSz="1066800">
            <a:lnSpc>
              <a:spcPct val="90000"/>
            </a:lnSpc>
            <a:spcBef>
              <a:spcPct val="0"/>
            </a:spcBef>
            <a:spcAft>
              <a:spcPct val="35000"/>
            </a:spcAft>
            <a:buNone/>
          </a:pPr>
          <a:r>
            <a:rPr lang="es-CO" sz="2400" kern="1200" dirty="0">
              <a:solidFill>
                <a:schemeClr val="tx1"/>
              </a:solidFill>
            </a:rPr>
            <a:t>decreto 538 de 2020 articulo 13 </a:t>
          </a:r>
          <a:r>
            <a:rPr lang="es-CO" sz="2400" kern="1200" dirty="0"/>
            <a:t>Ley  1562 de 2012</a:t>
          </a:r>
        </a:p>
      </dsp:txBody>
      <dsp:txXfrm rot="10800000">
        <a:off x="1829458" y="3162181"/>
        <a:ext cx="4542570" cy="1217254"/>
      </dsp:txXfrm>
    </dsp:sp>
    <dsp:sp modelId="{B1A744B3-C04F-0D42-B562-2E291B77C08E}">
      <dsp:nvSpPr>
        <dsp:cNvPr id="0" name=""/>
        <dsp:cNvSpPr/>
      </dsp:nvSpPr>
      <dsp:spPr>
        <a:xfrm>
          <a:off x="916517" y="3162181"/>
          <a:ext cx="1217254" cy="1217254"/>
        </a:xfrm>
        <a:prstGeom prst="ellipse">
          <a:avLst/>
        </a:prstGeom>
        <a:blipFill rotWithShape="1">
          <a:blip xmlns:r="http://schemas.openxmlformats.org/officeDocument/2006/relationships" r:embed="rId3"/>
          <a:srcRect/>
          <a:stretch>
            <a:fillRect l="-18000" r="-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CF71D6-CA6E-9845-8726-2DF14384191F}">
      <dsp:nvSpPr>
        <dsp:cNvPr id="0" name=""/>
        <dsp:cNvSpPr/>
      </dsp:nvSpPr>
      <dsp:spPr>
        <a:xfrm>
          <a:off x="833601" y="0"/>
          <a:ext cx="3604765" cy="2403167"/>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52F24F-8EC3-3247-AC7B-3CAFA3425954}">
      <dsp:nvSpPr>
        <dsp:cNvPr id="0" name=""/>
        <dsp:cNvSpPr/>
      </dsp:nvSpPr>
      <dsp:spPr>
        <a:xfrm>
          <a:off x="4588877" y="2553442"/>
          <a:ext cx="5107062" cy="3154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CO" sz="1900" b="1" kern="1200" dirty="0"/>
            <a:t>Ley 1562 de 2012. </a:t>
          </a:r>
          <a:r>
            <a:rPr lang="es-CO" sz="1900" kern="1200" dirty="0"/>
            <a:t>Artículo 11. Servicios de Promoción y Prevención, Del total de la cotización  las actividades mínimas de P Y P en el SGRL por parte de las Entidades ARL serán las siguientes: Actividades básicas programadas y evaluadas conforme a los indicadores de RL para las empresas correspondiente al cinco por ciento (5% ) del total de la cotización, como mínimo serán las siguientes: Literal g) </a:t>
          </a:r>
          <a:r>
            <a:rPr lang="es-CO" sz="1900" b="1" kern="1200" dirty="0"/>
            <a:t>Investigación de los AT y EL </a:t>
          </a:r>
          <a:r>
            <a:rPr lang="es-CO" sz="1900" kern="1200" dirty="0"/>
            <a:t>que presenten los trabajadores de </a:t>
          </a:r>
          <a:r>
            <a:rPr lang="es-CO" sz="1900" kern="1200"/>
            <a:t>sus empresas afiliadas. </a:t>
          </a:r>
          <a:endParaRPr lang="es-CO" sz="1900" kern="1200" dirty="0"/>
        </a:p>
      </dsp:txBody>
      <dsp:txXfrm>
        <a:off x="4588877" y="2553442"/>
        <a:ext cx="5107062" cy="3154542"/>
      </dsp:txXfrm>
    </dsp:sp>
    <dsp:sp modelId="{7F83AE26-56A5-D946-AA0A-0844F02C525D}">
      <dsp:nvSpPr>
        <dsp:cNvPr id="0" name=""/>
        <dsp:cNvSpPr/>
      </dsp:nvSpPr>
      <dsp:spPr>
        <a:xfrm>
          <a:off x="4138281" y="2103233"/>
          <a:ext cx="1226517" cy="1226834"/>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E9D5A1-80B7-5D42-81E2-E96415E42A40}">
      <dsp:nvSpPr>
        <dsp:cNvPr id="0" name=""/>
        <dsp:cNvSpPr/>
      </dsp:nvSpPr>
      <dsp:spPr>
        <a:xfrm rot="5400000">
          <a:off x="8955383" y="2103392"/>
          <a:ext cx="1226834" cy="1226517"/>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00951E-B886-B54B-B4D7-CB1A2ED5D75E}">
      <dsp:nvSpPr>
        <dsp:cNvPr id="0" name=""/>
        <dsp:cNvSpPr/>
      </dsp:nvSpPr>
      <dsp:spPr>
        <a:xfrm rot="16200000">
          <a:off x="4138122" y="4932133"/>
          <a:ext cx="1226834" cy="1226517"/>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2353B7-51B1-2F4B-A50D-21C270CD023F}">
      <dsp:nvSpPr>
        <dsp:cNvPr id="0" name=""/>
        <dsp:cNvSpPr/>
      </dsp:nvSpPr>
      <dsp:spPr>
        <a:xfrm rot="10800000">
          <a:off x="8955541" y="4931975"/>
          <a:ext cx="1226517" cy="1226834"/>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C0F0AF-C46D-724B-BDA2-29AD65CF985C}">
      <dsp:nvSpPr>
        <dsp:cNvPr id="0" name=""/>
        <dsp:cNvSpPr/>
      </dsp:nvSpPr>
      <dsp:spPr>
        <a:xfrm>
          <a:off x="0" y="417"/>
          <a:ext cx="3703219"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CO" sz="2200" kern="1200"/>
            <a:t>Criterio: </a:t>
          </a:r>
        </a:p>
      </dsp:txBody>
      <dsp:txXfrm>
        <a:off x="25759" y="26176"/>
        <a:ext cx="3651701" cy="476152"/>
      </dsp:txXfrm>
    </dsp:sp>
    <dsp:sp modelId="{4040C803-C2A5-1A44-A992-F22D06E0EEF7}">
      <dsp:nvSpPr>
        <dsp:cNvPr id="0" name=""/>
        <dsp:cNvSpPr/>
      </dsp:nvSpPr>
      <dsp:spPr>
        <a:xfrm>
          <a:off x="0" y="528087"/>
          <a:ext cx="3703219" cy="1502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577"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s-CO" sz="1700" kern="1200" dirty="0"/>
            <a:t>Investigar los incidentes y todos los AT y las </a:t>
          </a:r>
          <a:r>
            <a:rPr lang="es-CO" sz="1700" kern="1200" dirty="0">
              <a:solidFill>
                <a:srgbClr val="FF0000"/>
              </a:solidFill>
            </a:rPr>
            <a:t>Enfermedades cuando sean diagnosticadas como laborales </a:t>
          </a:r>
          <a:r>
            <a:rPr lang="es-CO" sz="1700" kern="1200" dirty="0"/>
            <a:t>con la participación del del COPASST, PREVINIENDO LA POSIBILIDAD de que se presenten nuevos casos</a:t>
          </a:r>
        </a:p>
      </dsp:txBody>
      <dsp:txXfrm>
        <a:off x="0" y="528087"/>
        <a:ext cx="3703219" cy="1502820"/>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8B290D-2635-DA40-9B2A-AD4E6171FD4A}">
      <dsp:nvSpPr>
        <dsp:cNvPr id="0" name=""/>
        <dsp:cNvSpPr/>
      </dsp:nvSpPr>
      <dsp:spPr>
        <a:xfrm>
          <a:off x="0" y="116"/>
          <a:ext cx="4717778" cy="453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CO" sz="2000" b="1" kern="1200"/>
            <a:t>Modos de Verificación</a:t>
          </a:r>
          <a:r>
            <a:rPr lang="es-CO" sz="2000" kern="1200"/>
            <a:t>: </a:t>
          </a:r>
        </a:p>
      </dsp:txBody>
      <dsp:txXfrm>
        <a:off x="22136" y="22252"/>
        <a:ext cx="4673506" cy="409194"/>
      </dsp:txXfrm>
    </dsp:sp>
    <dsp:sp modelId="{BDB12E46-2883-B347-B313-34875DE8AD9A}">
      <dsp:nvSpPr>
        <dsp:cNvPr id="0" name=""/>
        <dsp:cNvSpPr/>
      </dsp:nvSpPr>
      <dsp:spPr>
        <a:xfrm>
          <a:off x="0" y="453582"/>
          <a:ext cx="4717778" cy="469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789"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s-CO" sz="1600" kern="1200" dirty="0"/>
            <a:t>Verificar por medio de un muestreo si se investigo los incidentes, AT y las EL …</a:t>
          </a:r>
        </a:p>
      </dsp:txBody>
      <dsp:txXfrm>
        <a:off x="0" y="453582"/>
        <a:ext cx="4717778" cy="469631"/>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82679F-B4AF-F54A-99B4-58E53640349C}">
      <dsp:nvSpPr>
        <dsp:cNvPr id="0" name=""/>
        <dsp:cNvSpPr/>
      </dsp:nvSpPr>
      <dsp:spPr>
        <a:xfrm>
          <a:off x="0" y="21744"/>
          <a:ext cx="4717778" cy="879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CO" sz="1600" kern="1200" dirty="0"/>
            <a:t>ASESORÍA, ASISTENCIA Y ACOMPAÑAMIENTO TÉCNICO  PARA EL DISEÑO…  Numeral 9 Reporte e investigación de los AT EL (</a:t>
          </a:r>
          <a:r>
            <a:rPr lang="es-CO" sz="1600" b="1" kern="1200" dirty="0"/>
            <a:t>Art 1</a:t>
          </a:r>
          <a:r>
            <a:rPr lang="es-CO" sz="1600" kern="1200" dirty="0"/>
            <a:t>2 )</a:t>
          </a:r>
        </a:p>
      </dsp:txBody>
      <dsp:txXfrm>
        <a:off x="42950" y="64694"/>
        <a:ext cx="4631878" cy="793940"/>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9436A-4C94-044E-AEA9-6ED6308C6D04}">
      <dsp:nvSpPr>
        <dsp:cNvPr id="0" name=""/>
        <dsp:cNvSpPr/>
      </dsp:nvSpPr>
      <dsp:spPr>
        <a:xfrm>
          <a:off x="2501" y="0"/>
          <a:ext cx="2622227" cy="52460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CO" sz="1600" i="1" kern="1200" dirty="0"/>
            <a:t>Investigación de accidentes del trabajo y enfermedades profesionales – Guía práctica para inspectores del trabajo </a:t>
          </a:r>
          <a:endParaRPr lang="es-CO" sz="1600" kern="1200" dirty="0"/>
        </a:p>
        <a:p>
          <a:pPr marL="0" lvl="0" indent="0" algn="ctr" defTabSz="711200">
            <a:lnSpc>
              <a:spcPct val="90000"/>
            </a:lnSpc>
            <a:spcBef>
              <a:spcPct val="0"/>
            </a:spcBef>
            <a:spcAft>
              <a:spcPct val="35000"/>
            </a:spcAft>
            <a:buNone/>
          </a:pPr>
          <a:r>
            <a:rPr lang="es-CO" sz="1600" kern="1200" dirty="0"/>
            <a:t>Oficina Internacional del Trabajo – Ginebra: OIT, 2015 </a:t>
          </a:r>
          <a:endParaRPr lang="es-ES" sz="1600" kern="1200" dirty="0"/>
        </a:p>
      </dsp:txBody>
      <dsp:txXfrm>
        <a:off x="2501" y="2098421"/>
        <a:ext cx="2622227" cy="2098421"/>
      </dsp:txXfrm>
    </dsp:sp>
    <dsp:sp modelId="{126D1D64-47EB-8B48-ADB1-69A84567CCAC}">
      <dsp:nvSpPr>
        <dsp:cNvPr id="0" name=""/>
        <dsp:cNvSpPr/>
      </dsp:nvSpPr>
      <dsp:spPr>
        <a:xfrm>
          <a:off x="440147" y="314763"/>
          <a:ext cx="1746935" cy="1746935"/>
        </a:xfrm>
        <a:prstGeom prst="ellipse">
          <a:avLst/>
        </a:prstGeom>
        <a:blipFill rotWithShape="1">
          <a:blip xmlns:r="http://schemas.openxmlformats.org/officeDocument/2006/relationships" r:embed="rId1"/>
          <a:srcRect/>
          <a:stretch>
            <a:fillRect t="-21000" b="-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45E7D2-5DDB-7E47-85D6-C10981726731}">
      <dsp:nvSpPr>
        <dsp:cNvPr id="0" name=""/>
        <dsp:cNvSpPr/>
      </dsp:nvSpPr>
      <dsp:spPr>
        <a:xfrm>
          <a:off x="2703395" y="0"/>
          <a:ext cx="2622227" cy="52460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CO" sz="1600" kern="1200" dirty="0"/>
            <a:t>GUÍA DE INVESTIGACIÓN DE INCIDENTES, ACCIDENTES Y ENFERMEDADES LABORALES. MINISTERIO DE SALUD Y PROTECCIÓN SOCIAL BOGOTÁ, NOVIEMBRE DE 2017 </a:t>
          </a:r>
          <a:endParaRPr lang="es-ES" sz="1600" kern="1200" dirty="0"/>
        </a:p>
      </dsp:txBody>
      <dsp:txXfrm>
        <a:off x="2703395" y="2098421"/>
        <a:ext cx="2622227" cy="2098421"/>
      </dsp:txXfrm>
    </dsp:sp>
    <dsp:sp modelId="{A4E084B2-F881-8648-9CFC-EFCA62BE5DAA}">
      <dsp:nvSpPr>
        <dsp:cNvPr id="0" name=""/>
        <dsp:cNvSpPr/>
      </dsp:nvSpPr>
      <dsp:spPr>
        <a:xfrm>
          <a:off x="3141041" y="314763"/>
          <a:ext cx="1746935" cy="1746935"/>
        </a:xfrm>
        <a:prstGeom prst="ellipse">
          <a:avLst/>
        </a:prstGeom>
        <a:blipFill rotWithShape="1">
          <a:blip xmlns:r="http://schemas.openxmlformats.org/officeDocument/2006/relationships" r:embed="rId2"/>
          <a:srcRect/>
          <a:stretch>
            <a:fillRect l="-12000" r="-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C92D66-A410-124C-B4DC-2DAE40F22A51}">
      <dsp:nvSpPr>
        <dsp:cNvPr id="0" name=""/>
        <dsp:cNvSpPr/>
      </dsp:nvSpPr>
      <dsp:spPr>
        <a:xfrm>
          <a:off x="5407200" y="0"/>
          <a:ext cx="2622227" cy="52460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CO" sz="1600" kern="1200" dirty="0"/>
            <a:t>ANDALUCIA</a:t>
          </a:r>
        </a:p>
        <a:p>
          <a:pPr marL="0" lvl="0" indent="0" algn="ctr" defTabSz="711200">
            <a:lnSpc>
              <a:spcPct val="90000"/>
            </a:lnSpc>
            <a:spcBef>
              <a:spcPct val="0"/>
            </a:spcBef>
            <a:spcAft>
              <a:spcPct val="35000"/>
            </a:spcAft>
            <a:buNone/>
          </a:pPr>
          <a:r>
            <a:rPr lang="es-CO" sz="1600" kern="1200" dirty="0"/>
            <a:t>GUÍA ORIENTATIVA PARA LA INVESTIGACIÓN DE LAS ENFERMEDADES PROFESIONALES POR LOS EMPRESARIOS </a:t>
          </a:r>
          <a:endParaRPr lang="es-ES" sz="1600" kern="1200" dirty="0"/>
        </a:p>
      </dsp:txBody>
      <dsp:txXfrm>
        <a:off x="5407200" y="2098421"/>
        <a:ext cx="2622227" cy="2098421"/>
      </dsp:txXfrm>
    </dsp:sp>
    <dsp:sp modelId="{29B9159B-2310-F346-8B62-4FED84026950}">
      <dsp:nvSpPr>
        <dsp:cNvPr id="0" name=""/>
        <dsp:cNvSpPr/>
      </dsp:nvSpPr>
      <dsp:spPr>
        <a:xfrm>
          <a:off x="5841935" y="314763"/>
          <a:ext cx="1746935" cy="1746935"/>
        </a:xfrm>
        <a:prstGeom prst="ellipse">
          <a:avLst/>
        </a:prstGeom>
        <a:blipFill rotWithShape="1">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434BE7-E2C0-8149-AE23-688B4E40D77D}">
      <dsp:nvSpPr>
        <dsp:cNvPr id="0" name=""/>
        <dsp:cNvSpPr/>
      </dsp:nvSpPr>
      <dsp:spPr>
        <a:xfrm>
          <a:off x="8105184" y="0"/>
          <a:ext cx="2622227" cy="52460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err="1">
              <a:solidFill>
                <a:schemeClr val="bg1"/>
              </a:solidFill>
            </a:rPr>
            <a:t>Región</a:t>
          </a:r>
          <a:r>
            <a:rPr lang="en-US" sz="1800" kern="1200" dirty="0">
              <a:solidFill>
                <a:schemeClr val="bg1"/>
              </a:solidFill>
            </a:rPr>
            <a:t> de Murcia </a:t>
          </a:r>
          <a:r>
            <a:rPr lang="en-US" sz="1800" kern="1200" dirty="0" err="1">
              <a:solidFill>
                <a:schemeClr val="bg1"/>
              </a:solidFill>
            </a:rPr>
            <a:t>Protocolo</a:t>
          </a:r>
          <a:r>
            <a:rPr lang="en-US" sz="1800" kern="1200" dirty="0">
              <a:solidFill>
                <a:schemeClr val="bg1"/>
              </a:solidFill>
            </a:rPr>
            <a:t> de </a:t>
          </a:r>
          <a:r>
            <a:rPr lang="en-US" sz="1800" kern="1200" dirty="0" err="1">
              <a:solidFill>
                <a:schemeClr val="bg1"/>
              </a:solidFill>
            </a:rPr>
            <a:t>investigación</a:t>
          </a:r>
          <a:r>
            <a:rPr lang="en-US" sz="1800" kern="1200" dirty="0">
              <a:solidFill>
                <a:schemeClr val="bg1"/>
              </a:solidFill>
            </a:rPr>
            <a:t> de </a:t>
          </a:r>
          <a:r>
            <a:rPr lang="en-US" sz="1800" kern="1200" dirty="0" err="1">
              <a:solidFill>
                <a:schemeClr val="bg1"/>
              </a:solidFill>
            </a:rPr>
            <a:t>enfermedades</a:t>
          </a:r>
          <a:r>
            <a:rPr lang="en-US" sz="1800" kern="1200" dirty="0">
              <a:solidFill>
                <a:schemeClr val="bg1"/>
              </a:solidFill>
            </a:rPr>
            <a:t> </a:t>
          </a:r>
          <a:r>
            <a:rPr lang="en-US" sz="1800" kern="1200" dirty="0" err="1">
              <a:solidFill>
                <a:schemeClr val="bg1"/>
              </a:solidFill>
            </a:rPr>
            <a:t>profesionales</a:t>
          </a:r>
          <a:endParaRPr lang="es-ES" sz="1800" kern="1200" dirty="0">
            <a:solidFill>
              <a:schemeClr val="bg1"/>
            </a:solidFill>
          </a:endParaRPr>
        </a:p>
      </dsp:txBody>
      <dsp:txXfrm>
        <a:off x="8105184" y="2098421"/>
        <a:ext cx="2622227" cy="2098421"/>
      </dsp:txXfrm>
    </dsp:sp>
    <dsp:sp modelId="{70EE4AC5-76CE-1D47-9971-7F4FA5497E1B}">
      <dsp:nvSpPr>
        <dsp:cNvPr id="0" name=""/>
        <dsp:cNvSpPr/>
      </dsp:nvSpPr>
      <dsp:spPr>
        <a:xfrm>
          <a:off x="8542829" y="314763"/>
          <a:ext cx="1746935" cy="1746935"/>
        </a:xfrm>
        <a:prstGeom prst="ellipse">
          <a:avLst/>
        </a:prstGeom>
        <a:blipFill rotWithShape="1">
          <a:blip xmlns:r="http://schemas.openxmlformats.org/officeDocument/2006/relationships" r:embed="rId4"/>
          <a:srcRect/>
          <a:stretch>
            <a:fillRect l="-69000" r="-6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32564C-8EDF-1547-9027-EB44E561E648}">
      <dsp:nvSpPr>
        <dsp:cNvPr id="0" name=""/>
        <dsp:cNvSpPr/>
      </dsp:nvSpPr>
      <dsp:spPr>
        <a:xfrm>
          <a:off x="429196" y="4196843"/>
          <a:ext cx="9871519" cy="786908"/>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3D4BB2-23BF-1945-B92C-0758E1DF91CA}">
      <dsp:nvSpPr>
        <dsp:cNvPr id="0" name=""/>
        <dsp:cNvSpPr/>
      </dsp:nvSpPr>
      <dsp:spPr>
        <a:xfrm>
          <a:off x="0" y="231139"/>
          <a:ext cx="3922395" cy="3922395"/>
        </a:xfrm>
        <a:prstGeom prst="pie">
          <a:avLst>
            <a:gd name="adj1" fmla="val 5400000"/>
            <a:gd name="adj2" fmla="val 162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7530A5-C874-8147-977C-088A50463A6E}">
      <dsp:nvSpPr>
        <dsp:cNvPr id="0" name=""/>
        <dsp:cNvSpPr/>
      </dsp:nvSpPr>
      <dsp:spPr>
        <a:xfrm>
          <a:off x="1961197" y="124882"/>
          <a:ext cx="4576127" cy="3922395"/>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CO" sz="1600" kern="1200" dirty="0"/>
            <a:t>GUÍA DE INVESTIGACIÓN DE INCIDENTES, ACCIDENTES Y ENFERMEDADES LABORALES. MINISTERIO DE SALUD Y PROTECCIÓN SOCIAL BOGOTÁ, NOVIEMBRE DE 2017 </a:t>
          </a:r>
        </a:p>
      </dsp:txBody>
      <dsp:txXfrm>
        <a:off x="1961197" y="124882"/>
        <a:ext cx="4576127" cy="1176721"/>
      </dsp:txXfrm>
    </dsp:sp>
    <dsp:sp modelId="{460A6A37-8AFE-AC49-B5FD-D462D2880459}">
      <dsp:nvSpPr>
        <dsp:cNvPr id="0" name=""/>
        <dsp:cNvSpPr/>
      </dsp:nvSpPr>
      <dsp:spPr>
        <a:xfrm>
          <a:off x="686420" y="1407861"/>
          <a:ext cx="2549554" cy="2549554"/>
        </a:xfrm>
        <a:prstGeom prst="pie">
          <a:avLst>
            <a:gd name="adj1" fmla="val 5400000"/>
            <a:gd name="adj2" fmla="val 1620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D8FA03-B6E5-694D-9D2B-50F56CE8DB3D}">
      <dsp:nvSpPr>
        <dsp:cNvPr id="0" name=""/>
        <dsp:cNvSpPr/>
      </dsp:nvSpPr>
      <dsp:spPr>
        <a:xfrm>
          <a:off x="1961197" y="1407861"/>
          <a:ext cx="4576127" cy="2549554"/>
        </a:xfrm>
        <a:prstGeom prst="rect">
          <a:avLst/>
        </a:prstGeom>
        <a:solidFill>
          <a:schemeClr val="lt1">
            <a:alpha val="90000"/>
            <a:hueOff val="0"/>
            <a:satOff val="0"/>
            <a:lumOff val="0"/>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O" sz="2000" kern="1200" dirty="0"/>
            <a:t>https://www.minsalud.gov.co/Ministerio/Institucional/Procesos%20y%20procedimientos/GTHG03.pdf</a:t>
          </a:r>
        </a:p>
      </dsp:txBody>
      <dsp:txXfrm>
        <a:off x="1961197" y="1407861"/>
        <a:ext cx="4576127" cy="1176717"/>
      </dsp:txXfrm>
    </dsp:sp>
    <dsp:sp modelId="{922339EF-562E-A24A-8333-0620E990F132}">
      <dsp:nvSpPr>
        <dsp:cNvPr id="0" name=""/>
        <dsp:cNvSpPr/>
      </dsp:nvSpPr>
      <dsp:spPr>
        <a:xfrm>
          <a:off x="1372838" y="2584578"/>
          <a:ext cx="1176717" cy="1176717"/>
        </a:xfrm>
        <a:prstGeom prst="pie">
          <a:avLst>
            <a:gd name="adj1" fmla="val 5400000"/>
            <a:gd name="adj2" fmla="val 1620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A7EA60-4142-9B4A-804D-9410837209E7}">
      <dsp:nvSpPr>
        <dsp:cNvPr id="0" name=""/>
        <dsp:cNvSpPr/>
      </dsp:nvSpPr>
      <dsp:spPr>
        <a:xfrm>
          <a:off x="1961197" y="2584578"/>
          <a:ext cx="4576127" cy="1176717"/>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O" sz="2000" kern="1200"/>
            <a:t>Enfocada hacia AT</a:t>
          </a:r>
        </a:p>
      </dsp:txBody>
      <dsp:txXfrm>
        <a:off x="1961197" y="2584578"/>
        <a:ext cx="4576127" cy="11767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209E83-0430-6F40-B335-AE5926636479}">
      <dsp:nvSpPr>
        <dsp:cNvPr id="0" name=""/>
        <dsp:cNvSpPr/>
      </dsp:nvSpPr>
      <dsp:spPr>
        <a:xfrm rot="21300000">
          <a:off x="18443" y="1580790"/>
          <a:ext cx="5973185" cy="684019"/>
        </a:xfrm>
        <a:prstGeom prst="mathMinus">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3B8BF7-7AB5-554F-A451-2C19CE394CA4}">
      <dsp:nvSpPr>
        <dsp:cNvPr id="0" name=""/>
        <dsp:cNvSpPr/>
      </dsp:nvSpPr>
      <dsp:spPr>
        <a:xfrm>
          <a:off x="721208" y="192280"/>
          <a:ext cx="1803021" cy="1538240"/>
        </a:xfrm>
        <a:prstGeom prst="down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1990C4-B9C9-ED4D-A4E7-446422587830}">
      <dsp:nvSpPr>
        <dsp:cNvPr id="0" name=""/>
        <dsp:cNvSpPr/>
      </dsp:nvSpPr>
      <dsp:spPr>
        <a:xfrm>
          <a:off x="3185338" y="0"/>
          <a:ext cx="1923223" cy="1615152"/>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s-ES" sz="2500" kern="1200" dirty="0"/>
            <a:t>Incapacidad </a:t>
          </a:r>
        </a:p>
      </dsp:txBody>
      <dsp:txXfrm>
        <a:off x="3185338" y="0"/>
        <a:ext cx="1923223" cy="1615152"/>
      </dsp:txXfrm>
    </dsp:sp>
    <dsp:sp modelId="{31F53246-0466-E445-AD17-AE4BE6545CE5}">
      <dsp:nvSpPr>
        <dsp:cNvPr id="0" name=""/>
        <dsp:cNvSpPr/>
      </dsp:nvSpPr>
      <dsp:spPr>
        <a:xfrm>
          <a:off x="3485841" y="2115080"/>
          <a:ext cx="1803021" cy="1538240"/>
        </a:xfrm>
        <a:prstGeom prst="up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1364D2-71D0-8247-9C35-BDD154601C7D}">
      <dsp:nvSpPr>
        <dsp:cNvPr id="0" name=""/>
        <dsp:cNvSpPr/>
      </dsp:nvSpPr>
      <dsp:spPr>
        <a:xfrm>
          <a:off x="901510" y="2230448"/>
          <a:ext cx="1923223" cy="1615152"/>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s-ES" sz="2500" kern="1200" dirty="0"/>
            <a:t>Licencia</a:t>
          </a:r>
        </a:p>
      </dsp:txBody>
      <dsp:txXfrm>
        <a:off x="901510" y="2230448"/>
        <a:ext cx="1923223" cy="1615152"/>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4B09BD-FEFC-D44A-B422-C6B417AFAE05}">
      <dsp:nvSpPr>
        <dsp:cNvPr id="0" name=""/>
        <dsp:cNvSpPr/>
      </dsp:nvSpPr>
      <dsp:spPr>
        <a:xfrm>
          <a:off x="2691" y="0"/>
          <a:ext cx="2640927" cy="5302250"/>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CO" sz="3200" kern="1200" dirty="0">
              <a:solidFill>
                <a:schemeClr val="tx1"/>
              </a:solidFill>
            </a:rPr>
            <a:t>Gestión de la prevención </a:t>
          </a:r>
          <a:endParaRPr lang="es-ES" sz="3200" kern="1200" dirty="0">
            <a:solidFill>
              <a:schemeClr val="tx1"/>
            </a:solidFill>
          </a:endParaRPr>
        </a:p>
      </dsp:txBody>
      <dsp:txXfrm>
        <a:off x="2691" y="0"/>
        <a:ext cx="2640927" cy="1590675"/>
      </dsp:txXfrm>
    </dsp:sp>
    <dsp:sp modelId="{F570560D-B49E-D546-8A4C-74F4CD514320}">
      <dsp:nvSpPr>
        <dsp:cNvPr id="0" name=""/>
        <dsp:cNvSpPr/>
      </dsp:nvSpPr>
      <dsp:spPr>
        <a:xfrm>
          <a:off x="266784" y="1591128"/>
          <a:ext cx="2112741" cy="104167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s-CO" sz="1800" kern="1200" dirty="0">
              <a:solidFill>
                <a:schemeClr val="tx1"/>
              </a:solidFill>
            </a:rPr>
            <a:t>Plan de O y P RL</a:t>
          </a:r>
        </a:p>
      </dsp:txBody>
      <dsp:txXfrm>
        <a:off x="297294" y="1621638"/>
        <a:ext cx="2051721" cy="980659"/>
      </dsp:txXfrm>
    </dsp:sp>
    <dsp:sp modelId="{74D37793-A219-1340-86DA-1B7A3A8B172D}">
      <dsp:nvSpPr>
        <dsp:cNvPr id="0" name=""/>
        <dsp:cNvSpPr/>
      </dsp:nvSpPr>
      <dsp:spPr>
        <a:xfrm>
          <a:off x="266784" y="2793066"/>
          <a:ext cx="2112741" cy="1041679"/>
        </a:xfrm>
        <a:prstGeom prst="roundRect">
          <a:avLst>
            <a:gd name="adj" fmla="val 10000"/>
          </a:avLst>
        </a:prstGeom>
        <a:solidFill>
          <a:schemeClr val="accent5">
            <a:hueOff val="-422409"/>
            <a:satOff val="-1089"/>
            <a:lumOff val="-7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s-CO" sz="1800" kern="1200" dirty="0">
              <a:solidFill>
                <a:schemeClr val="tx1"/>
              </a:solidFill>
            </a:rPr>
            <a:t>Evaluación de FRO </a:t>
          </a:r>
        </a:p>
      </dsp:txBody>
      <dsp:txXfrm>
        <a:off x="297294" y="2823576"/>
        <a:ext cx="2051721" cy="980659"/>
      </dsp:txXfrm>
    </dsp:sp>
    <dsp:sp modelId="{D5115EAB-B15E-744D-872D-BCE8032B69F4}">
      <dsp:nvSpPr>
        <dsp:cNvPr id="0" name=""/>
        <dsp:cNvSpPr/>
      </dsp:nvSpPr>
      <dsp:spPr>
        <a:xfrm>
          <a:off x="266784" y="3995004"/>
          <a:ext cx="2112741" cy="1041679"/>
        </a:xfrm>
        <a:prstGeom prst="roundRect">
          <a:avLst>
            <a:gd name="adj" fmla="val 10000"/>
          </a:avLst>
        </a:prstGeom>
        <a:solidFill>
          <a:schemeClr val="accent5">
            <a:hueOff val="-844818"/>
            <a:satOff val="-2177"/>
            <a:lumOff val="-1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s-CO" sz="1800" kern="1200" dirty="0">
              <a:solidFill>
                <a:schemeClr val="tx1"/>
              </a:solidFill>
            </a:rPr>
            <a:t>Ausencia de recursos preventivos </a:t>
          </a:r>
          <a:endParaRPr lang="es-ES" sz="1800" kern="1200" dirty="0">
            <a:solidFill>
              <a:schemeClr val="tx1"/>
            </a:solidFill>
          </a:endParaRPr>
        </a:p>
      </dsp:txBody>
      <dsp:txXfrm>
        <a:off x="297294" y="4025514"/>
        <a:ext cx="2051721" cy="980659"/>
      </dsp:txXfrm>
    </dsp:sp>
    <dsp:sp modelId="{B51049C9-79A4-6047-A9C5-E0661BB3BF5A}">
      <dsp:nvSpPr>
        <dsp:cNvPr id="0" name=""/>
        <dsp:cNvSpPr/>
      </dsp:nvSpPr>
      <dsp:spPr>
        <a:xfrm>
          <a:off x="2841688" y="0"/>
          <a:ext cx="2640927" cy="5302250"/>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Font typeface="+mj-lt"/>
            <a:buNone/>
          </a:pPr>
          <a:r>
            <a:rPr lang="es-CO" sz="3200" kern="1200" dirty="0">
              <a:solidFill>
                <a:schemeClr val="tx1"/>
              </a:solidFill>
            </a:rPr>
            <a:t>Vigilancia de la salud </a:t>
          </a:r>
          <a:endParaRPr lang="es-ES" sz="3200" kern="1200" dirty="0">
            <a:solidFill>
              <a:schemeClr val="tx1"/>
            </a:solidFill>
          </a:endParaRPr>
        </a:p>
      </dsp:txBody>
      <dsp:txXfrm>
        <a:off x="2841688" y="0"/>
        <a:ext cx="2640927" cy="1590675"/>
      </dsp:txXfrm>
    </dsp:sp>
    <dsp:sp modelId="{B39EB53E-B34E-CD43-B740-E4B0B251F1E0}">
      <dsp:nvSpPr>
        <dsp:cNvPr id="0" name=""/>
        <dsp:cNvSpPr/>
      </dsp:nvSpPr>
      <dsp:spPr>
        <a:xfrm>
          <a:off x="3105780" y="1591678"/>
          <a:ext cx="2112741" cy="613396"/>
        </a:xfrm>
        <a:prstGeom prst="roundRect">
          <a:avLst>
            <a:gd name="adj" fmla="val 10000"/>
          </a:avLst>
        </a:prstGeom>
        <a:solidFill>
          <a:schemeClr val="accent5">
            <a:hueOff val="-1267227"/>
            <a:satOff val="-3266"/>
            <a:lumOff val="-2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SzPts val="1000"/>
            <a:buFont typeface="Symbol" pitchFamily="2" charset="2"/>
            <a:buNone/>
          </a:pPr>
          <a:r>
            <a:rPr lang="es-ES_tradnl" sz="1400" kern="1200" dirty="0">
              <a:solidFill>
                <a:schemeClr val="tx1"/>
              </a:solidFill>
            </a:rPr>
            <a:t>Protocolos o de </a:t>
          </a:r>
          <a:r>
            <a:rPr lang="es-ES_tradnl" sz="1400" kern="1200" dirty="0" err="1">
              <a:solidFill>
                <a:schemeClr val="tx1"/>
              </a:solidFill>
            </a:rPr>
            <a:t>Guías</a:t>
          </a:r>
          <a:r>
            <a:rPr lang="es-ES_tradnl" sz="1400" kern="1200" dirty="0">
              <a:solidFill>
                <a:schemeClr val="tx1"/>
              </a:solidFill>
            </a:rPr>
            <a:t> </a:t>
          </a:r>
          <a:r>
            <a:rPr lang="es-ES_tradnl" sz="1400" kern="1200" dirty="0" err="1">
              <a:solidFill>
                <a:schemeClr val="tx1"/>
              </a:solidFill>
            </a:rPr>
            <a:t>científicas</a:t>
          </a:r>
          <a:r>
            <a:rPr lang="es-ES_tradnl" sz="1400" kern="1200" dirty="0">
              <a:solidFill>
                <a:schemeClr val="tx1"/>
              </a:solidFill>
            </a:rPr>
            <a:t>) </a:t>
          </a:r>
          <a:endParaRPr lang="es-ES" sz="1400" kern="1200" dirty="0">
            <a:solidFill>
              <a:schemeClr val="tx1"/>
            </a:solidFill>
          </a:endParaRPr>
        </a:p>
      </dsp:txBody>
      <dsp:txXfrm>
        <a:off x="3123746" y="1609644"/>
        <a:ext cx="2076809" cy="577464"/>
      </dsp:txXfrm>
    </dsp:sp>
    <dsp:sp modelId="{24E7925F-179D-D94A-8B3B-4B92059AC85F}">
      <dsp:nvSpPr>
        <dsp:cNvPr id="0" name=""/>
        <dsp:cNvSpPr/>
      </dsp:nvSpPr>
      <dsp:spPr>
        <a:xfrm>
          <a:off x="3105780" y="2299443"/>
          <a:ext cx="2112741" cy="613396"/>
        </a:xfrm>
        <a:prstGeom prst="roundRect">
          <a:avLst>
            <a:gd name="adj" fmla="val 10000"/>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SzPts val="1000"/>
            <a:buFont typeface="Symbol" pitchFamily="2" charset="2"/>
            <a:buNone/>
          </a:pPr>
          <a:r>
            <a:rPr lang="es-ES_tradnl" sz="1400" kern="1200" dirty="0">
              <a:solidFill>
                <a:schemeClr val="tx1"/>
              </a:solidFill>
            </a:rPr>
            <a:t>No </a:t>
          </a:r>
          <a:r>
            <a:rPr lang="es-ES_tradnl" sz="1400" kern="1200" dirty="0" err="1">
              <a:solidFill>
                <a:schemeClr val="tx1"/>
              </a:solidFill>
            </a:rPr>
            <a:t>periódica</a:t>
          </a:r>
          <a:r>
            <a:rPr lang="es-ES_tradnl" sz="1400" kern="1200" dirty="0">
              <a:solidFill>
                <a:schemeClr val="tx1"/>
              </a:solidFill>
            </a:rPr>
            <a:t> y documentada </a:t>
          </a:r>
        </a:p>
      </dsp:txBody>
      <dsp:txXfrm>
        <a:off x="3123746" y="2317409"/>
        <a:ext cx="2076809" cy="577464"/>
      </dsp:txXfrm>
    </dsp:sp>
    <dsp:sp modelId="{96CF2C40-CA3B-F041-BEBA-311964A1AD01}">
      <dsp:nvSpPr>
        <dsp:cNvPr id="0" name=""/>
        <dsp:cNvSpPr/>
      </dsp:nvSpPr>
      <dsp:spPr>
        <a:xfrm>
          <a:off x="3105780" y="3007208"/>
          <a:ext cx="2112741" cy="613396"/>
        </a:xfrm>
        <a:prstGeom prst="roundRect">
          <a:avLst>
            <a:gd name="adj" fmla="val 10000"/>
          </a:avLst>
        </a:prstGeom>
        <a:solidFill>
          <a:schemeClr val="accent5">
            <a:hueOff val="-2112045"/>
            <a:satOff val="-5443"/>
            <a:lumOff val="-36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SzPts val="1000"/>
            <a:buFont typeface="Symbol" pitchFamily="2" charset="2"/>
            <a:buNone/>
          </a:pPr>
          <a:r>
            <a:rPr lang="es-ES_tradnl" sz="1400" kern="1200" dirty="0">
              <a:solidFill>
                <a:schemeClr val="tx1"/>
              </a:solidFill>
            </a:rPr>
            <a:t>No informada a los representantes de los trabajadores </a:t>
          </a:r>
        </a:p>
      </dsp:txBody>
      <dsp:txXfrm>
        <a:off x="3123746" y="3025174"/>
        <a:ext cx="2076809" cy="577464"/>
      </dsp:txXfrm>
    </dsp:sp>
    <dsp:sp modelId="{DF2748A1-DE75-5143-869D-78E5963F95C6}">
      <dsp:nvSpPr>
        <dsp:cNvPr id="0" name=""/>
        <dsp:cNvSpPr/>
      </dsp:nvSpPr>
      <dsp:spPr>
        <a:xfrm>
          <a:off x="3105780" y="3714973"/>
          <a:ext cx="2112741" cy="613396"/>
        </a:xfrm>
        <a:prstGeom prst="roundRect">
          <a:avLst>
            <a:gd name="adj" fmla="val 10000"/>
          </a:avLst>
        </a:prstGeom>
        <a:solidFill>
          <a:schemeClr val="accent5">
            <a:hueOff val="-2534453"/>
            <a:satOff val="-6532"/>
            <a:lumOff val="-4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SzPts val="1000"/>
            <a:buFont typeface="Symbol" pitchFamily="2" charset="2"/>
            <a:buNone/>
          </a:pPr>
          <a:r>
            <a:rPr lang="es-ES_tradnl" sz="1400" kern="1200" dirty="0">
              <a:solidFill>
                <a:schemeClr val="tx1"/>
              </a:solidFill>
            </a:rPr>
            <a:t>Trabajadores especialmente sensibles </a:t>
          </a:r>
        </a:p>
      </dsp:txBody>
      <dsp:txXfrm>
        <a:off x="3123746" y="3732939"/>
        <a:ext cx="2076809" cy="577464"/>
      </dsp:txXfrm>
    </dsp:sp>
    <dsp:sp modelId="{1DF83BD0-BBFB-B045-9021-CAAD854B43C5}">
      <dsp:nvSpPr>
        <dsp:cNvPr id="0" name=""/>
        <dsp:cNvSpPr/>
      </dsp:nvSpPr>
      <dsp:spPr>
        <a:xfrm>
          <a:off x="3105780" y="4422737"/>
          <a:ext cx="2112741" cy="613396"/>
        </a:xfrm>
        <a:prstGeom prst="roundRect">
          <a:avLst>
            <a:gd name="adj" fmla="val 10000"/>
          </a:avLst>
        </a:prstGeom>
        <a:solidFill>
          <a:schemeClr val="accent5">
            <a:hueOff val="-2956862"/>
            <a:satOff val="-7621"/>
            <a:lumOff val="-51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SzPts val="1000"/>
            <a:buFont typeface="Symbol" pitchFamily="2" charset="2"/>
            <a:buNone/>
          </a:pPr>
          <a:r>
            <a:rPr lang="es-ES_tradnl" sz="1400" kern="1200" dirty="0">
              <a:solidFill>
                <a:schemeClr val="tx1"/>
              </a:solidFill>
            </a:rPr>
            <a:t>No </a:t>
          </a:r>
          <a:r>
            <a:rPr lang="es-ES_tradnl" sz="1400" kern="1200" dirty="0" err="1">
              <a:solidFill>
                <a:schemeClr val="tx1"/>
              </a:solidFill>
            </a:rPr>
            <a:t>comunicación</a:t>
          </a:r>
          <a:r>
            <a:rPr lang="es-ES_tradnl" sz="1400" kern="1200" dirty="0">
              <a:solidFill>
                <a:schemeClr val="tx1"/>
              </a:solidFill>
            </a:rPr>
            <a:t> de los </a:t>
          </a:r>
          <a:r>
            <a:rPr lang="es-ES_tradnl" sz="1400" kern="1200" dirty="0" err="1">
              <a:solidFill>
                <a:schemeClr val="tx1"/>
              </a:solidFill>
            </a:rPr>
            <a:t>daños</a:t>
          </a:r>
          <a:r>
            <a:rPr lang="es-ES_tradnl" sz="1400" kern="1200" dirty="0">
              <a:solidFill>
                <a:schemeClr val="tx1"/>
              </a:solidFill>
            </a:rPr>
            <a:t>, No </a:t>
          </a:r>
          <a:r>
            <a:rPr lang="es-ES_tradnl" sz="1400" kern="1200" dirty="0" err="1">
              <a:solidFill>
                <a:schemeClr val="tx1"/>
              </a:solidFill>
            </a:rPr>
            <a:t>vacunación</a:t>
          </a:r>
          <a:r>
            <a:rPr lang="es-ES_tradnl" sz="1400" kern="1200" dirty="0">
              <a:solidFill>
                <a:schemeClr val="tx1"/>
              </a:solidFill>
            </a:rPr>
            <a:t> </a:t>
          </a:r>
        </a:p>
      </dsp:txBody>
      <dsp:txXfrm>
        <a:off x="3123746" y="4440703"/>
        <a:ext cx="2076809" cy="577464"/>
      </dsp:txXfrm>
    </dsp:sp>
    <dsp:sp modelId="{9C60977B-70DA-484D-8E03-069D7A04A71E}">
      <dsp:nvSpPr>
        <dsp:cNvPr id="0" name=""/>
        <dsp:cNvSpPr/>
      </dsp:nvSpPr>
      <dsp:spPr>
        <a:xfrm>
          <a:off x="5680684" y="0"/>
          <a:ext cx="2640927" cy="5302250"/>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Font typeface="+mj-lt"/>
            <a:buNone/>
          </a:pPr>
          <a:r>
            <a:rPr lang="es-CO" sz="3200" kern="1200" dirty="0">
              <a:solidFill>
                <a:schemeClr val="tx1"/>
              </a:solidFill>
            </a:rPr>
            <a:t>Medidas preventivas específicas </a:t>
          </a:r>
          <a:endParaRPr lang="es-ES" sz="3200" kern="1200" dirty="0">
            <a:solidFill>
              <a:schemeClr val="tx1"/>
            </a:solidFill>
          </a:endParaRPr>
        </a:p>
      </dsp:txBody>
      <dsp:txXfrm>
        <a:off x="5680684" y="0"/>
        <a:ext cx="2640927" cy="1590675"/>
      </dsp:txXfrm>
    </dsp:sp>
    <dsp:sp modelId="{07796A8A-B7A6-694C-B665-CF105EA2F29E}">
      <dsp:nvSpPr>
        <dsp:cNvPr id="0" name=""/>
        <dsp:cNvSpPr/>
      </dsp:nvSpPr>
      <dsp:spPr>
        <a:xfrm>
          <a:off x="5944777" y="1591128"/>
          <a:ext cx="2112741" cy="1041679"/>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SzPts val="1000"/>
            <a:buFont typeface="Symbol" pitchFamily="2" charset="2"/>
            <a:buNone/>
          </a:pPr>
          <a:r>
            <a:rPr lang="es-ES_tradnl" sz="1500" kern="1200" dirty="0">
              <a:solidFill>
                <a:schemeClr val="tx1"/>
              </a:solidFill>
            </a:rPr>
            <a:t>Medidas fuente</a:t>
          </a:r>
          <a:endParaRPr lang="es-ES" sz="1500" kern="1200" dirty="0">
            <a:solidFill>
              <a:schemeClr val="tx1"/>
            </a:solidFill>
          </a:endParaRPr>
        </a:p>
      </dsp:txBody>
      <dsp:txXfrm>
        <a:off x="5975287" y="1621638"/>
        <a:ext cx="2051721" cy="980659"/>
      </dsp:txXfrm>
    </dsp:sp>
    <dsp:sp modelId="{22D21E07-8797-5B4D-AAFF-72EA9B7C76F4}">
      <dsp:nvSpPr>
        <dsp:cNvPr id="0" name=""/>
        <dsp:cNvSpPr/>
      </dsp:nvSpPr>
      <dsp:spPr>
        <a:xfrm>
          <a:off x="5944777" y="2793066"/>
          <a:ext cx="2112741" cy="1041679"/>
        </a:xfrm>
        <a:prstGeom prst="roundRect">
          <a:avLst>
            <a:gd name="adj" fmla="val 10000"/>
          </a:avLst>
        </a:prstGeom>
        <a:solidFill>
          <a:schemeClr val="accent5">
            <a:hueOff val="-3801680"/>
            <a:satOff val="-9798"/>
            <a:lumOff val="-66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SzPts val="1000"/>
            <a:buFont typeface="Symbol" pitchFamily="2" charset="2"/>
            <a:buNone/>
          </a:pPr>
          <a:r>
            <a:rPr lang="es-ES_tradnl" sz="1500" kern="1200" dirty="0">
              <a:solidFill>
                <a:schemeClr val="tx1"/>
              </a:solidFill>
            </a:rPr>
            <a:t>Medio </a:t>
          </a:r>
          <a:r>
            <a:rPr lang="es-ES_tradnl" sz="1500" kern="1200" dirty="0" err="1">
              <a:solidFill>
                <a:schemeClr val="tx1"/>
              </a:solidFill>
            </a:rPr>
            <a:t>extracción</a:t>
          </a:r>
          <a:r>
            <a:rPr lang="es-ES_tradnl" sz="1500" kern="1200" dirty="0">
              <a:solidFill>
                <a:schemeClr val="tx1"/>
              </a:solidFill>
            </a:rPr>
            <a:t> localizada y/o </a:t>
          </a:r>
          <a:r>
            <a:rPr lang="es-ES_tradnl" sz="1500" kern="1200" dirty="0" err="1">
              <a:solidFill>
                <a:schemeClr val="tx1"/>
              </a:solidFill>
            </a:rPr>
            <a:t>ventilación</a:t>
          </a:r>
          <a:r>
            <a:rPr lang="es-ES_tradnl" sz="1500" kern="1200" dirty="0">
              <a:solidFill>
                <a:schemeClr val="tx1"/>
              </a:solidFill>
            </a:rPr>
            <a:t> general </a:t>
          </a:r>
        </a:p>
      </dsp:txBody>
      <dsp:txXfrm>
        <a:off x="5975287" y="2823576"/>
        <a:ext cx="2051721" cy="980659"/>
      </dsp:txXfrm>
    </dsp:sp>
    <dsp:sp modelId="{50D773E9-D3A6-4143-B797-D67BE0881247}">
      <dsp:nvSpPr>
        <dsp:cNvPr id="0" name=""/>
        <dsp:cNvSpPr/>
      </dsp:nvSpPr>
      <dsp:spPr>
        <a:xfrm>
          <a:off x="5944777" y="3995004"/>
          <a:ext cx="2112741" cy="1041679"/>
        </a:xfrm>
        <a:prstGeom prst="roundRect">
          <a:avLst>
            <a:gd name="adj" fmla="val 10000"/>
          </a:avLst>
        </a:prstGeom>
        <a:solidFill>
          <a:schemeClr val="accent5">
            <a:hueOff val="-4224089"/>
            <a:satOff val="-10887"/>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SzPts val="1000"/>
            <a:buFont typeface="Symbol" pitchFamily="2" charset="2"/>
            <a:buNone/>
          </a:pPr>
          <a:r>
            <a:rPr lang="es-ES_tradnl" sz="1500" kern="1200" dirty="0">
              <a:solidFill>
                <a:schemeClr val="tx1"/>
              </a:solidFill>
            </a:rPr>
            <a:t>EPP</a:t>
          </a:r>
        </a:p>
      </dsp:txBody>
      <dsp:txXfrm>
        <a:off x="5975287" y="4025514"/>
        <a:ext cx="2051721" cy="980659"/>
      </dsp:txXfrm>
    </dsp:sp>
    <dsp:sp modelId="{707B09E1-E4F2-9E41-8F5B-3166135A0682}">
      <dsp:nvSpPr>
        <dsp:cNvPr id="0" name=""/>
        <dsp:cNvSpPr/>
      </dsp:nvSpPr>
      <dsp:spPr>
        <a:xfrm>
          <a:off x="8519681" y="0"/>
          <a:ext cx="2640927" cy="5302250"/>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Font typeface="Arial" panose="020B0604020202020204" pitchFamily="34" charset="0"/>
            <a:buNone/>
          </a:pPr>
          <a:r>
            <a:rPr lang="es-CO" sz="3200" kern="1200" dirty="0">
              <a:solidFill>
                <a:schemeClr val="tx1"/>
              </a:solidFill>
            </a:rPr>
            <a:t>medidas organizativas específicas</a:t>
          </a:r>
          <a:endParaRPr lang="es-ES" sz="3200" kern="1200" dirty="0">
            <a:solidFill>
              <a:schemeClr val="tx1"/>
            </a:solidFill>
          </a:endParaRPr>
        </a:p>
      </dsp:txBody>
      <dsp:txXfrm>
        <a:off x="8519681" y="0"/>
        <a:ext cx="2640927" cy="1590675"/>
      </dsp:txXfrm>
    </dsp:sp>
    <dsp:sp modelId="{E5EA0F3A-9C73-5C49-AC91-9E0F8D87685D}">
      <dsp:nvSpPr>
        <dsp:cNvPr id="0" name=""/>
        <dsp:cNvSpPr/>
      </dsp:nvSpPr>
      <dsp:spPr>
        <a:xfrm>
          <a:off x="8783774" y="1590933"/>
          <a:ext cx="2112741" cy="509060"/>
        </a:xfrm>
        <a:prstGeom prst="roundRect">
          <a:avLst>
            <a:gd name="adj" fmla="val 10000"/>
          </a:avLst>
        </a:prstGeom>
        <a:solidFill>
          <a:schemeClr val="accent5">
            <a:hueOff val="-4646498"/>
            <a:satOff val="-11976"/>
            <a:lumOff val="-80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SzPts val="1000"/>
            <a:buFont typeface="Symbol" pitchFamily="2" charset="2"/>
            <a:buNone/>
          </a:pPr>
          <a:r>
            <a:rPr lang="es-ES_tradnl" sz="1500" kern="1200" dirty="0" err="1">
              <a:solidFill>
                <a:schemeClr val="tx1"/>
              </a:solidFill>
            </a:rPr>
            <a:t>Rotación</a:t>
          </a:r>
          <a:r>
            <a:rPr lang="es-ES_tradnl" sz="1500" kern="1200" dirty="0">
              <a:solidFill>
                <a:schemeClr val="tx1"/>
              </a:solidFill>
            </a:rPr>
            <a:t> de puestos </a:t>
          </a:r>
        </a:p>
      </dsp:txBody>
      <dsp:txXfrm>
        <a:off x="8798684" y="1605843"/>
        <a:ext cx="2082921" cy="479240"/>
      </dsp:txXfrm>
    </dsp:sp>
    <dsp:sp modelId="{5668E84D-83BA-EC47-97B8-72374B218E61}">
      <dsp:nvSpPr>
        <dsp:cNvPr id="0" name=""/>
        <dsp:cNvSpPr/>
      </dsp:nvSpPr>
      <dsp:spPr>
        <a:xfrm>
          <a:off x="8783774" y="2178310"/>
          <a:ext cx="2112741" cy="509060"/>
        </a:xfrm>
        <a:prstGeom prst="roundRect">
          <a:avLst>
            <a:gd name="adj" fmla="val 10000"/>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SzPts val="1000"/>
            <a:buFont typeface="Symbol" pitchFamily="2" charset="2"/>
            <a:buNone/>
          </a:pPr>
          <a:r>
            <a:rPr lang="es-ES_tradnl" sz="1500" kern="1200" dirty="0" err="1">
              <a:solidFill>
                <a:schemeClr val="tx1"/>
              </a:solidFill>
            </a:rPr>
            <a:t>Señalización</a:t>
          </a:r>
          <a:r>
            <a:rPr lang="es-ES_tradnl" sz="1500" kern="1200" dirty="0">
              <a:solidFill>
                <a:schemeClr val="tx1"/>
              </a:solidFill>
            </a:rPr>
            <a:t> de riesgos </a:t>
          </a:r>
        </a:p>
      </dsp:txBody>
      <dsp:txXfrm>
        <a:off x="8798684" y="2193220"/>
        <a:ext cx="2082921" cy="479240"/>
      </dsp:txXfrm>
    </dsp:sp>
    <dsp:sp modelId="{35457E29-846A-5B4A-9805-C7BFA957D6F3}">
      <dsp:nvSpPr>
        <dsp:cNvPr id="0" name=""/>
        <dsp:cNvSpPr/>
      </dsp:nvSpPr>
      <dsp:spPr>
        <a:xfrm>
          <a:off x="8783774" y="2765687"/>
          <a:ext cx="2112741" cy="509060"/>
        </a:xfrm>
        <a:prstGeom prst="roundRect">
          <a:avLst>
            <a:gd name="adj" fmla="val 10000"/>
          </a:avLst>
        </a:prstGeom>
        <a:solidFill>
          <a:schemeClr val="accent5">
            <a:hueOff val="-5491316"/>
            <a:satOff val="-14153"/>
            <a:lumOff val="-95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SzPts val="1000"/>
            <a:buFont typeface="Symbol" pitchFamily="2" charset="2"/>
            <a:buNone/>
          </a:pPr>
          <a:r>
            <a:rPr lang="es-ES_tradnl" sz="1500" kern="1200" dirty="0">
              <a:solidFill>
                <a:schemeClr val="tx1"/>
              </a:solidFill>
            </a:rPr>
            <a:t>Procedimientos de trabajo </a:t>
          </a:r>
        </a:p>
      </dsp:txBody>
      <dsp:txXfrm>
        <a:off x="8798684" y="2780597"/>
        <a:ext cx="2082921" cy="479240"/>
      </dsp:txXfrm>
    </dsp:sp>
    <dsp:sp modelId="{F391D311-EAC7-F64A-A596-34A2206FD790}">
      <dsp:nvSpPr>
        <dsp:cNvPr id="0" name=""/>
        <dsp:cNvSpPr/>
      </dsp:nvSpPr>
      <dsp:spPr>
        <a:xfrm>
          <a:off x="8783774" y="3353064"/>
          <a:ext cx="2112741" cy="509060"/>
        </a:xfrm>
        <a:prstGeom prst="roundRect">
          <a:avLst>
            <a:gd name="adj" fmla="val 10000"/>
          </a:avLst>
        </a:prstGeom>
        <a:solidFill>
          <a:schemeClr val="accent5">
            <a:hueOff val="-5913725"/>
            <a:satOff val="-15242"/>
            <a:lumOff val="-10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SzPts val="1000"/>
            <a:buFont typeface="Symbol" pitchFamily="2" charset="2"/>
            <a:buNone/>
          </a:pPr>
          <a:r>
            <a:rPr lang="es-ES_tradnl" sz="1500" kern="1200" dirty="0" err="1">
              <a:solidFill>
                <a:schemeClr val="tx1"/>
              </a:solidFill>
            </a:rPr>
            <a:t>Gestión</a:t>
          </a:r>
          <a:r>
            <a:rPr lang="es-ES_tradnl" sz="1500" kern="1200" dirty="0">
              <a:solidFill>
                <a:schemeClr val="tx1"/>
              </a:solidFill>
            </a:rPr>
            <a:t> de compras </a:t>
          </a:r>
        </a:p>
      </dsp:txBody>
      <dsp:txXfrm>
        <a:off x="8798684" y="3367974"/>
        <a:ext cx="2082921" cy="479240"/>
      </dsp:txXfrm>
    </dsp:sp>
    <dsp:sp modelId="{E3BCDB4C-9915-8845-89FF-80C387BD5713}">
      <dsp:nvSpPr>
        <dsp:cNvPr id="0" name=""/>
        <dsp:cNvSpPr/>
      </dsp:nvSpPr>
      <dsp:spPr>
        <a:xfrm>
          <a:off x="8783774" y="3940441"/>
          <a:ext cx="2112741" cy="509060"/>
        </a:xfrm>
        <a:prstGeom prst="roundRect">
          <a:avLst>
            <a:gd name="adj" fmla="val 10000"/>
          </a:avLst>
        </a:prstGeom>
        <a:solidFill>
          <a:schemeClr val="accent5">
            <a:hueOff val="-6336134"/>
            <a:satOff val="-16330"/>
            <a:lumOff val="-110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SzPts val="1000"/>
            <a:buFont typeface="Symbol" pitchFamily="2" charset="2"/>
            <a:buNone/>
          </a:pPr>
          <a:r>
            <a:rPr lang="es-ES_tradnl" sz="1500" kern="1200" dirty="0">
              <a:solidFill>
                <a:schemeClr val="tx1"/>
              </a:solidFill>
            </a:rPr>
            <a:t>Cambio de puestos de trabajo </a:t>
          </a:r>
        </a:p>
      </dsp:txBody>
      <dsp:txXfrm>
        <a:off x="8798684" y="3955351"/>
        <a:ext cx="2082921" cy="479240"/>
      </dsp:txXfrm>
    </dsp:sp>
    <dsp:sp modelId="{E1232C73-A488-F543-BEE3-D1DA37248DBE}">
      <dsp:nvSpPr>
        <dsp:cNvPr id="0" name=""/>
        <dsp:cNvSpPr/>
      </dsp:nvSpPr>
      <dsp:spPr>
        <a:xfrm>
          <a:off x="8783774" y="4527818"/>
          <a:ext cx="2112741" cy="509060"/>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s-ES_tradnl" sz="1500" kern="1200" dirty="0" err="1">
              <a:solidFill>
                <a:schemeClr val="tx1"/>
              </a:solidFill>
            </a:rPr>
            <a:t>Formación</a:t>
          </a:r>
          <a:endParaRPr lang="es-CO" sz="1500" kern="1200" dirty="0">
            <a:solidFill>
              <a:schemeClr val="tx1"/>
            </a:solidFill>
          </a:endParaRPr>
        </a:p>
      </dsp:txBody>
      <dsp:txXfrm>
        <a:off x="8798684" y="4542728"/>
        <a:ext cx="2082921" cy="479240"/>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91F28B-7923-8E42-94F6-09A4BD7138BF}">
      <dsp:nvSpPr>
        <dsp:cNvPr id="0" name=""/>
        <dsp:cNvSpPr/>
      </dsp:nvSpPr>
      <dsp:spPr>
        <a:xfrm>
          <a:off x="0" y="275"/>
          <a:ext cx="5348096" cy="666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Parte de identificar los peligros y los factores de riesgo </a:t>
          </a:r>
          <a:endParaRPr lang="es-CO" sz="2000" kern="1200"/>
        </a:p>
      </dsp:txBody>
      <dsp:txXfrm>
        <a:off x="32542" y="32817"/>
        <a:ext cx="5283012" cy="601541"/>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033894-D7C2-4D4D-B3F6-CE52BACC02F2}">
      <dsp:nvSpPr>
        <dsp:cNvPr id="0" name=""/>
        <dsp:cNvSpPr/>
      </dsp:nvSpPr>
      <dsp:spPr>
        <a:xfrm rot="10800000">
          <a:off x="2642931" y="869"/>
          <a:ext cx="9800170" cy="697871"/>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742" tIns="121920" rIns="227584" bIns="121920" numCol="1" spcCol="1270" anchor="ctr" anchorCtr="0">
          <a:noAutofit/>
        </a:bodyPr>
        <a:lstStyle/>
        <a:p>
          <a:pPr marL="0" lvl="0" indent="0" algn="ctr" defTabSz="1422400">
            <a:lnSpc>
              <a:spcPct val="90000"/>
            </a:lnSpc>
            <a:spcBef>
              <a:spcPct val="0"/>
            </a:spcBef>
            <a:spcAft>
              <a:spcPct val="35000"/>
            </a:spcAft>
            <a:buNone/>
          </a:pPr>
          <a:r>
            <a:rPr lang="es-ES" sz="3200" kern="1200" dirty="0">
              <a:solidFill>
                <a:schemeClr val="tx1"/>
              </a:solidFill>
            </a:rPr>
            <a:t>Enfermedad laboral</a:t>
          </a:r>
        </a:p>
      </dsp:txBody>
      <dsp:txXfrm rot="10800000">
        <a:off x="2817399" y="869"/>
        <a:ext cx="9625702" cy="697871"/>
      </dsp:txXfrm>
    </dsp:sp>
    <dsp:sp modelId="{7327E294-50BE-664F-9718-3512811B35C7}">
      <dsp:nvSpPr>
        <dsp:cNvPr id="0" name=""/>
        <dsp:cNvSpPr/>
      </dsp:nvSpPr>
      <dsp:spPr>
        <a:xfrm>
          <a:off x="2293996" y="869"/>
          <a:ext cx="697871" cy="697871"/>
        </a:xfrm>
        <a:prstGeom prst="ellipse">
          <a:avLst/>
        </a:prstGeom>
        <a:blipFill rotWithShape="1">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761704-EF79-4743-94C6-A7E6E151483A}">
      <dsp:nvSpPr>
        <dsp:cNvPr id="0" name=""/>
        <dsp:cNvSpPr/>
      </dsp:nvSpPr>
      <dsp:spPr>
        <a:xfrm rot="10800000">
          <a:off x="2642931" y="878547"/>
          <a:ext cx="9800170" cy="697871"/>
        </a:xfrm>
        <a:prstGeom prst="homePlate">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742" tIns="121920" rIns="227584" bIns="121920" numCol="1" spcCol="1270" anchor="ctr" anchorCtr="0">
          <a:noAutofit/>
        </a:bodyPr>
        <a:lstStyle/>
        <a:p>
          <a:pPr marL="0" lvl="0" indent="0" algn="ctr" defTabSz="1422400">
            <a:lnSpc>
              <a:spcPct val="90000"/>
            </a:lnSpc>
            <a:spcBef>
              <a:spcPct val="0"/>
            </a:spcBef>
            <a:spcAft>
              <a:spcPct val="35000"/>
            </a:spcAft>
            <a:buNone/>
          </a:pPr>
          <a:r>
            <a:rPr lang="es-ES" sz="3200" kern="1200" dirty="0">
              <a:solidFill>
                <a:schemeClr val="tx1"/>
              </a:solidFill>
            </a:rPr>
            <a:t>Enfermedades Laboral Directa</a:t>
          </a:r>
        </a:p>
      </dsp:txBody>
      <dsp:txXfrm rot="10800000">
        <a:off x="2817399" y="878547"/>
        <a:ext cx="9625702" cy="697871"/>
      </dsp:txXfrm>
    </dsp:sp>
    <dsp:sp modelId="{4FB72C40-AB06-634E-BCC7-7FD70C2681D9}">
      <dsp:nvSpPr>
        <dsp:cNvPr id="0" name=""/>
        <dsp:cNvSpPr/>
      </dsp:nvSpPr>
      <dsp:spPr>
        <a:xfrm>
          <a:off x="2293996" y="878547"/>
          <a:ext cx="697871" cy="697871"/>
        </a:xfrm>
        <a:prstGeom prst="ellipse">
          <a:avLst/>
        </a:prstGeom>
        <a:blipFill rotWithShape="1">
          <a:blip xmlns:r="http://schemas.openxmlformats.org/officeDocument/2006/relationships" r:embed="rId2"/>
          <a:srcRect/>
          <a:stretch>
            <a:fillRect l="-37000" r="-3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D8602D-6D9F-1242-8F00-CF80D09EAEE6}">
      <dsp:nvSpPr>
        <dsp:cNvPr id="0" name=""/>
        <dsp:cNvSpPr/>
      </dsp:nvSpPr>
      <dsp:spPr>
        <a:xfrm rot="10800000">
          <a:off x="2674292" y="1746043"/>
          <a:ext cx="9800170" cy="697871"/>
        </a:xfrm>
        <a:prstGeom prst="homePlate">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742" tIns="121920" rIns="227584" bIns="121920" numCol="1" spcCol="1270" anchor="ctr" anchorCtr="0">
          <a:noAutofit/>
        </a:bodyPr>
        <a:lstStyle/>
        <a:p>
          <a:pPr marL="0" lvl="0" indent="0" algn="ctr" defTabSz="1422400">
            <a:lnSpc>
              <a:spcPct val="90000"/>
            </a:lnSpc>
            <a:spcBef>
              <a:spcPct val="0"/>
            </a:spcBef>
            <a:spcAft>
              <a:spcPct val="35000"/>
            </a:spcAft>
            <a:buNone/>
          </a:pPr>
          <a:r>
            <a:rPr lang="es-ES" sz="3200" kern="1200" dirty="0">
              <a:solidFill>
                <a:schemeClr val="tx1"/>
              </a:solidFill>
            </a:rPr>
            <a:t>Enfermedad común agravada por el trabajo</a:t>
          </a:r>
        </a:p>
      </dsp:txBody>
      <dsp:txXfrm rot="10800000">
        <a:off x="2848760" y="1746043"/>
        <a:ext cx="9625702" cy="697871"/>
      </dsp:txXfrm>
    </dsp:sp>
    <dsp:sp modelId="{A846E4D1-1B8F-1242-AC78-022BB9B9A5D8}">
      <dsp:nvSpPr>
        <dsp:cNvPr id="0" name=""/>
        <dsp:cNvSpPr/>
      </dsp:nvSpPr>
      <dsp:spPr>
        <a:xfrm>
          <a:off x="2293996" y="1756225"/>
          <a:ext cx="697871" cy="697871"/>
        </a:xfrm>
        <a:prstGeom prst="ellipse">
          <a:avLst/>
        </a:prstGeom>
        <a:blipFill rotWithShape="1">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78C47A-4A01-F446-AD63-007F0C789A86}">
      <dsp:nvSpPr>
        <dsp:cNvPr id="0" name=""/>
        <dsp:cNvSpPr/>
      </dsp:nvSpPr>
      <dsp:spPr>
        <a:xfrm rot="10800000">
          <a:off x="2642931" y="2633903"/>
          <a:ext cx="9800170" cy="697871"/>
        </a:xfrm>
        <a:prstGeom prst="homePlate">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742" tIns="121920" rIns="227584" bIns="121920" numCol="1" spcCol="1270" anchor="ctr" anchorCtr="0">
          <a:noAutofit/>
        </a:bodyPr>
        <a:lstStyle/>
        <a:p>
          <a:pPr marL="0" lvl="0" indent="0" algn="ctr" defTabSz="1422400">
            <a:lnSpc>
              <a:spcPct val="90000"/>
            </a:lnSpc>
            <a:spcBef>
              <a:spcPct val="0"/>
            </a:spcBef>
            <a:spcAft>
              <a:spcPct val="35000"/>
            </a:spcAft>
            <a:buNone/>
          </a:pPr>
          <a:r>
            <a:rPr lang="es-ES" sz="3200" kern="1200" dirty="0">
              <a:solidFill>
                <a:schemeClr val="tx1"/>
              </a:solidFill>
            </a:rPr>
            <a:t>Enfermedad Intercurrente</a:t>
          </a:r>
        </a:p>
      </dsp:txBody>
      <dsp:txXfrm rot="10800000">
        <a:off x="2817399" y="2633903"/>
        <a:ext cx="9625702" cy="697871"/>
      </dsp:txXfrm>
    </dsp:sp>
    <dsp:sp modelId="{E0048344-067B-3842-BBB7-FFF30206D8DA}">
      <dsp:nvSpPr>
        <dsp:cNvPr id="0" name=""/>
        <dsp:cNvSpPr/>
      </dsp:nvSpPr>
      <dsp:spPr>
        <a:xfrm>
          <a:off x="2293996" y="2633903"/>
          <a:ext cx="697871" cy="697871"/>
        </a:xfrm>
        <a:prstGeom prst="ellipse">
          <a:avLst/>
        </a:prstGeom>
        <a:blipFill rotWithShape="1">
          <a:blip xmlns:r="http://schemas.openxmlformats.org/officeDocument/2006/relationships" r:embed="rId4"/>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C517A0-C760-A148-A21B-4CE9327F99F7}">
      <dsp:nvSpPr>
        <dsp:cNvPr id="0" name=""/>
        <dsp:cNvSpPr/>
      </dsp:nvSpPr>
      <dsp:spPr>
        <a:xfrm rot="10800000">
          <a:off x="2642931" y="3511581"/>
          <a:ext cx="9800170" cy="697871"/>
        </a:xfrm>
        <a:prstGeom prst="homePlate">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742" tIns="121920" rIns="227584" bIns="121920" numCol="1" spcCol="1270" anchor="ctr" anchorCtr="0">
          <a:noAutofit/>
        </a:bodyPr>
        <a:lstStyle/>
        <a:p>
          <a:pPr marL="0" lvl="0" indent="0" algn="ctr" defTabSz="1422400">
            <a:lnSpc>
              <a:spcPct val="90000"/>
            </a:lnSpc>
            <a:spcBef>
              <a:spcPct val="0"/>
            </a:spcBef>
            <a:spcAft>
              <a:spcPct val="35000"/>
            </a:spcAft>
            <a:buNone/>
          </a:pPr>
          <a:r>
            <a:rPr lang="es-ES" sz="3200" kern="1200" dirty="0">
              <a:solidFill>
                <a:schemeClr val="tx1"/>
              </a:solidFill>
            </a:rPr>
            <a:t>Enfermedad Para-ocupacional.</a:t>
          </a:r>
        </a:p>
      </dsp:txBody>
      <dsp:txXfrm rot="10800000">
        <a:off x="2817399" y="3511581"/>
        <a:ext cx="9625702" cy="697871"/>
      </dsp:txXfrm>
    </dsp:sp>
    <dsp:sp modelId="{78814272-4BD1-324A-BC13-2498245AA27C}">
      <dsp:nvSpPr>
        <dsp:cNvPr id="0" name=""/>
        <dsp:cNvSpPr/>
      </dsp:nvSpPr>
      <dsp:spPr>
        <a:xfrm>
          <a:off x="2293996" y="3511581"/>
          <a:ext cx="697871" cy="697871"/>
        </a:xfrm>
        <a:prstGeom prst="ellipse">
          <a:avLst/>
        </a:prstGeom>
        <a:blipFill rotWithShape="1">
          <a:blip xmlns:r="http://schemas.openxmlformats.org/officeDocument/2006/relationships" r:embed="rId5"/>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BD96B2-405F-2A41-83A4-866764224391}">
      <dsp:nvSpPr>
        <dsp:cNvPr id="0" name=""/>
        <dsp:cNvSpPr/>
      </dsp:nvSpPr>
      <dsp:spPr>
        <a:xfrm rot="10800000">
          <a:off x="2614511" y="4389259"/>
          <a:ext cx="9800170" cy="697871"/>
        </a:xfrm>
        <a:prstGeom prst="homePlat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742" tIns="121920" rIns="227584" bIns="121920" numCol="1" spcCol="1270" anchor="ctr" anchorCtr="0">
          <a:noAutofit/>
        </a:bodyPr>
        <a:lstStyle/>
        <a:p>
          <a:pPr marL="0" lvl="0" indent="0" algn="ctr" defTabSz="1422400">
            <a:lnSpc>
              <a:spcPct val="90000"/>
            </a:lnSpc>
            <a:spcBef>
              <a:spcPct val="0"/>
            </a:spcBef>
            <a:spcAft>
              <a:spcPct val="35000"/>
            </a:spcAft>
            <a:buNone/>
          </a:pPr>
          <a:r>
            <a:rPr lang="es-ES" sz="3200" kern="1200" dirty="0">
              <a:solidFill>
                <a:schemeClr val="tx1"/>
              </a:solidFill>
            </a:rPr>
            <a:t>AT</a:t>
          </a:r>
        </a:p>
      </dsp:txBody>
      <dsp:txXfrm rot="10800000">
        <a:off x="2788979" y="4389259"/>
        <a:ext cx="9625702" cy="697871"/>
      </dsp:txXfrm>
    </dsp:sp>
    <dsp:sp modelId="{AE3C013C-D49E-5A47-A2A7-5B046C1E9862}">
      <dsp:nvSpPr>
        <dsp:cNvPr id="0" name=""/>
        <dsp:cNvSpPr/>
      </dsp:nvSpPr>
      <dsp:spPr>
        <a:xfrm>
          <a:off x="2293996" y="4389259"/>
          <a:ext cx="697871" cy="697871"/>
        </a:xfrm>
        <a:prstGeom prst="ellipse">
          <a:avLst/>
        </a:prstGeom>
        <a:blipFill rotWithShape="1">
          <a:blip xmlns:r="http://schemas.openxmlformats.org/officeDocument/2006/relationships" r:embed="rId6"/>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A33458-EC38-8A48-A60E-2704514FF405}">
      <dsp:nvSpPr>
        <dsp:cNvPr id="0" name=""/>
        <dsp:cNvSpPr/>
      </dsp:nvSpPr>
      <dsp:spPr>
        <a:xfrm>
          <a:off x="8237006" y="2246104"/>
          <a:ext cx="91440" cy="720184"/>
        </a:xfrm>
        <a:custGeom>
          <a:avLst/>
          <a:gdLst/>
          <a:ahLst/>
          <a:cxnLst/>
          <a:rect l="0" t="0" r="0" b="0"/>
          <a:pathLst>
            <a:path>
              <a:moveTo>
                <a:pt x="45720" y="0"/>
              </a:moveTo>
              <a:lnTo>
                <a:pt x="45720" y="720184"/>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B3B02ED-CFA5-5847-A207-A96FBDD7778F}">
      <dsp:nvSpPr>
        <dsp:cNvPr id="0" name=""/>
        <dsp:cNvSpPr/>
      </dsp:nvSpPr>
      <dsp:spPr>
        <a:xfrm>
          <a:off x="5689637" y="753648"/>
          <a:ext cx="2593088" cy="720184"/>
        </a:xfrm>
        <a:custGeom>
          <a:avLst/>
          <a:gdLst/>
          <a:ahLst/>
          <a:cxnLst/>
          <a:rect l="0" t="0" r="0" b="0"/>
          <a:pathLst>
            <a:path>
              <a:moveTo>
                <a:pt x="0" y="0"/>
              </a:moveTo>
              <a:lnTo>
                <a:pt x="0" y="490784"/>
              </a:lnTo>
              <a:lnTo>
                <a:pt x="2593088" y="490784"/>
              </a:lnTo>
              <a:lnTo>
                <a:pt x="2593088" y="72018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578EF43-6E23-2F48-9F1F-929B5FAED63B}">
      <dsp:nvSpPr>
        <dsp:cNvPr id="0" name=""/>
        <dsp:cNvSpPr/>
      </dsp:nvSpPr>
      <dsp:spPr>
        <a:xfrm>
          <a:off x="3050829" y="2246104"/>
          <a:ext cx="91440" cy="720184"/>
        </a:xfrm>
        <a:custGeom>
          <a:avLst/>
          <a:gdLst/>
          <a:ahLst/>
          <a:cxnLst/>
          <a:rect l="0" t="0" r="0" b="0"/>
          <a:pathLst>
            <a:path>
              <a:moveTo>
                <a:pt x="45720" y="0"/>
              </a:moveTo>
              <a:lnTo>
                <a:pt x="45720" y="720184"/>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F1CE055-D5AE-334E-80AA-094A4388D744}">
      <dsp:nvSpPr>
        <dsp:cNvPr id="0" name=""/>
        <dsp:cNvSpPr/>
      </dsp:nvSpPr>
      <dsp:spPr>
        <a:xfrm>
          <a:off x="3096549" y="753648"/>
          <a:ext cx="2593088" cy="720184"/>
        </a:xfrm>
        <a:custGeom>
          <a:avLst/>
          <a:gdLst/>
          <a:ahLst/>
          <a:cxnLst/>
          <a:rect l="0" t="0" r="0" b="0"/>
          <a:pathLst>
            <a:path>
              <a:moveTo>
                <a:pt x="2593088" y="0"/>
              </a:moveTo>
              <a:lnTo>
                <a:pt x="2593088" y="490784"/>
              </a:lnTo>
              <a:lnTo>
                <a:pt x="0" y="490784"/>
              </a:lnTo>
              <a:lnTo>
                <a:pt x="0" y="72018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B505A0B-6287-7B40-AD20-9E371A6A9B92}">
      <dsp:nvSpPr>
        <dsp:cNvPr id="0" name=""/>
        <dsp:cNvSpPr/>
      </dsp:nvSpPr>
      <dsp:spPr>
        <a:xfrm>
          <a:off x="3214175" y="1913"/>
          <a:ext cx="4950924" cy="75173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46417F3-B436-F644-A4FB-F2DA1F815093}">
      <dsp:nvSpPr>
        <dsp:cNvPr id="0" name=""/>
        <dsp:cNvSpPr/>
      </dsp:nvSpPr>
      <dsp:spPr>
        <a:xfrm>
          <a:off x="3489317" y="263298"/>
          <a:ext cx="4950924" cy="75173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b="1" kern="1200" dirty="0"/>
            <a:t>SECCIÓN II:</a:t>
          </a:r>
          <a:endParaRPr lang="es-CO" sz="1400" kern="1200" dirty="0"/>
        </a:p>
        <a:p>
          <a:pPr marL="0" lvl="0" indent="0" algn="ctr" defTabSz="622300">
            <a:lnSpc>
              <a:spcPct val="90000"/>
            </a:lnSpc>
            <a:spcBef>
              <a:spcPct val="0"/>
            </a:spcBef>
            <a:spcAft>
              <a:spcPct val="35000"/>
            </a:spcAft>
            <a:buNone/>
          </a:pPr>
          <a:r>
            <a:rPr lang="es-MX" sz="1400" kern="1200" dirty="0"/>
            <a:t>GRUPO DE ENFERMEDADES PARA DETERMINAR EL DIAGNÓSTICO MÉDICO</a:t>
          </a:r>
          <a:endParaRPr lang="es-ES" sz="1400" kern="1200" dirty="0"/>
        </a:p>
      </dsp:txBody>
      <dsp:txXfrm>
        <a:off x="3511335" y="285316"/>
        <a:ext cx="4906888" cy="707699"/>
      </dsp:txXfrm>
    </dsp:sp>
    <dsp:sp modelId="{D4D1EB8C-A616-6548-B1EF-9C5AC32AB579}">
      <dsp:nvSpPr>
        <dsp:cNvPr id="0" name=""/>
        <dsp:cNvSpPr/>
      </dsp:nvSpPr>
      <dsp:spPr>
        <a:xfrm>
          <a:off x="1306546" y="1473832"/>
          <a:ext cx="3580006" cy="77227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514E86B-B737-1E43-9112-FA600ABC7D54}">
      <dsp:nvSpPr>
        <dsp:cNvPr id="0" name=""/>
        <dsp:cNvSpPr/>
      </dsp:nvSpPr>
      <dsp:spPr>
        <a:xfrm>
          <a:off x="1581688" y="1735217"/>
          <a:ext cx="3580006" cy="77227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b="1" kern="1200" dirty="0"/>
            <a:t>PARTE A</a:t>
          </a:r>
          <a:endParaRPr lang="es-CO" sz="1600" kern="1200" dirty="0"/>
        </a:p>
        <a:p>
          <a:pPr marL="0" lvl="0" indent="0" algn="ctr" defTabSz="711200">
            <a:lnSpc>
              <a:spcPct val="90000"/>
            </a:lnSpc>
            <a:spcBef>
              <a:spcPct val="0"/>
            </a:spcBef>
            <a:spcAft>
              <a:spcPct val="35000"/>
            </a:spcAft>
            <a:buNone/>
          </a:pPr>
          <a:r>
            <a:rPr lang="es-MX" sz="1600" kern="1200" dirty="0"/>
            <a:t>ENFERMEDADES LABORALES DIRECTAS </a:t>
          </a:r>
          <a:endParaRPr lang="es-ES" sz="1600" kern="1200" dirty="0"/>
        </a:p>
      </dsp:txBody>
      <dsp:txXfrm>
        <a:off x="1604307" y="1757836"/>
        <a:ext cx="3534768" cy="727033"/>
      </dsp:txXfrm>
    </dsp:sp>
    <dsp:sp modelId="{7E819C6B-B625-ED42-ADE5-051A7341BF88}">
      <dsp:nvSpPr>
        <dsp:cNvPr id="0" name=""/>
        <dsp:cNvSpPr/>
      </dsp:nvSpPr>
      <dsp:spPr>
        <a:xfrm>
          <a:off x="778603" y="2966288"/>
          <a:ext cx="4635891" cy="279422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DCB2786-F1D1-A840-8091-B53B4F867D97}">
      <dsp:nvSpPr>
        <dsp:cNvPr id="0" name=""/>
        <dsp:cNvSpPr/>
      </dsp:nvSpPr>
      <dsp:spPr>
        <a:xfrm>
          <a:off x="1053745" y="3227673"/>
          <a:ext cx="4635891" cy="279422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MX" sz="1600" kern="1200" dirty="0"/>
            <a:t>1. Asbestosis.</a:t>
          </a:r>
          <a:endParaRPr lang="es-CO" sz="1600" kern="1200" dirty="0"/>
        </a:p>
        <a:p>
          <a:pPr marL="0" lvl="0" indent="0" algn="l" defTabSz="711200">
            <a:lnSpc>
              <a:spcPct val="90000"/>
            </a:lnSpc>
            <a:spcBef>
              <a:spcPct val="0"/>
            </a:spcBef>
            <a:spcAft>
              <a:spcPct val="35000"/>
            </a:spcAft>
            <a:buNone/>
          </a:pPr>
          <a:r>
            <a:rPr lang="es-MX" sz="1600" kern="1200" dirty="0"/>
            <a:t>2. Silicosis.</a:t>
          </a:r>
          <a:endParaRPr lang="es-CO" sz="1600" kern="1200" dirty="0"/>
        </a:p>
        <a:p>
          <a:pPr marL="0" lvl="0" indent="0" algn="l" defTabSz="711200">
            <a:lnSpc>
              <a:spcPct val="90000"/>
            </a:lnSpc>
            <a:spcBef>
              <a:spcPct val="0"/>
            </a:spcBef>
            <a:spcAft>
              <a:spcPct val="35000"/>
            </a:spcAft>
            <a:buNone/>
          </a:pPr>
          <a:r>
            <a:rPr lang="es-MX" sz="1600" kern="1200" dirty="0"/>
            <a:t>3. Neumoconiosis del minero de carbón.</a:t>
          </a:r>
          <a:endParaRPr lang="es-CO" sz="1600" kern="1200" dirty="0"/>
        </a:p>
        <a:p>
          <a:pPr marL="0" lvl="0" indent="0" algn="l" defTabSz="711200">
            <a:lnSpc>
              <a:spcPct val="90000"/>
            </a:lnSpc>
            <a:spcBef>
              <a:spcPct val="0"/>
            </a:spcBef>
            <a:spcAft>
              <a:spcPct val="35000"/>
            </a:spcAft>
            <a:buNone/>
          </a:pPr>
          <a:r>
            <a:rPr lang="es-MX" sz="1600" kern="1200" dirty="0"/>
            <a:t>4. Mesotelioma maligno por exposición a asbesto.</a:t>
          </a:r>
        </a:p>
        <a:p>
          <a:pPr marL="0" lvl="0" indent="0" algn="l" defTabSz="711200">
            <a:lnSpc>
              <a:spcPct val="90000"/>
            </a:lnSpc>
            <a:spcBef>
              <a:spcPct val="0"/>
            </a:spcBef>
            <a:spcAft>
              <a:spcPct val="35000"/>
            </a:spcAft>
            <a:buNone/>
          </a:pPr>
          <a:r>
            <a:rPr lang="es-CO" sz="1600" b="1" kern="1200" dirty="0"/>
            <a:t>COVID-19 Virus Identificado (U071) </a:t>
          </a:r>
          <a:endParaRPr lang="es-CO" sz="1600" kern="1200" dirty="0"/>
        </a:p>
        <a:p>
          <a:pPr marL="0" lvl="0" indent="0" algn="l" defTabSz="711200">
            <a:lnSpc>
              <a:spcPct val="90000"/>
            </a:lnSpc>
            <a:spcBef>
              <a:spcPct val="0"/>
            </a:spcBef>
            <a:spcAft>
              <a:spcPct val="35000"/>
            </a:spcAft>
            <a:buNone/>
          </a:pPr>
          <a:r>
            <a:rPr lang="es-CO" sz="1600" b="1" kern="1200" dirty="0"/>
            <a:t>COVID-19 Virus no Identificado (U072)</a:t>
          </a:r>
          <a:endParaRPr lang="es-ES" sz="1600" kern="1200" dirty="0"/>
        </a:p>
      </dsp:txBody>
      <dsp:txXfrm>
        <a:off x="1135585" y="3309513"/>
        <a:ext cx="4472211" cy="2630541"/>
      </dsp:txXfrm>
    </dsp:sp>
    <dsp:sp modelId="{F69360E6-6DBD-2546-81E9-F4BD07A19428}">
      <dsp:nvSpPr>
        <dsp:cNvPr id="0" name=""/>
        <dsp:cNvSpPr/>
      </dsp:nvSpPr>
      <dsp:spPr>
        <a:xfrm>
          <a:off x="6492722" y="1473832"/>
          <a:ext cx="3580006" cy="77227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9B0FEE8-314D-4A45-BBD9-5D89D2C3EEAC}">
      <dsp:nvSpPr>
        <dsp:cNvPr id="0" name=""/>
        <dsp:cNvSpPr/>
      </dsp:nvSpPr>
      <dsp:spPr>
        <a:xfrm>
          <a:off x="6767864" y="1735217"/>
          <a:ext cx="3580006" cy="77227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b="1" kern="1200" dirty="0"/>
            <a:t>PARTE B</a:t>
          </a:r>
          <a:endParaRPr lang="es-CO" sz="1600" kern="1200" dirty="0"/>
        </a:p>
        <a:p>
          <a:pPr marL="0" lvl="0" indent="0" algn="ctr" defTabSz="711200">
            <a:lnSpc>
              <a:spcPct val="90000"/>
            </a:lnSpc>
            <a:spcBef>
              <a:spcPct val="0"/>
            </a:spcBef>
            <a:spcAft>
              <a:spcPct val="35000"/>
            </a:spcAft>
            <a:buNone/>
          </a:pPr>
          <a:r>
            <a:rPr lang="es-MX" sz="1600" kern="1200" dirty="0"/>
            <a:t>ENFERMEDADES CLASIFICADAS POR GRUPOS O CATEGORIAS</a:t>
          </a:r>
          <a:endParaRPr lang="es-ES" sz="1600" kern="1200" dirty="0"/>
        </a:p>
      </dsp:txBody>
      <dsp:txXfrm>
        <a:off x="6790483" y="1757836"/>
        <a:ext cx="3534768" cy="727033"/>
      </dsp:txXfrm>
    </dsp:sp>
    <dsp:sp modelId="{1C3253CD-745B-764D-A48E-9FE2CDBE78C8}">
      <dsp:nvSpPr>
        <dsp:cNvPr id="0" name=""/>
        <dsp:cNvSpPr/>
      </dsp:nvSpPr>
      <dsp:spPr>
        <a:xfrm>
          <a:off x="5964780" y="2966288"/>
          <a:ext cx="4635891" cy="279422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AB0B6F3-F5B4-7F40-A69E-D87B668D4AEB}">
      <dsp:nvSpPr>
        <dsp:cNvPr id="0" name=""/>
        <dsp:cNvSpPr/>
      </dsp:nvSpPr>
      <dsp:spPr>
        <a:xfrm>
          <a:off x="6239922" y="3227673"/>
          <a:ext cx="4635891" cy="279422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s-ES" sz="900" kern="1200" dirty="0"/>
            <a:t>Grupo I    Enfermedades infecciosas y parasitarias                                          </a:t>
          </a:r>
          <a:endParaRPr lang="es-CO" sz="900" kern="1200" dirty="0"/>
        </a:p>
        <a:p>
          <a:pPr marL="0" lvl="0" indent="0" algn="l" defTabSz="400050">
            <a:lnSpc>
              <a:spcPct val="90000"/>
            </a:lnSpc>
            <a:spcBef>
              <a:spcPct val="0"/>
            </a:spcBef>
            <a:spcAft>
              <a:spcPct val="35000"/>
            </a:spcAft>
            <a:buNone/>
          </a:pPr>
          <a:r>
            <a:rPr lang="es-ES" sz="900" kern="1200" dirty="0"/>
            <a:t>Grupo II   Cáncer de origen laboral                                                                   </a:t>
          </a:r>
          <a:endParaRPr lang="es-CO" sz="900" kern="1200" dirty="0"/>
        </a:p>
        <a:p>
          <a:pPr marL="0" lvl="0" indent="0" algn="l" defTabSz="400050">
            <a:lnSpc>
              <a:spcPct val="90000"/>
            </a:lnSpc>
            <a:spcBef>
              <a:spcPct val="0"/>
            </a:spcBef>
            <a:spcAft>
              <a:spcPct val="35000"/>
            </a:spcAft>
            <a:buNone/>
          </a:pPr>
          <a:r>
            <a:rPr lang="es-ES" sz="900" kern="1200" dirty="0"/>
            <a:t>Grupo III  Enfermedades no malignas del sistema hematopoyético               </a:t>
          </a:r>
          <a:endParaRPr lang="es-CO" sz="900" kern="1200" dirty="0"/>
        </a:p>
        <a:p>
          <a:pPr marL="0" lvl="0" indent="0" algn="l" defTabSz="400050">
            <a:lnSpc>
              <a:spcPct val="90000"/>
            </a:lnSpc>
            <a:spcBef>
              <a:spcPct val="0"/>
            </a:spcBef>
            <a:spcAft>
              <a:spcPct val="35000"/>
            </a:spcAft>
            <a:buNone/>
          </a:pPr>
          <a:r>
            <a:rPr lang="es-ES" sz="900" kern="1200" dirty="0"/>
            <a:t>Grupo IV  Trastornos mentales y del comportamiento                               </a:t>
          </a:r>
          <a:endParaRPr lang="es-CO" sz="900" kern="1200" dirty="0"/>
        </a:p>
        <a:p>
          <a:pPr marL="0" lvl="0" indent="0" algn="l" defTabSz="400050">
            <a:lnSpc>
              <a:spcPct val="90000"/>
            </a:lnSpc>
            <a:spcBef>
              <a:spcPct val="0"/>
            </a:spcBef>
            <a:spcAft>
              <a:spcPct val="35000"/>
            </a:spcAft>
            <a:buNone/>
          </a:pPr>
          <a:r>
            <a:rPr lang="es-ES" sz="900" kern="1200" dirty="0"/>
            <a:t>Grupo V   Enfermedades del sistema nervioso                                                </a:t>
          </a:r>
          <a:endParaRPr lang="es-CO" sz="900" kern="1200" dirty="0"/>
        </a:p>
        <a:p>
          <a:pPr marL="0" lvl="0" indent="0" algn="l" defTabSz="400050">
            <a:lnSpc>
              <a:spcPct val="90000"/>
            </a:lnSpc>
            <a:spcBef>
              <a:spcPct val="0"/>
            </a:spcBef>
            <a:spcAft>
              <a:spcPct val="35000"/>
            </a:spcAft>
            <a:buNone/>
          </a:pPr>
          <a:r>
            <a:rPr lang="es-ES" sz="900" kern="1200" dirty="0"/>
            <a:t>Grupo VI  Enfermedades del ojo y sus anexos                                               </a:t>
          </a:r>
          <a:endParaRPr lang="es-CO" sz="900" kern="1200" dirty="0"/>
        </a:p>
        <a:p>
          <a:pPr marL="0" lvl="0" indent="0" algn="l" defTabSz="400050">
            <a:lnSpc>
              <a:spcPct val="90000"/>
            </a:lnSpc>
            <a:spcBef>
              <a:spcPct val="0"/>
            </a:spcBef>
            <a:spcAft>
              <a:spcPct val="35000"/>
            </a:spcAft>
            <a:buNone/>
          </a:pPr>
          <a:r>
            <a:rPr lang="es-ES" sz="900" kern="1200" dirty="0"/>
            <a:t>Grupo VII Enfermedades del oído y problemas de fonación.                                                               </a:t>
          </a:r>
          <a:endParaRPr lang="es-CO" sz="900" kern="1200" dirty="0"/>
        </a:p>
        <a:p>
          <a:pPr marL="0" lvl="0" indent="0" algn="l" defTabSz="400050">
            <a:lnSpc>
              <a:spcPct val="90000"/>
            </a:lnSpc>
            <a:spcBef>
              <a:spcPct val="0"/>
            </a:spcBef>
            <a:spcAft>
              <a:spcPct val="35000"/>
            </a:spcAft>
            <a:buNone/>
          </a:pPr>
          <a:r>
            <a:rPr lang="es-ES" sz="900" kern="1200" dirty="0"/>
            <a:t>Grupo VIII  Enfermedades del sistema cardiovascular y cerebro-vascular     </a:t>
          </a:r>
          <a:endParaRPr lang="es-CO" sz="900" kern="1200" dirty="0"/>
        </a:p>
        <a:p>
          <a:pPr marL="0" lvl="0" indent="0" algn="l" defTabSz="400050">
            <a:lnSpc>
              <a:spcPct val="90000"/>
            </a:lnSpc>
            <a:spcBef>
              <a:spcPct val="0"/>
            </a:spcBef>
            <a:spcAft>
              <a:spcPct val="35000"/>
            </a:spcAft>
            <a:buNone/>
          </a:pPr>
          <a:r>
            <a:rPr lang="es-ES" sz="900" kern="1200" dirty="0"/>
            <a:t>Grupo IX  Enfermedades del sistema respiratorio                                          </a:t>
          </a:r>
          <a:endParaRPr lang="es-CO" sz="900" kern="1200" dirty="0"/>
        </a:p>
        <a:p>
          <a:pPr marL="0" lvl="0" indent="0" algn="l" defTabSz="400050">
            <a:lnSpc>
              <a:spcPct val="90000"/>
            </a:lnSpc>
            <a:spcBef>
              <a:spcPct val="0"/>
            </a:spcBef>
            <a:spcAft>
              <a:spcPct val="35000"/>
            </a:spcAft>
            <a:buNone/>
          </a:pPr>
          <a:r>
            <a:rPr lang="es-ES" sz="900" kern="1200" dirty="0"/>
            <a:t>Grupo X  Enfermedades del sistema digestivo y el hígado                                                       </a:t>
          </a:r>
          <a:endParaRPr lang="es-CO" sz="900" kern="1200" dirty="0"/>
        </a:p>
        <a:p>
          <a:pPr marL="0" lvl="0" indent="0" algn="l" defTabSz="400050">
            <a:lnSpc>
              <a:spcPct val="90000"/>
            </a:lnSpc>
            <a:spcBef>
              <a:spcPct val="0"/>
            </a:spcBef>
            <a:spcAft>
              <a:spcPct val="35000"/>
            </a:spcAft>
            <a:buNone/>
          </a:pPr>
          <a:r>
            <a:rPr lang="es-ES" sz="900" kern="1200" dirty="0"/>
            <a:t>Grupo XI  Enfermedades de la piel y tejido subcutáneo                                  </a:t>
          </a:r>
          <a:endParaRPr lang="es-CO" sz="900" kern="1200" dirty="0"/>
        </a:p>
        <a:p>
          <a:pPr marL="0" lvl="0" indent="0" algn="l" defTabSz="400050">
            <a:lnSpc>
              <a:spcPct val="90000"/>
            </a:lnSpc>
            <a:spcBef>
              <a:spcPct val="0"/>
            </a:spcBef>
            <a:spcAft>
              <a:spcPct val="35000"/>
            </a:spcAft>
            <a:buNone/>
          </a:pPr>
          <a:r>
            <a:rPr lang="es-MX" sz="900" kern="1200" dirty="0"/>
            <a:t>Grupo XII  </a:t>
          </a:r>
          <a:r>
            <a:rPr lang="es-ES" sz="900" kern="1200" dirty="0"/>
            <a:t>Enfermedades del sistema músculo-esquelético y tejido conjuntivo                                                                                       </a:t>
          </a:r>
          <a:endParaRPr lang="es-CO" sz="900" kern="1200" dirty="0"/>
        </a:p>
        <a:p>
          <a:pPr marL="0" lvl="0" indent="0" algn="l" defTabSz="400050">
            <a:lnSpc>
              <a:spcPct val="90000"/>
            </a:lnSpc>
            <a:spcBef>
              <a:spcPct val="0"/>
            </a:spcBef>
            <a:spcAft>
              <a:spcPct val="35000"/>
            </a:spcAft>
            <a:buNone/>
          </a:pPr>
          <a:r>
            <a:rPr lang="es-ES" sz="900" kern="1200" dirty="0"/>
            <a:t>Grupo XIII Enfermedades del sistema genitourinario                                 </a:t>
          </a:r>
          <a:endParaRPr lang="es-CO" sz="900" kern="1200" dirty="0"/>
        </a:p>
        <a:p>
          <a:pPr marL="0" lvl="0" indent="0" algn="l" defTabSz="400050">
            <a:lnSpc>
              <a:spcPct val="90000"/>
            </a:lnSpc>
            <a:spcBef>
              <a:spcPct val="0"/>
            </a:spcBef>
            <a:spcAft>
              <a:spcPct val="35000"/>
            </a:spcAft>
            <a:buNone/>
          </a:pPr>
          <a:r>
            <a:rPr lang="es-MX" sz="900" kern="1200" dirty="0"/>
            <a:t>Grupo XIV Intoxicaciones                                                                              </a:t>
          </a:r>
          <a:endParaRPr lang="es-CO" sz="900" kern="1200" dirty="0"/>
        </a:p>
        <a:p>
          <a:pPr marL="0" lvl="0" indent="0" algn="l" defTabSz="400050">
            <a:lnSpc>
              <a:spcPct val="90000"/>
            </a:lnSpc>
            <a:spcBef>
              <a:spcPct val="0"/>
            </a:spcBef>
            <a:spcAft>
              <a:spcPct val="35000"/>
            </a:spcAft>
            <a:buNone/>
          </a:pPr>
          <a:r>
            <a:rPr lang="es-MX" sz="900" kern="1200" dirty="0"/>
            <a:t>Grupo XV  Enfermedades del sistema endocrino                                                    </a:t>
          </a:r>
          <a:endParaRPr lang="es-ES" sz="900" kern="1200" dirty="0"/>
        </a:p>
      </dsp:txBody>
      <dsp:txXfrm>
        <a:off x="6321762" y="3309513"/>
        <a:ext cx="4472211" cy="2630541"/>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CBE289-7D9B-DE41-95B7-A7399FDFDBE1}">
      <dsp:nvSpPr>
        <dsp:cNvPr id="0" name=""/>
        <dsp:cNvSpPr/>
      </dsp:nvSpPr>
      <dsp:spPr>
        <a:xfrm rot="21300000">
          <a:off x="18662" y="1681086"/>
          <a:ext cx="6044153" cy="692146"/>
        </a:xfrm>
        <a:prstGeom prst="mathMinus">
          <a:avLst/>
        </a:prstGeom>
        <a:solidFill>
          <a:schemeClr val="accent5">
            <a:tint val="40000"/>
            <a:hueOff val="0"/>
            <a:satOff val="0"/>
            <a:lumOff val="0"/>
            <a:alphaOff val="0"/>
          </a:schemeClr>
        </a:solidFill>
        <a:ln>
          <a:noFill/>
        </a:ln>
        <a:effectLst/>
        <a:sp3d z="5715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4E6198EB-D888-8B47-BA57-6AEFA3C1E0BB}">
      <dsp:nvSpPr>
        <dsp:cNvPr id="0" name=""/>
        <dsp:cNvSpPr/>
      </dsp:nvSpPr>
      <dsp:spPr>
        <a:xfrm>
          <a:off x="729777" y="202715"/>
          <a:ext cx="1824443" cy="1621727"/>
        </a:xfrm>
        <a:prstGeom prst="downArrow">
          <a:avLst/>
        </a:prstGeom>
        <a:solidFill>
          <a:schemeClr val="accent5">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55DDE4CB-E7C2-F84C-890A-F94727910741}">
      <dsp:nvSpPr>
        <dsp:cNvPr id="0" name=""/>
        <dsp:cNvSpPr/>
      </dsp:nvSpPr>
      <dsp:spPr>
        <a:xfrm>
          <a:off x="3223183" y="0"/>
          <a:ext cx="1946072" cy="1702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s-ES" sz="3000" kern="1200" dirty="0"/>
            <a:t>Calificar </a:t>
          </a:r>
        </a:p>
      </dsp:txBody>
      <dsp:txXfrm>
        <a:off x="3223183" y="0"/>
        <a:ext cx="1946072" cy="1702813"/>
      </dsp:txXfrm>
    </dsp:sp>
    <dsp:sp modelId="{52278D99-9653-214E-9ADD-FD3DB91C8225}">
      <dsp:nvSpPr>
        <dsp:cNvPr id="0" name=""/>
        <dsp:cNvSpPr/>
      </dsp:nvSpPr>
      <dsp:spPr>
        <a:xfrm>
          <a:off x="3527257" y="2229875"/>
          <a:ext cx="1824443" cy="1621727"/>
        </a:xfrm>
        <a:prstGeom prst="upArrow">
          <a:avLst/>
        </a:prstGeom>
        <a:solidFill>
          <a:schemeClr val="accent5">
            <a:hueOff val="-6758543"/>
            <a:satOff val="-17419"/>
            <a:lumOff val="-11765"/>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85E66F2E-AB2E-B84F-A729-46E246BC31C6}">
      <dsp:nvSpPr>
        <dsp:cNvPr id="0" name=""/>
        <dsp:cNvSpPr/>
      </dsp:nvSpPr>
      <dsp:spPr>
        <a:xfrm>
          <a:off x="912221" y="2351505"/>
          <a:ext cx="1946072" cy="1702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s-ES" sz="3000" kern="1200" dirty="0"/>
            <a:t>Investigar</a:t>
          </a:r>
        </a:p>
      </dsp:txBody>
      <dsp:txXfrm>
        <a:off x="912221" y="2351505"/>
        <a:ext cx="1946072" cy="1702813"/>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11C3CE-8382-A245-8234-3E6D1462057B}">
      <dsp:nvSpPr>
        <dsp:cNvPr id="0" name=""/>
        <dsp:cNvSpPr/>
      </dsp:nvSpPr>
      <dsp:spPr>
        <a:xfrm>
          <a:off x="5494" y="0"/>
          <a:ext cx="5285362" cy="434097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s-ES" sz="4800" kern="1200" dirty="0">
              <a:solidFill>
                <a:schemeClr val="tx1"/>
              </a:solidFill>
            </a:rPr>
            <a:t>INVESTIGAR</a:t>
          </a:r>
        </a:p>
      </dsp:txBody>
      <dsp:txXfrm>
        <a:off x="5494" y="0"/>
        <a:ext cx="5285362" cy="1302291"/>
      </dsp:txXfrm>
    </dsp:sp>
    <dsp:sp modelId="{C4E35773-077E-6F48-A931-031121C4D91F}">
      <dsp:nvSpPr>
        <dsp:cNvPr id="0" name=""/>
        <dsp:cNvSpPr/>
      </dsp:nvSpPr>
      <dsp:spPr>
        <a:xfrm>
          <a:off x="534030" y="1302397"/>
          <a:ext cx="4228289" cy="632387"/>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s-ES" sz="1800" kern="1200" dirty="0">
              <a:solidFill>
                <a:schemeClr val="bg1"/>
              </a:solidFill>
            </a:rPr>
            <a:t>Empresa /Médico SST</a:t>
          </a:r>
        </a:p>
      </dsp:txBody>
      <dsp:txXfrm>
        <a:off x="552552" y="1320919"/>
        <a:ext cx="4191245" cy="595343"/>
      </dsp:txXfrm>
    </dsp:sp>
    <dsp:sp modelId="{088D7E86-D331-F64E-B042-5198F8CBC014}">
      <dsp:nvSpPr>
        <dsp:cNvPr id="0" name=""/>
        <dsp:cNvSpPr/>
      </dsp:nvSpPr>
      <dsp:spPr>
        <a:xfrm>
          <a:off x="534030" y="2032075"/>
          <a:ext cx="4228289" cy="632387"/>
        </a:xfrm>
        <a:prstGeom prst="roundRect">
          <a:avLst>
            <a:gd name="adj" fmla="val 10000"/>
          </a:avLst>
        </a:prstGeom>
        <a:solidFill>
          <a:schemeClr val="accent1">
            <a:shade val="80000"/>
            <a:hueOff val="49898"/>
            <a:satOff val="-894"/>
            <a:lumOff val="37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s-ES" sz="1800" kern="1200" dirty="0">
              <a:solidFill>
                <a:schemeClr val="tx1"/>
              </a:solidFill>
            </a:rPr>
            <a:t>Área de SST</a:t>
          </a:r>
        </a:p>
      </dsp:txBody>
      <dsp:txXfrm>
        <a:off x="552552" y="2050597"/>
        <a:ext cx="4191245" cy="595343"/>
      </dsp:txXfrm>
    </dsp:sp>
    <dsp:sp modelId="{F4498D64-4E90-2F49-8F2B-75AA8B0AB9CA}">
      <dsp:nvSpPr>
        <dsp:cNvPr id="0" name=""/>
        <dsp:cNvSpPr/>
      </dsp:nvSpPr>
      <dsp:spPr>
        <a:xfrm>
          <a:off x="534030" y="2761752"/>
          <a:ext cx="4228289" cy="632387"/>
        </a:xfrm>
        <a:prstGeom prst="roundRect">
          <a:avLst>
            <a:gd name="adj" fmla="val 10000"/>
          </a:avLst>
        </a:prstGeom>
        <a:solidFill>
          <a:schemeClr val="accent1">
            <a:shade val="80000"/>
            <a:hueOff val="99795"/>
            <a:satOff val="-1787"/>
            <a:lumOff val="75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s-ES" sz="1800" kern="1200" dirty="0">
              <a:solidFill>
                <a:schemeClr val="tx1"/>
              </a:solidFill>
            </a:rPr>
            <a:t>Higiene / Ergonomía/ psicología</a:t>
          </a:r>
        </a:p>
      </dsp:txBody>
      <dsp:txXfrm>
        <a:off x="552552" y="2780274"/>
        <a:ext cx="4191245" cy="595343"/>
      </dsp:txXfrm>
    </dsp:sp>
    <dsp:sp modelId="{0A420B62-F6B2-8C42-8E71-8D3BA625B82F}">
      <dsp:nvSpPr>
        <dsp:cNvPr id="0" name=""/>
        <dsp:cNvSpPr/>
      </dsp:nvSpPr>
      <dsp:spPr>
        <a:xfrm>
          <a:off x="534030" y="3491430"/>
          <a:ext cx="4228289" cy="632387"/>
        </a:xfrm>
        <a:prstGeom prst="roundRect">
          <a:avLst>
            <a:gd name="adj" fmla="val 10000"/>
          </a:avLst>
        </a:prstGeom>
        <a:solidFill>
          <a:schemeClr val="accent1">
            <a:shade val="80000"/>
            <a:hueOff val="149693"/>
            <a:satOff val="-2681"/>
            <a:lumOff val="113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s-ES" sz="1800" kern="1200" dirty="0">
              <a:solidFill>
                <a:schemeClr val="tx1"/>
              </a:solidFill>
            </a:rPr>
            <a:t>COPASST</a:t>
          </a:r>
        </a:p>
      </dsp:txBody>
      <dsp:txXfrm>
        <a:off x="552552" y="3509952"/>
        <a:ext cx="4191245" cy="595343"/>
      </dsp:txXfrm>
    </dsp:sp>
    <dsp:sp modelId="{163ED67C-FDE2-CF4E-A5DD-C08566E931BB}">
      <dsp:nvSpPr>
        <dsp:cNvPr id="0" name=""/>
        <dsp:cNvSpPr/>
      </dsp:nvSpPr>
      <dsp:spPr>
        <a:xfrm>
          <a:off x="5687258" y="0"/>
          <a:ext cx="5285362" cy="434097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s-ES" sz="4800" kern="1200" dirty="0">
              <a:solidFill>
                <a:schemeClr val="tx1"/>
              </a:solidFill>
            </a:rPr>
            <a:t>CALIFICAR</a:t>
          </a:r>
        </a:p>
      </dsp:txBody>
      <dsp:txXfrm>
        <a:off x="5687258" y="0"/>
        <a:ext cx="5285362" cy="1302291"/>
      </dsp:txXfrm>
    </dsp:sp>
    <dsp:sp modelId="{C76840ED-460E-9D4E-9385-0AC5445ADDFE}">
      <dsp:nvSpPr>
        <dsp:cNvPr id="0" name=""/>
        <dsp:cNvSpPr/>
      </dsp:nvSpPr>
      <dsp:spPr>
        <a:xfrm>
          <a:off x="6215794" y="1302397"/>
          <a:ext cx="4228289" cy="632387"/>
        </a:xfrm>
        <a:prstGeom prst="roundRect">
          <a:avLst>
            <a:gd name="adj" fmla="val 10000"/>
          </a:avLst>
        </a:prstGeom>
        <a:solidFill>
          <a:schemeClr val="accent1">
            <a:shade val="80000"/>
            <a:hueOff val="199590"/>
            <a:satOff val="-3575"/>
            <a:lumOff val="151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s-ES" sz="1800" kern="1200" dirty="0">
              <a:solidFill>
                <a:schemeClr val="tx1"/>
              </a:solidFill>
            </a:rPr>
            <a:t>1ra Oportunidad (EPS-ARL-AFP </a:t>
          </a:r>
          <a:r>
            <a:rPr lang="es-ES" sz="1800" kern="1200" dirty="0" err="1">
              <a:solidFill>
                <a:schemeClr val="tx1"/>
              </a:solidFill>
            </a:rPr>
            <a:t>Cia</a:t>
          </a:r>
          <a:r>
            <a:rPr lang="es-ES" sz="1800" kern="1200" dirty="0">
              <a:solidFill>
                <a:schemeClr val="tx1"/>
              </a:solidFill>
            </a:rPr>
            <a:t> de seguros).</a:t>
          </a:r>
        </a:p>
      </dsp:txBody>
      <dsp:txXfrm>
        <a:off x="6234316" y="1320919"/>
        <a:ext cx="4191245" cy="595343"/>
      </dsp:txXfrm>
    </dsp:sp>
    <dsp:sp modelId="{A855EF4A-E4AD-584C-ACD9-25DF5F007141}">
      <dsp:nvSpPr>
        <dsp:cNvPr id="0" name=""/>
        <dsp:cNvSpPr/>
      </dsp:nvSpPr>
      <dsp:spPr>
        <a:xfrm>
          <a:off x="6215794" y="2032075"/>
          <a:ext cx="4228289" cy="632387"/>
        </a:xfrm>
        <a:prstGeom prst="roundRect">
          <a:avLst>
            <a:gd name="adj" fmla="val 10000"/>
          </a:avLst>
        </a:prstGeom>
        <a:solidFill>
          <a:schemeClr val="accent1">
            <a:shade val="80000"/>
            <a:hueOff val="249488"/>
            <a:satOff val="-4469"/>
            <a:lumOff val="189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s-ES" sz="1800" kern="1200" dirty="0">
              <a:solidFill>
                <a:schemeClr val="tx1"/>
              </a:solidFill>
            </a:rPr>
            <a:t>1ra instancia JRCI</a:t>
          </a:r>
        </a:p>
      </dsp:txBody>
      <dsp:txXfrm>
        <a:off x="6234316" y="2050597"/>
        <a:ext cx="4191245" cy="595343"/>
      </dsp:txXfrm>
    </dsp:sp>
    <dsp:sp modelId="{B56FBE20-8B19-5244-9850-81008686FBF2}">
      <dsp:nvSpPr>
        <dsp:cNvPr id="0" name=""/>
        <dsp:cNvSpPr/>
      </dsp:nvSpPr>
      <dsp:spPr>
        <a:xfrm>
          <a:off x="6215794" y="2761752"/>
          <a:ext cx="4228289" cy="632387"/>
        </a:xfrm>
        <a:prstGeom prst="roundRect">
          <a:avLst>
            <a:gd name="adj" fmla="val 10000"/>
          </a:avLst>
        </a:prstGeom>
        <a:solidFill>
          <a:schemeClr val="accent1">
            <a:shade val="80000"/>
            <a:hueOff val="299385"/>
            <a:satOff val="-5362"/>
            <a:lumOff val="227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s-ES" sz="1800" kern="1200" dirty="0">
              <a:solidFill>
                <a:schemeClr val="tx1"/>
              </a:solidFill>
            </a:rPr>
            <a:t>2</a:t>
          </a:r>
          <a:r>
            <a:rPr lang="es-ES" sz="1800" kern="1200" baseline="30000" dirty="0">
              <a:solidFill>
                <a:schemeClr val="tx1"/>
              </a:solidFill>
            </a:rPr>
            <a:t>da</a:t>
          </a:r>
          <a:r>
            <a:rPr lang="es-ES" sz="1800" kern="1200" dirty="0">
              <a:solidFill>
                <a:schemeClr val="tx1"/>
              </a:solidFill>
            </a:rPr>
            <a:t> instancia JNCI</a:t>
          </a:r>
        </a:p>
      </dsp:txBody>
      <dsp:txXfrm>
        <a:off x="6234316" y="2780274"/>
        <a:ext cx="4191245" cy="595343"/>
      </dsp:txXfrm>
    </dsp:sp>
    <dsp:sp modelId="{1B220B1D-FDC3-E247-8100-2CC16F4CB7AB}">
      <dsp:nvSpPr>
        <dsp:cNvPr id="0" name=""/>
        <dsp:cNvSpPr/>
      </dsp:nvSpPr>
      <dsp:spPr>
        <a:xfrm>
          <a:off x="6215794" y="3491430"/>
          <a:ext cx="4228289" cy="632387"/>
        </a:xfrm>
        <a:prstGeom prst="roundRect">
          <a:avLst>
            <a:gd name="adj" fmla="val 10000"/>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s-ES" sz="1800" kern="1200" dirty="0">
              <a:solidFill>
                <a:schemeClr val="tx1"/>
              </a:solidFill>
            </a:rPr>
            <a:t>Justicia Ordinaria Laboral</a:t>
          </a:r>
        </a:p>
      </dsp:txBody>
      <dsp:txXfrm>
        <a:off x="6234316" y="3509952"/>
        <a:ext cx="4191245" cy="595343"/>
      </dsp:txXfrm>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94E8F5-8468-6141-8762-7EB0E11A54C1}">
      <dsp:nvSpPr>
        <dsp:cNvPr id="0" name=""/>
        <dsp:cNvSpPr/>
      </dsp:nvSpPr>
      <dsp:spPr>
        <a:xfrm>
          <a:off x="0" y="177567"/>
          <a:ext cx="5305425" cy="2854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s-CO" sz="4000" b="1" kern="1200" dirty="0"/>
            <a:t>Metodología de la Investigación Procedimiento para la investigación de la EL</a:t>
          </a:r>
          <a:endParaRPr lang="es-CO" sz="4000" kern="1200" dirty="0"/>
        </a:p>
      </dsp:txBody>
      <dsp:txXfrm>
        <a:off x="139360" y="316927"/>
        <a:ext cx="5026705" cy="2576080"/>
      </dsp:txXfrm>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6F5401-50FF-144C-A57B-879F2CB211E8}">
      <dsp:nvSpPr>
        <dsp:cNvPr id="0" name=""/>
        <dsp:cNvSpPr/>
      </dsp:nvSpPr>
      <dsp:spPr>
        <a:xfrm>
          <a:off x="318" y="0"/>
          <a:ext cx="2134235" cy="405010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ES_tradnl" sz="1400" kern="1200" dirty="0">
              <a:solidFill>
                <a:schemeClr val="tx1"/>
              </a:solidFill>
              <a:effectLst/>
            </a:rPr>
            <a:t>S</a:t>
          </a:r>
          <a:r>
            <a:rPr lang="es-CO" sz="1400" kern="1200" dirty="0">
              <a:solidFill>
                <a:schemeClr val="tx1"/>
              </a:solidFill>
              <a:effectLst/>
            </a:rPr>
            <a:t>e recibe notificación (EPS, ARL, JRCI -JNCI), Calificación del origen laboral de una(s) ELde un trabajador de la empresa.</a:t>
          </a:r>
          <a:endParaRPr lang="es-ES" sz="1400" kern="1200" dirty="0">
            <a:solidFill>
              <a:schemeClr val="tx1"/>
            </a:solidFill>
          </a:endParaRPr>
        </a:p>
      </dsp:txBody>
      <dsp:txXfrm>
        <a:off x="318" y="1620041"/>
        <a:ext cx="2134235" cy="1620041"/>
      </dsp:txXfrm>
    </dsp:sp>
    <dsp:sp modelId="{6D52C71A-317B-7846-A651-9C462DDA4C13}">
      <dsp:nvSpPr>
        <dsp:cNvPr id="0" name=""/>
        <dsp:cNvSpPr/>
      </dsp:nvSpPr>
      <dsp:spPr>
        <a:xfrm>
          <a:off x="433406" y="189962"/>
          <a:ext cx="1348684" cy="134868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5000" b="-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50B962-E023-8A41-8F08-48B34472B246}">
      <dsp:nvSpPr>
        <dsp:cNvPr id="0" name=""/>
        <dsp:cNvSpPr/>
      </dsp:nvSpPr>
      <dsp:spPr>
        <a:xfrm>
          <a:off x="2198580" y="0"/>
          <a:ext cx="2134235" cy="4050103"/>
        </a:xfrm>
        <a:prstGeom prst="roundRect">
          <a:avLst>
            <a:gd name="adj" fmla="val 10000"/>
          </a:avLst>
        </a:prstGeom>
        <a:solidFill>
          <a:schemeClr val="accent4">
            <a:hueOff val="2450223"/>
            <a:satOff val="-10194"/>
            <a:lumOff val="24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Font typeface="Symbol" panose="05050102010706020507" pitchFamily="18" charset="2"/>
            <a:buNone/>
          </a:pPr>
          <a:r>
            <a:rPr lang="es-ES" sz="1400" kern="1200" dirty="0">
              <a:solidFill>
                <a:schemeClr val="tx1"/>
              </a:solidFill>
            </a:rPr>
            <a:t>EMPRESA</a:t>
          </a:r>
        </a:p>
      </dsp:txBody>
      <dsp:txXfrm>
        <a:off x="2198580" y="1620041"/>
        <a:ext cx="2134235" cy="1620041"/>
      </dsp:txXfrm>
    </dsp:sp>
    <dsp:sp modelId="{77D42DAC-1ADF-9F40-9419-19B4A094FA03}">
      <dsp:nvSpPr>
        <dsp:cNvPr id="0" name=""/>
        <dsp:cNvSpPr/>
      </dsp:nvSpPr>
      <dsp:spPr>
        <a:xfrm>
          <a:off x="2591356" y="243006"/>
          <a:ext cx="1348684" cy="134868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ADC166-FD35-E547-8DA6-F57D9CB9A9E2}">
      <dsp:nvSpPr>
        <dsp:cNvPr id="0" name=""/>
        <dsp:cNvSpPr/>
      </dsp:nvSpPr>
      <dsp:spPr>
        <a:xfrm>
          <a:off x="4396843" y="0"/>
          <a:ext cx="2831084" cy="4050103"/>
        </a:xfrm>
        <a:prstGeom prst="roundRect">
          <a:avLst>
            <a:gd name="adj" fmla="val 100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Font typeface="Symbol" panose="05050102010706020507" pitchFamily="18" charset="2"/>
            <a:buNone/>
          </a:pPr>
          <a:r>
            <a:rPr lang="es-ES_tradnl" sz="1400" kern="1200" dirty="0">
              <a:solidFill>
                <a:schemeClr val="tx1"/>
              </a:solidFill>
              <a:effectLst/>
            </a:rPr>
            <a:t>Carta de notificación y carta de conformidad de la ARL.</a:t>
          </a:r>
          <a:endParaRPr lang="es-CO" sz="1400" kern="1200" dirty="0">
            <a:solidFill>
              <a:schemeClr val="tx1"/>
            </a:solidFill>
            <a:effectLst/>
          </a:endParaRPr>
        </a:p>
        <a:p>
          <a:pPr marL="0" lvl="0" indent="0" algn="ctr" defTabSz="622300">
            <a:lnSpc>
              <a:spcPct val="90000"/>
            </a:lnSpc>
            <a:spcBef>
              <a:spcPct val="0"/>
            </a:spcBef>
            <a:spcAft>
              <a:spcPct val="35000"/>
            </a:spcAft>
            <a:buFont typeface="Symbol" panose="05050102010706020507" pitchFamily="18" charset="2"/>
            <a:buNone/>
          </a:pPr>
          <a:r>
            <a:rPr lang="es-ES_tradnl" sz="1400" kern="1200" dirty="0">
              <a:solidFill>
                <a:schemeClr val="tx1"/>
              </a:solidFill>
              <a:effectLst/>
            </a:rPr>
            <a:t>Notificación de la empresa ante JRCI o JNCI (formato de delegación del representante legal para notificarse). Caso en la base de datos de EL</a:t>
          </a:r>
          <a:endParaRPr lang="es-ES" sz="1400" kern="1200" dirty="0">
            <a:solidFill>
              <a:schemeClr val="tx1"/>
            </a:solidFill>
          </a:endParaRPr>
        </a:p>
      </dsp:txBody>
      <dsp:txXfrm>
        <a:off x="4396843" y="1620041"/>
        <a:ext cx="2831084" cy="1620041"/>
      </dsp:txXfrm>
    </dsp:sp>
    <dsp:sp modelId="{39A8DCF4-CA17-9C48-9956-28691D2C4DE4}">
      <dsp:nvSpPr>
        <dsp:cNvPr id="0" name=""/>
        <dsp:cNvSpPr/>
      </dsp:nvSpPr>
      <dsp:spPr>
        <a:xfrm>
          <a:off x="5133174" y="124807"/>
          <a:ext cx="1348684" cy="134868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3000" r="-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D94AEB-767B-4847-AA5C-D5ED57C90D25}">
      <dsp:nvSpPr>
        <dsp:cNvPr id="0" name=""/>
        <dsp:cNvSpPr/>
      </dsp:nvSpPr>
      <dsp:spPr>
        <a:xfrm>
          <a:off x="7291954" y="0"/>
          <a:ext cx="2134235" cy="4050103"/>
        </a:xfrm>
        <a:prstGeom prst="roundRect">
          <a:avLst>
            <a:gd name="adj" fmla="val 10000"/>
          </a:avLst>
        </a:prstGeom>
        <a:solidFill>
          <a:schemeClr val="accent4">
            <a:hueOff val="7350668"/>
            <a:satOff val="-30583"/>
            <a:lumOff val="7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ES_tradnl" sz="1400" kern="1200" dirty="0">
              <a:solidFill>
                <a:schemeClr val="tx1"/>
              </a:solidFill>
              <a:effectLst/>
            </a:rPr>
            <a:t>Deberá verificar que el dictamen esta en firme y ejecutoriado</a:t>
          </a:r>
        </a:p>
      </dsp:txBody>
      <dsp:txXfrm>
        <a:off x="7291954" y="1620041"/>
        <a:ext cx="2134235" cy="1620041"/>
      </dsp:txXfrm>
    </dsp:sp>
    <dsp:sp modelId="{B5E9F227-EF49-6F47-BEEE-1F38A543833C}">
      <dsp:nvSpPr>
        <dsp:cNvPr id="0" name=""/>
        <dsp:cNvSpPr/>
      </dsp:nvSpPr>
      <dsp:spPr>
        <a:xfrm>
          <a:off x="7687710" y="199241"/>
          <a:ext cx="1348684" cy="1344907"/>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0" r="-5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97CC46-8367-EC46-877B-E9CE69B79729}">
      <dsp:nvSpPr>
        <dsp:cNvPr id="0" name=""/>
        <dsp:cNvSpPr/>
      </dsp:nvSpPr>
      <dsp:spPr>
        <a:xfrm>
          <a:off x="9490217" y="0"/>
          <a:ext cx="2134235" cy="4050103"/>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ES_tradnl" sz="1400" kern="1200" dirty="0">
              <a:solidFill>
                <a:schemeClr val="tx1"/>
              </a:solidFill>
              <a:effectLst/>
            </a:rPr>
            <a:t>Notificación de la empresa de la calificación.</a:t>
          </a:r>
        </a:p>
      </dsp:txBody>
      <dsp:txXfrm>
        <a:off x="9490217" y="1620041"/>
        <a:ext cx="2134235" cy="1620041"/>
      </dsp:txXfrm>
    </dsp:sp>
    <dsp:sp modelId="{48A76587-0E96-6B41-9170-2A82EE6F0EE0}">
      <dsp:nvSpPr>
        <dsp:cNvPr id="0" name=""/>
        <dsp:cNvSpPr/>
      </dsp:nvSpPr>
      <dsp:spPr>
        <a:xfrm>
          <a:off x="9897153" y="167614"/>
          <a:ext cx="1348684" cy="1348684"/>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2E8432-EF38-494B-8C52-D51F6CECACE4}">
      <dsp:nvSpPr>
        <dsp:cNvPr id="0" name=""/>
        <dsp:cNvSpPr/>
      </dsp:nvSpPr>
      <dsp:spPr>
        <a:xfrm>
          <a:off x="464990" y="3240082"/>
          <a:ext cx="10694789" cy="607515"/>
        </a:xfrm>
        <a:prstGeom prst="leftRightArrow">
          <a:avLst/>
        </a:prstGeom>
        <a:solidFill>
          <a:schemeClr val="accent4">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6F5401-50FF-144C-A57B-879F2CB211E8}">
      <dsp:nvSpPr>
        <dsp:cNvPr id="0" name=""/>
        <dsp:cNvSpPr/>
      </dsp:nvSpPr>
      <dsp:spPr>
        <a:xfrm>
          <a:off x="199306" y="0"/>
          <a:ext cx="2922216" cy="527719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ES_tradnl" sz="1400" kern="1200" dirty="0">
              <a:solidFill>
                <a:schemeClr val="tx1"/>
              </a:solidFill>
              <a:effectLst/>
            </a:rPr>
            <a:t>Radicar en el ente territorial del MT la calificación de origen de la EL emitida por cualquiera de las entidades competentes, acompañada por una carta de radicación de la empresa.</a:t>
          </a:r>
          <a:r>
            <a:rPr lang="es-CO" sz="1400" kern="1200" dirty="0">
              <a:effectLst/>
            </a:rPr>
            <a:t>.</a:t>
          </a:r>
          <a:endParaRPr lang="es-ES" sz="1400" kern="1200" dirty="0"/>
        </a:p>
      </dsp:txBody>
      <dsp:txXfrm>
        <a:off x="199306" y="2110879"/>
        <a:ext cx="2922216" cy="2110879"/>
      </dsp:txXfrm>
    </dsp:sp>
    <dsp:sp modelId="{6D52C71A-317B-7846-A651-9C462DDA4C13}">
      <dsp:nvSpPr>
        <dsp:cNvPr id="0" name=""/>
        <dsp:cNvSpPr/>
      </dsp:nvSpPr>
      <dsp:spPr>
        <a:xfrm>
          <a:off x="639772" y="247516"/>
          <a:ext cx="1757306" cy="175730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5000" b="-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50B962-E023-8A41-8F08-48B34472B246}">
      <dsp:nvSpPr>
        <dsp:cNvPr id="0" name=""/>
        <dsp:cNvSpPr/>
      </dsp:nvSpPr>
      <dsp:spPr>
        <a:xfrm>
          <a:off x="3121522" y="0"/>
          <a:ext cx="2197650" cy="5277198"/>
        </a:xfrm>
        <a:prstGeom prst="roundRect">
          <a:avLst>
            <a:gd name="adj" fmla="val 10000"/>
          </a:avLst>
        </a:prstGeom>
        <a:solidFill>
          <a:schemeClr val="accent4">
            <a:hueOff val="2450223"/>
            <a:satOff val="-10194"/>
            <a:lumOff val="24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Font typeface="Symbol" panose="05050102010706020507" pitchFamily="18" charset="2"/>
            <a:buNone/>
          </a:pPr>
          <a:r>
            <a:rPr lang="es-ES" sz="1400" kern="1200" dirty="0">
              <a:solidFill>
                <a:schemeClr val="tx1"/>
              </a:solidFill>
            </a:rPr>
            <a:t>EMPRESA</a:t>
          </a:r>
        </a:p>
      </dsp:txBody>
      <dsp:txXfrm>
        <a:off x="3121522" y="2110879"/>
        <a:ext cx="2197650" cy="2110879"/>
      </dsp:txXfrm>
    </dsp:sp>
    <dsp:sp modelId="{77D42DAC-1ADF-9F40-9419-19B4A094FA03}">
      <dsp:nvSpPr>
        <dsp:cNvPr id="0" name=""/>
        <dsp:cNvSpPr/>
      </dsp:nvSpPr>
      <dsp:spPr>
        <a:xfrm>
          <a:off x="3213109" y="316631"/>
          <a:ext cx="1757306" cy="175730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ADC166-FD35-E547-8DA6-F57D9CB9A9E2}">
      <dsp:nvSpPr>
        <dsp:cNvPr id="0" name=""/>
        <dsp:cNvSpPr/>
      </dsp:nvSpPr>
      <dsp:spPr>
        <a:xfrm>
          <a:off x="5256518" y="0"/>
          <a:ext cx="2197650" cy="5277198"/>
        </a:xfrm>
        <a:prstGeom prst="roundRect">
          <a:avLst>
            <a:gd name="adj" fmla="val 100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Font typeface="Symbol" panose="05050102010706020507" pitchFamily="18" charset="2"/>
            <a:buNone/>
          </a:pPr>
          <a:r>
            <a:rPr lang="es-ES_tradnl" sz="1400" kern="1200" dirty="0">
              <a:solidFill>
                <a:schemeClr val="tx1"/>
              </a:solidFill>
              <a:effectLst/>
            </a:rPr>
            <a:t>Carta de reporte de la calificación de la EL ante el ente territorial del Ministerio de Trabajo.</a:t>
          </a:r>
          <a:endParaRPr lang="es-CO" sz="1400" kern="1200" dirty="0">
            <a:solidFill>
              <a:schemeClr val="tx1"/>
            </a:solidFill>
            <a:effectLst/>
          </a:endParaRPr>
        </a:p>
        <a:p>
          <a:pPr marL="0" lvl="0" indent="0" algn="ctr" defTabSz="622300">
            <a:lnSpc>
              <a:spcPct val="90000"/>
            </a:lnSpc>
            <a:spcBef>
              <a:spcPct val="0"/>
            </a:spcBef>
            <a:spcAft>
              <a:spcPct val="35000"/>
            </a:spcAft>
            <a:buFont typeface="Symbol" panose="05050102010706020507" pitchFamily="18" charset="2"/>
            <a:buNone/>
          </a:pPr>
          <a:r>
            <a:rPr lang="es-ES_tradnl" sz="1400" kern="1200" dirty="0">
              <a:solidFill>
                <a:schemeClr val="tx1"/>
              </a:solidFill>
              <a:effectLst/>
            </a:rPr>
            <a:t>Carta de notificación de la ARL o entidad calificadora.</a:t>
          </a:r>
          <a:endParaRPr lang="es-ES" sz="1400" kern="1200" dirty="0"/>
        </a:p>
      </dsp:txBody>
      <dsp:txXfrm>
        <a:off x="5256518" y="2110879"/>
        <a:ext cx="2197650" cy="2110879"/>
      </dsp:txXfrm>
    </dsp:sp>
    <dsp:sp modelId="{39A8DCF4-CA17-9C48-9956-28691D2C4DE4}">
      <dsp:nvSpPr>
        <dsp:cNvPr id="0" name=""/>
        <dsp:cNvSpPr/>
      </dsp:nvSpPr>
      <dsp:spPr>
        <a:xfrm>
          <a:off x="5470346" y="162621"/>
          <a:ext cx="1757306" cy="175730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3000" r="-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D94AEB-767B-4847-AA5C-D5ED57C90D25}">
      <dsp:nvSpPr>
        <dsp:cNvPr id="0" name=""/>
        <dsp:cNvSpPr/>
      </dsp:nvSpPr>
      <dsp:spPr>
        <a:xfrm>
          <a:off x="7520098" y="0"/>
          <a:ext cx="2197650" cy="5277198"/>
        </a:xfrm>
        <a:prstGeom prst="roundRect">
          <a:avLst>
            <a:gd name="adj" fmla="val 10000"/>
          </a:avLst>
        </a:prstGeom>
        <a:solidFill>
          <a:schemeClr val="accent4">
            <a:hueOff val="7350668"/>
            <a:satOff val="-30583"/>
            <a:lumOff val="7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ES_tradnl" sz="1400" kern="1200" dirty="0">
              <a:solidFill>
                <a:schemeClr val="tx1"/>
              </a:solidFill>
              <a:effectLst/>
            </a:rPr>
            <a:t>Certeza de que el dictamen de la EL en firme y ejecutoriado y que no quedan instancias pendientes, si alguna de las partes decide llevar el caso ante la JOL.</a:t>
          </a:r>
        </a:p>
      </dsp:txBody>
      <dsp:txXfrm>
        <a:off x="7520098" y="2110879"/>
        <a:ext cx="2197650" cy="2110879"/>
      </dsp:txXfrm>
    </dsp:sp>
    <dsp:sp modelId="{B5E9F227-EF49-6F47-BEEE-1F38A543833C}">
      <dsp:nvSpPr>
        <dsp:cNvPr id="0" name=""/>
        <dsp:cNvSpPr/>
      </dsp:nvSpPr>
      <dsp:spPr>
        <a:xfrm>
          <a:off x="7744154" y="259607"/>
          <a:ext cx="1757306" cy="1752386"/>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0" r="-5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97CC46-8367-EC46-877B-E9CE69B79729}">
      <dsp:nvSpPr>
        <dsp:cNvPr id="0" name=""/>
        <dsp:cNvSpPr/>
      </dsp:nvSpPr>
      <dsp:spPr>
        <a:xfrm>
          <a:off x="9783678" y="0"/>
          <a:ext cx="2197650" cy="5277198"/>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ES_tradnl" sz="1400" kern="1200" dirty="0">
              <a:solidFill>
                <a:schemeClr val="tx1"/>
              </a:solidFill>
              <a:effectLst/>
            </a:rPr>
            <a:t>Carta radicada ante la Dirección Territorial del Ministerio de Trabajo..</a:t>
          </a:r>
        </a:p>
      </dsp:txBody>
      <dsp:txXfrm>
        <a:off x="9783678" y="2110879"/>
        <a:ext cx="2197650" cy="2110879"/>
      </dsp:txXfrm>
    </dsp:sp>
    <dsp:sp modelId="{48A76587-0E96-6B41-9170-2A82EE6F0EE0}">
      <dsp:nvSpPr>
        <dsp:cNvPr id="0" name=""/>
        <dsp:cNvSpPr/>
      </dsp:nvSpPr>
      <dsp:spPr>
        <a:xfrm>
          <a:off x="10022302" y="218398"/>
          <a:ext cx="1757306" cy="1757306"/>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2E8432-EF38-494B-8C52-D51F6CECACE4}">
      <dsp:nvSpPr>
        <dsp:cNvPr id="0" name=""/>
        <dsp:cNvSpPr/>
      </dsp:nvSpPr>
      <dsp:spPr>
        <a:xfrm>
          <a:off x="479444" y="4221758"/>
          <a:ext cx="11027232" cy="791579"/>
        </a:xfrm>
        <a:prstGeom prst="leftRightArrow">
          <a:avLst/>
        </a:prstGeom>
        <a:solidFill>
          <a:schemeClr val="accent4">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FBE490-B3C2-A24D-9885-EFA12B89F920}">
      <dsp:nvSpPr>
        <dsp:cNvPr id="0" name=""/>
        <dsp:cNvSpPr/>
      </dsp:nvSpPr>
      <dsp:spPr>
        <a:xfrm>
          <a:off x="77077" y="1057872"/>
          <a:ext cx="2637011" cy="263701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5000" b="-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25770B-9D39-004C-973A-2CECAE852183}">
      <dsp:nvSpPr>
        <dsp:cNvPr id="0" name=""/>
        <dsp:cNvSpPr/>
      </dsp:nvSpPr>
      <dsp:spPr>
        <a:xfrm>
          <a:off x="6459" y="2410302"/>
          <a:ext cx="3636807" cy="309656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_tradnl" sz="1600" kern="1200" dirty="0">
              <a:solidFill>
                <a:schemeClr val="tx1"/>
              </a:solidFill>
              <a:effectLst/>
            </a:rPr>
            <a:t>La investigación y análisis de la información bajo la </a:t>
          </a:r>
          <a:r>
            <a:rPr lang="es-ES_tradnl" sz="1600" kern="1200" dirty="0">
              <a:solidFill>
                <a:srgbClr val="FF0000"/>
              </a:solidFill>
              <a:effectLst/>
            </a:rPr>
            <a:t>teoría de determinantes</a:t>
          </a:r>
          <a:r>
            <a:rPr lang="es-ES_tradnl" sz="1600" kern="1200" dirty="0">
              <a:solidFill>
                <a:schemeClr val="tx1"/>
              </a:solidFill>
              <a:effectLst/>
            </a:rPr>
            <a:t> </a:t>
          </a:r>
          <a:r>
            <a:rPr lang="es-ES_tradnl" sz="1600" kern="1200" dirty="0">
              <a:solidFill>
                <a:srgbClr val="FF0000"/>
              </a:solidFill>
              <a:effectLst/>
            </a:rPr>
            <a:t>de salud de </a:t>
          </a:r>
          <a:r>
            <a:rPr lang="es-ES_tradnl" sz="1600" kern="1200" dirty="0" err="1">
              <a:solidFill>
                <a:srgbClr val="FF0000"/>
              </a:solidFill>
              <a:effectLst/>
            </a:rPr>
            <a:t>Lalonde</a:t>
          </a:r>
          <a:r>
            <a:rPr lang="es-ES_tradnl" sz="1600" kern="1200" dirty="0">
              <a:solidFill>
                <a:schemeClr val="tx1"/>
              </a:solidFill>
              <a:effectLst/>
            </a:rPr>
            <a:t>, y la </a:t>
          </a:r>
          <a:r>
            <a:rPr lang="es-ES_tradnl" sz="1600" kern="1200" dirty="0">
              <a:solidFill>
                <a:srgbClr val="FF0000"/>
              </a:solidFill>
              <a:effectLst/>
            </a:rPr>
            <a:t>determinación de causalidad bajo los criterios Higiénico, de Seguridad, médico y de Nexo causal epidemiológico o Legal </a:t>
          </a:r>
          <a:r>
            <a:rPr lang="es-ES_tradnl" sz="1600" kern="1200" dirty="0">
              <a:solidFill>
                <a:schemeClr val="tx1"/>
              </a:solidFill>
              <a:effectLst/>
            </a:rPr>
            <a:t>cuando sea necesario</a:t>
          </a:r>
          <a:endParaRPr lang="es-ES" sz="1600" kern="1200" dirty="0"/>
        </a:p>
      </dsp:txBody>
      <dsp:txXfrm>
        <a:off x="97154" y="2500997"/>
        <a:ext cx="3455417" cy="2915172"/>
      </dsp:txXfrm>
    </dsp:sp>
    <dsp:sp modelId="{E38FB922-90F4-3941-AF28-8AFEF54C4076}">
      <dsp:nvSpPr>
        <dsp:cNvPr id="0" name=""/>
        <dsp:cNvSpPr/>
      </dsp:nvSpPr>
      <dsp:spPr>
        <a:xfrm>
          <a:off x="3396999" y="2059559"/>
          <a:ext cx="682910" cy="633636"/>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kern="1200"/>
        </a:p>
      </dsp:txBody>
      <dsp:txXfrm>
        <a:off x="3396999" y="2186286"/>
        <a:ext cx="492819" cy="380182"/>
      </dsp:txXfrm>
    </dsp:sp>
    <dsp:sp modelId="{D67345F0-1728-8B48-A5CB-D169F3F1F99F}">
      <dsp:nvSpPr>
        <dsp:cNvPr id="0" name=""/>
        <dsp:cNvSpPr/>
      </dsp:nvSpPr>
      <dsp:spPr>
        <a:xfrm>
          <a:off x="4665262" y="1057872"/>
          <a:ext cx="2637011" cy="263701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3000" r="-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AA2F24-7324-5444-A7C5-B46E585F4CA7}">
      <dsp:nvSpPr>
        <dsp:cNvPr id="0" name=""/>
        <dsp:cNvSpPr/>
      </dsp:nvSpPr>
      <dsp:spPr>
        <a:xfrm>
          <a:off x="5094543" y="2410302"/>
          <a:ext cx="2637011" cy="3096562"/>
        </a:xfrm>
        <a:prstGeom prst="roundRect">
          <a:avLst>
            <a:gd name="adj" fmla="val 100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Symbol" panose="05050102010706020507" pitchFamily="18" charset="2"/>
            <a:buNone/>
          </a:pPr>
          <a:r>
            <a:rPr lang="es-ES_tradnl" sz="2400" kern="1200" dirty="0">
              <a:solidFill>
                <a:schemeClr val="tx1"/>
              </a:solidFill>
              <a:effectLst/>
            </a:rPr>
            <a:t>Formato de investigación.</a:t>
          </a:r>
          <a:endParaRPr lang="es-ES" sz="2400" kern="1200" dirty="0"/>
        </a:p>
      </dsp:txBody>
      <dsp:txXfrm>
        <a:off x="5171778" y="2487537"/>
        <a:ext cx="2482541" cy="2942092"/>
      </dsp:txXfrm>
    </dsp:sp>
    <dsp:sp modelId="{0835246A-9435-6941-A9E1-12F6B2D464F8}">
      <dsp:nvSpPr>
        <dsp:cNvPr id="0" name=""/>
        <dsp:cNvSpPr/>
      </dsp:nvSpPr>
      <dsp:spPr>
        <a:xfrm>
          <a:off x="7810219" y="2059559"/>
          <a:ext cx="507946" cy="633636"/>
        </a:xfrm>
        <a:prstGeom prst="rightArrow">
          <a:avLst>
            <a:gd name="adj1" fmla="val 60000"/>
            <a:gd name="adj2" fmla="val 50000"/>
          </a:avLst>
        </a:prstGeom>
        <a:solidFill>
          <a:schemeClr val="accent4">
            <a:hueOff val="9800891"/>
            <a:satOff val="-40777"/>
            <a:lumOff val="96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kern="1200"/>
        </a:p>
      </dsp:txBody>
      <dsp:txXfrm>
        <a:off x="7810219" y="2186286"/>
        <a:ext cx="355562" cy="380182"/>
      </dsp:txXfrm>
    </dsp:sp>
    <dsp:sp modelId="{BBECF019-7D33-1A4D-B3AB-C6D77748AAF5}">
      <dsp:nvSpPr>
        <dsp:cNvPr id="0" name=""/>
        <dsp:cNvSpPr/>
      </dsp:nvSpPr>
      <dsp:spPr>
        <a:xfrm>
          <a:off x="8753549" y="1057872"/>
          <a:ext cx="2637011" cy="263701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D9A376-F6DD-3948-8AC7-C7A3B58D08E1}">
      <dsp:nvSpPr>
        <dsp:cNvPr id="0" name=""/>
        <dsp:cNvSpPr/>
      </dsp:nvSpPr>
      <dsp:spPr>
        <a:xfrm>
          <a:off x="9182830" y="2410302"/>
          <a:ext cx="2637011" cy="3096562"/>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_tradnl" sz="2400" kern="1200" dirty="0">
              <a:solidFill>
                <a:schemeClr val="tx1"/>
              </a:solidFill>
              <a:effectLst/>
            </a:rPr>
            <a:t>Aplicar las diferentes herramientas y modelos para analizar</a:t>
          </a:r>
        </a:p>
      </dsp:txBody>
      <dsp:txXfrm>
        <a:off x="9260065" y="2487537"/>
        <a:ext cx="2482541" cy="29420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2AFD42-15AF-EC43-A898-890156F9CB2F}">
      <dsp:nvSpPr>
        <dsp:cNvPr id="0" name=""/>
        <dsp:cNvSpPr/>
      </dsp:nvSpPr>
      <dsp:spPr>
        <a:xfrm>
          <a:off x="0" y="10445"/>
          <a:ext cx="11112283" cy="2056209"/>
        </a:xfrm>
        <a:prstGeom prst="roundRect">
          <a:avLst>
            <a:gd name="adj" fmla="val 1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9BAAF2-5C6B-E04F-97AF-03C29CB70624}">
      <dsp:nvSpPr>
        <dsp:cNvPr id="0" name=""/>
        <dsp:cNvSpPr/>
      </dsp:nvSpPr>
      <dsp:spPr>
        <a:xfrm>
          <a:off x="336428" y="274161"/>
          <a:ext cx="2427773" cy="1507886"/>
        </a:xfrm>
        <a:prstGeom prst="roundRect">
          <a:avLst>
            <a:gd name="adj" fmla="val 10000"/>
          </a:avLst>
        </a:prstGeom>
        <a:blipFill rotWithShape="1">
          <a:blip xmlns:r="http://schemas.openxmlformats.org/officeDocument/2006/relationships" r:embed="rId1"/>
          <a:srcRect/>
          <a:stretch>
            <a:fillRect l="-16000" r="-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5ACC1F-8753-9641-9033-E0CACE83AE83}">
      <dsp:nvSpPr>
        <dsp:cNvPr id="0" name=""/>
        <dsp:cNvSpPr/>
      </dsp:nvSpPr>
      <dsp:spPr>
        <a:xfrm rot="10800000">
          <a:off x="336428" y="2056209"/>
          <a:ext cx="2427773" cy="2513144"/>
        </a:xfrm>
        <a:prstGeom prst="round2SameRect">
          <a:avLst>
            <a:gd name="adj1" fmla="val 10500"/>
            <a:gd name="adj2" fmla="val 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just" defTabSz="1066800">
            <a:lnSpc>
              <a:spcPct val="90000"/>
            </a:lnSpc>
            <a:spcBef>
              <a:spcPct val="0"/>
            </a:spcBef>
            <a:spcAft>
              <a:spcPct val="35000"/>
            </a:spcAft>
            <a:buNone/>
          </a:pPr>
          <a:r>
            <a:rPr lang="es-CO" sz="2400" kern="1200" dirty="0">
              <a:latin typeface="Tahoma" panose="020B0604030504040204" pitchFamily="34" charset="0"/>
              <a:ea typeface="Tahoma" panose="020B0604030504040204" pitchFamily="34" charset="0"/>
              <a:cs typeface="Tahoma" panose="020B0604030504040204" pitchFamily="34" charset="0"/>
            </a:rPr>
            <a:t>IT x enfermedad laboral – accidente de trabajo</a:t>
          </a:r>
        </a:p>
      </dsp:txBody>
      <dsp:txXfrm rot="10800000">
        <a:off x="411090" y="2056209"/>
        <a:ext cx="2278449" cy="2438482"/>
      </dsp:txXfrm>
    </dsp:sp>
    <dsp:sp modelId="{EA5986F2-28C8-1F40-9ACF-CD6426BA56BF}">
      <dsp:nvSpPr>
        <dsp:cNvPr id="0" name=""/>
        <dsp:cNvSpPr/>
      </dsp:nvSpPr>
      <dsp:spPr>
        <a:xfrm>
          <a:off x="3006979" y="274161"/>
          <a:ext cx="2427773" cy="1507886"/>
        </a:xfrm>
        <a:prstGeom prst="roundRect">
          <a:avLst>
            <a:gd name="adj" fmla="val 10000"/>
          </a:avLst>
        </a:prstGeom>
        <a:blipFill rotWithShape="1">
          <a:blip xmlns:r="http://schemas.openxmlformats.org/officeDocument/2006/relationships" r:embed="rId2"/>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8E1F73-70B8-8B4A-A7F4-3A6F4A2257D4}">
      <dsp:nvSpPr>
        <dsp:cNvPr id="0" name=""/>
        <dsp:cNvSpPr/>
      </dsp:nvSpPr>
      <dsp:spPr>
        <a:xfrm rot="10800000">
          <a:off x="3006979" y="2056209"/>
          <a:ext cx="2427773" cy="2513144"/>
        </a:xfrm>
        <a:prstGeom prst="round2SameRect">
          <a:avLst>
            <a:gd name="adj1" fmla="val 10500"/>
            <a:gd name="adj2" fmla="val 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just" defTabSz="1066800">
            <a:lnSpc>
              <a:spcPct val="90000"/>
            </a:lnSpc>
            <a:spcBef>
              <a:spcPct val="0"/>
            </a:spcBef>
            <a:spcAft>
              <a:spcPct val="35000"/>
            </a:spcAft>
            <a:buNone/>
          </a:pPr>
          <a:r>
            <a:rPr lang="es-ES" sz="2400" kern="1200">
              <a:latin typeface="Tahoma" panose="020B0604030504040204" pitchFamily="34" charset="0"/>
              <a:ea typeface="Tahoma" panose="020B0604030504040204" pitchFamily="34" charset="0"/>
              <a:cs typeface="Tahoma" panose="020B0604030504040204" pitchFamily="34" charset="0"/>
            </a:rPr>
            <a:t>IT x </a:t>
          </a:r>
          <a:r>
            <a:rPr lang="es-CO" sz="2400" kern="1200">
              <a:latin typeface="Tahoma" panose="020B0604030504040204" pitchFamily="34" charset="0"/>
              <a:ea typeface="Tahoma" panose="020B0604030504040204" pitchFamily="34" charset="0"/>
              <a:cs typeface="Tahoma" panose="020B0604030504040204" pitchFamily="34" charset="0"/>
            </a:rPr>
            <a:t>enfermedad común – accidente común</a:t>
          </a:r>
          <a:endParaRPr lang="es-CO" sz="2400" kern="1200" dirty="0">
            <a:latin typeface="Tahoma" panose="020B0604030504040204" pitchFamily="34" charset="0"/>
            <a:ea typeface="Tahoma" panose="020B0604030504040204" pitchFamily="34" charset="0"/>
            <a:cs typeface="Tahoma" panose="020B0604030504040204" pitchFamily="34" charset="0"/>
          </a:endParaRPr>
        </a:p>
      </dsp:txBody>
      <dsp:txXfrm rot="10800000">
        <a:off x="3081641" y="2056209"/>
        <a:ext cx="2278449" cy="2438482"/>
      </dsp:txXfrm>
    </dsp:sp>
    <dsp:sp modelId="{2483A765-D81A-F447-83B7-100D0B31E54E}">
      <dsp:nvSpPr>
        <dsp:cNvPr id="0" name=""/>
        <dsp:cNvSpPr/>
      </dsp:nvSpPr>
      <dsp:spPr>
        <a:xfrm>
          <a:off x="5677530" y="274161"/>
          <a:ext cx="2427773" cy="1507886"/>
        </a:xfrm>
        <a:prstGeom prst="roundRect">
          <a:avLst>
            <a:gd name="adj" fmla="val 10000"/>
          </a:avLst>
        </a:prstGeom>
        <a:blipFill rotWithShape="1">
          <a:blip xmlns:r="http://schemas.openxmlformats.org/officeDocument/2006/relationships" r:embed="rId3"/>
          <a:srcRect/>
          <a:stretch>
            <a:fillRect t="-29000" b="-2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E94000-49E6-1447-9665-A79C68AA1FB4}">
      <dsp:nvSpPr>
        <dsp:cNvPr id="0" name=""/>
        <dsp:cNvSpPr/>
      </dsp:nvSpPr>
      <dsp:spPr>
        <a:xfrm rot="10800000">
          <a:off x="5677530" y="2056209"/>
          <a:ext cx="2427773" cy="2513144"/>
        </a:xfrm>
        <a:prstGeom prst="round2SameRect">
          <a:avLst>
            <a:gd name="adj1" fmla="val 10500"/>
            <a:gd name="adj2" fmla="val 0"/>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just" defTabSz="1066800">
            <a:lnSpc>
              <a:spcPct val="90000"/>
            </a:lnSpc>
            <a:spcBef>
              <a:spcPct val="0"/>
            </a:spcBef>
            <a:spcAft>
              <a:spcPct val="35000"/>
            </a:spcAft>
            <a:buNone/>
          </a:pPr>
          <a:r>
            <a:rPr lang="es-ES" sz="2400" kern="1200">
              <a:latin typeface="Tahoma" panose="020B0604030504040204" pitchFamily="34" charset="0"/>
              <a:ea typeface="Tahoma" panose="020B0604030504040204" pitchFamily="34" charset="0"/>
              <a:cs typeface="Tahoma" panose="020B0604030504040204" pitchFamily="34" charset="0"/>
            </a:rPr>
            <a:t>IT X accidentes de transito</a:t>
          </a:r>
          <a:endParaRPr lang="es-CO" sz="2400" kern="1200" dirty="0">
            <a:latin typeface="Tahoma" panose="020B0604030504040204" pitchFamily="34" charset="0"/>
            <a:ea typeface="Tahoma" panose="020B0604030504040204" pitchFamily="34" charset="0"/>
            <a:cs typeface="Tahoma" panose="020B0604030504040204" pitchFamily="34" charset="0"/>
          </a:endParaRPr>
        </a:p>
      </dsp:txBody>
      <dsp:txXfrm rot="10800000">
        <a:off x="5752192" y="2056209"/>
        <a:ext cx="2278449" cy="2438482"/>
      </dsp:txXfrm>
    </dsp:sp>
    <dsp:sp modelId="{ABEACFA3-DF07-3842-A8D8-0A5CA35AD4C0}">
      <dsp:nvSpPr>
        <dsp:cNvPr id="0" name=""/>
        <dsp:cNvSpPr/>
      </dsp:nvSpPr>
      <dsp:spPr>
        <a:xfrm>
          <a:off x="8348080" y="274161"/>
          <a:ext cx="2427773" cy="1507886"/>
        </a:xfrm>
        <a:prstGeom prst="roundRect">
          <a:avLst>
            <a:gd name="adj" fmla="val 10000"/>
          </a:avLst>
        </a:prstGeom>
        <a:blipFill rotWithShape="1">
          <a:blip xmlns:r="http://schemas.openxmlformats.org/officeDocument/2006/relationships" r:embed="rId4"/>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22CA36-8D0B-AE42-A868-3E29D3672AF5}">
      <dsp:nvSpPr>
        <dsp:cNvPr id="0" name=""/>
        <dsp:cNvSpPr/>
      </dsp:nvSpPr>
      <dsp:spPr>
        <a:xfrm rot="10800000">
          <a:off x="8348080" y="2056209"/>
          <a:ext cx="2427773" cy="2513144"/>
        </a:xfrm>
        <a:prstGeom prst="round2SameRect">
          <a:avLst>
            <a:gd name="adj1" fmla="val 10500"/>
            <a:gd name="adj2" fmla="val 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just" defTabSz="800100">
            <a:lnSpc>
              <a:spcPct val="90000"/>
            </a:lnSpc>
            <a:spcBef>
              <a:spcPct val="0"/>
            </a:spcBef>
            <a:spcAft>
              <a:spcPct val="35000"/>
            </a:spcAft>
            <a:buNone/>
          </a:pPr>
          <a:r>
            <a:rPr lang="es-ES" sz="1800" kern="1200" dirty="0">
              <a:latin typeface="Tahoma" panose="020B0604030504040204" pitchFamily="34" charset="0"/>
              <a:ea typeface="Tahoma" panose="020B0604030504040204" pitchFamily="34" charset="0"/>
              <a:cs typeface="Tahoma" panose="020B0604030504040204" pitchFamily="34" charset="0"/>
            </a:rPr>
            <a:t>No son IT</a:t>
          </a:r>
        </a:p>
        <a:p>
          <a:pPr marL="0" lvl="0" indent="0" algn="just" defTabSz="800100">
            <a:lnSpc>
              <a:spcPct val="90000"/>
            </a:lnSpc>
            <a:spcBef>
              <a:spcPct val="0"/>
            </a:spcBef>
            <a:spcAft>
              <a:spcPct val="35000"/>
            </a:spcAft>
            <a:buNone/>
          </a:pPr>
          <a:r>
            <a:rPr lang="es-ES" sz="2000" kern="1200" dirty="0">
              <a:latin typeface="Tahoma" panose="020B0604030504040204" pitchFamily="34" charset="0"/>
              <a:ea typeface="Tahoma" panose="020B0604030504040204" pitchFamily="34" charset="0"/>
              <a:cs typeface="Tahoma" panose="020B0604030504040204" pitchFamily="34" charset="0"/>
            </a:rPr>
            <a:t>Licencias de aborto, LM por extensión, maternidad y paternidad</a:t>
          </a:r>
          <a:endParaRPr lang="es-CO" sz="1800" kern="1200" dirty="0">
            <a:latin typeface="Tahoma" panose="020B0604030504040204" pitchFamily="34" charset="0"/>
            <a:ea typeface="Tahoma" panose="020B0604030504040204" pitchFamily="34" charset="0"/>
            <a:cs typeface="Tahoma" panose="020B0604030504040204" pitchFamily="34" charset="0"/>
          </a:endParaRPr>
        </a:p>
      </dsp:txBody>
      <dsp:txXfrm rot="10800000">
        <a:off x="8422742" y="2056209"/>
        <a:ext cx="2278449" cy="2438482"/>
      </dsp:txXfrm>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6F5401-50FF-144C-A57B-879F2CB211E8}">
      <dsp:nvSpPr>
        <dsp:cNvPr id="0" name=""/>
        <dsp:cNvSpPr/>
      </dsp:nvSpPr>
      <dsp:spPr>
        <a:xfrm>
          <a:off x="7301" y="0"/>
          <a:ext cx="4287231" cy="498553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CO" sz="1400" kern="1200" dirty="0">
              <a:solidFill>
                <a:schemeClr val="tx1"/>
              </a:solidFill>
              <a:effectLst/>
            </a:rPr>
            <a:t>Los miembros: Analista de SST, MD de SST - MD Jefe del área, Directores de GH, miembro de COPASST</a:t>
          </a:r>
        </a:p>
        <a:p>
          <a:pPr marL="0" lvl="0" indent="0" algn="ctr" defTabSz="622300">
            <a:lnSpc>
              <a:spcPct val="90000"/>
            </a:lnSpc>
            <a:spcBef>
              <a:spcPct val="0"/>
            </a:spcBef>
            <a:spcAft>
              <a:spcPct val="35000"/>
            </a:spcAft>
            <a:buNone/>
          </a:pPr>
          <a:r>
            <a:rPr lang="es-ES_tradnl" sz="1400" kern="1200" dirty="0">
              <a:solidFill>
                <a:schemeClr val="tx1"/>
              </a:solidFill>
              <a:effectLst/>
            </a:rPr>
            <a:t>OBJ: fuentes de información, agenda para la investigación y personas a involucrar</a:t>
          </a:r>
          <a:endParaRPr lang="es-ES" sz="1400" kern="1200" dirty="0"/>
        </a:p>
      </dsp:txBody>
      <dsp:txXfrm>
        <a:off x="7301" y="1994214"/>
        <a:ext cx="4287231" cy="1994214"/>
      </dsp:txXfrm>
    </dsp:sp>
    <dsp:sp modelId="{6D52C71A-317B-7846-A651-9C462DDA4C13}">
      <dsp:nvSpPr>
        <dsp:cNvPr id="0" name=""/>
        <dsp:cNvSpPr/>
      </dsp:nvSpPr>
      <dsp:spPr>
        <a:xfrm>
          <a:off x="1370447" y="233837"/>
          <a:ext cx="1660183" cy="166018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5000" b="-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50B962-E023-8A41-8F08-48B34472B246}">
      <dsp:nvSpPr>
        <dsp:cNvPr id="0" name=""/>
        <dsp:cNvSpPr/>
      </dsp:nvSpPr>
      <dsp:spPr>
        <a:xfrm>
          <a:off x="4383724" y="0"/>
          <a:ext cx="2973073" cy="4985537"/>
        </a:xfrm>
        <a:prstGeom prst="roundRect">
          <a:avLst>
            <a:gd name="adj" fmla="val 100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Font typeface="Symbol" panose="05050102010706020507" pitchFamily="18" charset="2"/>
            <a:buNone/>
          </a:pPr>
          <a:r>
            <a:rPr lang="es-ES" sz="1400" kern="1200" dirty="0"/>
            <a:t>EMPRESA</a:t>
          </a:r>
        </a:p>
      </dsp:txBody>
      <dsp:txXfrm>
        <a:off x="4383724" y="1994214"/>
        <a:ext cx="2973073" cy="1994214"/>
      </dsp:txXfrm>
    </dsp:sp>
    <dsp:sp modelId="{77D42DAC-1ADF-9F40-9419-19B4A094FA03}">
      <dsp:nvSpPr>
        <dsp:cNvPr id="0" name=""/>
        <dsp:cNvSpPr/>
      </dsp:nvSpPr>
      <dsp:spPr>
        <a:xfrm>
          <a:off x="5040169" y="299132"/>
          <a:ext cx="1660183" cy="166018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ADC166-FD35-E547-8DA6-F57D9CB9A9E2}">
      <dsp:nvSpPr>
        <dsp:cNvPr id="0" name=""/>
        <dsp:cNvSpPr/>
      </dsp:nvSpPr>
      <dsp:spPr>
        <a:xfrm>
          <a:off x="7445990" y="0"/>
          <a:ext cx="4256044" cy="4985537"/>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Font typeface="Symbol" panose="05050102010706020507" pitchFamily="18" charset="2"/>
            <a:buNone/>
          </a:pPr>
          <a:r>
            <a:rPr lang="es-ES_tradnl" sz="1400" kern="1200" dirty="0">
              <a:solidFill>
                <a:schemeClr val="tx1"/>
              </a:solidFill>
              <a:effectLst/>
            </a:rPr>
            <a:t>Modelo de actas: Documentos a utilizar en la investigación de EL (ver listado), los responsables y fechas de compromiso para aportarlos, personas involucradas y agenda.</a:t>
          </a:r>
          <a:endParaRPr lang="es-CO" sz="1400" kern="1200" dirty="0">
            <a:solidFill>
              <a:schemeClr val="tx1"/>
            </a:solidFill>
            <a:effectLst/>
          </a:endParaRPr>
        </a:p>
        <a:p>
          <a:pPr marL="0" lvl="0" indent="0" algn="ctr" defTabSz="622300">
            <a:lnSpc>
              <a:spcPct val="90000"/>
            </a:lnSpc>
            <a:spcBef>
              <a:spcPct val="0"/>
            </a:spcBef>
            <a:spcAft>
              <a:spcPct val="35000"/>
            </a:spcAft>
            <a:buFont typeface="Symbol" panose="05050102010706020507" pitchFamily="18" charset="2"/>
            <a:buNone/>
          </a:pPr>
          <a:r>
            <a:rPr lang="es-ES_tradnl" sz="1400" kern="1200" dirty="0">
              <a:solidFill>
                <a:schemeClr val="tx1"/>
              </a:solidFill>
              <a:effectLst/>
            </a:rPr>
            <a:t>El líder de la Investigación, define tiempos de la reunión y la agenda.</a:t>
          </a:r>
          <a:endParaRPr lang="es-ES" sz="1400" kern="1200" dirty="0"/>
        </a:p>
      </dsp:txBody>
      <dsp:txXfrm>
        <a:off x="7445990" y="1994214"/>
        <a:ext cx="4256044" cy="1994214"/>
      </dsp:txXfrm>
    </dsp:sp>
    <dsp:sp modelId="{39A8DCF4-CA17-9C48-9956-28691D2C4DE4}">
      <dsp:nvSpPr>
        <dsp:cNvPr id="0" name=""/>
        <dsp:cNvSpPr/>
      </dsp:nvSpPr>
      <dsp:spPr>
        <a:xfrm>
          <a:off x="8737927" y="153633"/>
          <a:ext cx="1660183" cy="1660183"/>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3000" r="-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2E8432-EF38-494B-8C52-D51F6CECACE4}">
      <dsp:nvSpPr>
        <dsp:cNvPr id="0" name=""/>
        <dsp:cNvSpPr/>
      </dsp:nvSpPr>
      <dsp:spPr>
        <a:xfrm>
          <a:off x="468373" y="3988429"/>
          <a:ext cx="10772589" cy="747830"/>
        </a:xfrm>
        <a:prstGeom prst="leftRightArrow">
          <a:avLst/>
        </a:prstGeom>
        <a:solidFill>
          <a:schemeClr val="accent4">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268211-A1ED-9A46-BF9B-A87369793635}">
      <dsp:nvSpPr>
        <dsp:cNvPr id="0" name=""/>
        <dsp:cNvSpPr/>
      </dsp:nvSpPr>
      <dsp:spPr>
        <a:xfrm>
          <a:off x="739" y="135274"/>
          <a:ext cx="1576062" cy="134457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_tradnl" sz="1800" kern="1200" dirty="0"/>
            <a:t>Medio Externo </a:t>
          </a:r>
        </a:p>
        <a:p>
          <a:pPr marL="0" lvl="0" indent="0" algn="ctr" defTabSz="800100">
            <a:lnSpc>
              <a:spcPct val="90000"/>
            </a:lnSpc>
            <a:spcBef>
              <a:spcPct val="0"/>
            </a:spcBef>
            <a:spcAft>
              <a:spcPct val="35000"/>
            </a:spcAft>
            <a:buNone/>
          </a:pPr>
          <a:r>
            <a:rPr lang="es-ES_tradnl" sz="1800" kern="1200" dirty="0"/>
            <a:t>Organismo agresor (causa</a:t>
          </a:r>
          <a:endParaRPr lang="es-ES" sz="1800" kern="1200" dirty="0"/>
        </a:p>
      </dsp:txBody>
      <dsp:txXfrm>
        <a:off x="40120" y="174655"/>
        <a:ext cx="1497300" cy="1265816"/>
      </dsp:txXfrm>
    </dsp:sp>
    <dsp:sp modelId="{DB01BFBE-5C22-A847-A10B-501C450864C9}">
      <dsp:nvSpPr>
        <dsp:cNvPr id="0" name=""/>
        <dsp:cNvSpPr/>
      </dsp:nvSpPr>
      <dsp:spPr>
        <a:xfrm>
          <a:off x="1734408" y="612132"/>
          <a:ext cx="334125" cy="390863"/>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S" sz="1400" kern="1200"/>
        </a:p>
      </dsp:txBody>
      <dsp:txXfrm>
        <a:off x="1734408" y="690305"/>
        <a:ext cx="233888" cy="234517"/>
      </dsp:txXfrm>
    </dsp:sp>
    <dsp:sp modelId="{32D3CC14-D301-344A-B3EE-65464B23E104}">
      <dsp:nvSpPr>
        <dsp:cNvPr id="0" name=""/>
        <dsp:cNvSpPr/>
      </dsp:nvSpPr>
      <dsp:spPr>
        <a:xfrm>
          <a:off x="2207227" y="135274"/>
          <a:ext cx="1576062" cy="1344578"/>
        </a:xfrm>
        <a:prstGeom prst="roundRect">
          <a:avLst>
            <a:gd name="adj" fmla="val 10000"/>
          </a:avLst>
        </a:prstGeom>
        <a:solidFill>
          <a:schemeClr val="accent4">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_tradnl" sz="1800" kern="1200" dirty="0"/>
            <a:t>Hombre</a:t>
          </a:r>
        </a:p>
        <a:p>
          <a:pPr marL="0" lvl="0" indent="0" algn="ctr" defTabSz="800100">
            <a:lnSpc>
              <a:spcPct val="90000"/>
            </a:lnSpc>
            <a:spcBef>
              <a:spcPct val="0"/>
            </a:spcBef>
            <a:spcAft>
              <a:spcPct val="35000"/>
            </a:spcAft>
            <a:buNone/>
          </a:pPr>
          <a:r>
            <a:rPr lang="es-ES_tradnl" sz="1800" kern="1200" dirty="0"/>
            <a:t>Huésped (Efecto</a:t>
          </a:r>
          <a:endParaRPr lang="es-ES" sz="1800" kern="1200" dirty="0"/>
        </a:p>
      </dsp:txBody>
      <dsp:txXfrm>
        <a:off x="2246608" y="174655"/>
        <a:ext cx="1497300" cy="1265816"/>
      </dsp:txXfrm>
    </dsp:sp>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FBB50E-A2EE-484C-B06F-AA0B4555F253}">
      <dsp:nvSpPr>
        <dsp:cNvPr id="0" name=""/>
        <dsp:cNvSpPr/>
      </dsp:nvSpPr>
      <dsp:spPr>
        <a:xfrm>
          <a:off x="0" y="0"/>
          <a:ext cx="5135745" cy="5135745"/>
        </a:xfrm>
        <a:prstGeom prst="pie">
          <a:avLst>
            <a:gd name="adj1" fmla="val 5400000"/>
            <a:gd name="adj2" fmla="val 162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4C3EE1-C7A4-7D4E-AA60-4C9B95CEEAAB}">
      <dsp:nvSpPr>
        <dsp:cNvPr id="0" name=""/>
        <dsp:cNvSpPr/>
      </dsp:nvSpPr>
      <dsp:spPr>
        <a:xfrm>
          <a:off x="2567872" y="0"/>
          <a:ext cx="6296542" cy="5135745"/>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s-ES_tradnl" sz="3100" b="1" kern="1200" dirty="0"/>
            <a:t>Criterio Higiénico y de seguridad</a:t>
          </a:r>
          <a:endParaRPr lang="es-ES" sz="3100" kern="1200" dirty="0"/>
        </a:p>
      </dsp:txBody>
      <dsp:txXfrm>
        <a:off x="2567872" y="0"/>
        <a:ext cx="3148271" cy="1540726"/>
      </dsp:txXfrm>
    </dsp:sp>
    <dsp:sp modelId="{8F278C66-A2E6-1649-9191-FFFA432FCAD8}">
      <dsp:nvSpPr>
        <dsp:cNvPr id="0" name=""/>
        <dsp:cNvSpPr/>
      </dsp:nvSpPr>
      <dsp:spPr>
        <a:xfrm>
          <a:off x="898757" y="1540726"/>
          <a:ext cx="3338230" cy="3338230"/>
        </a:xfrm>
        <a:prstGeom prst="pie">
          <a:avLst>
            <a:gd name="adj1" fmla="val 5400000"/>
            <a:gd name="adj2" fmla="val 162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43DD4A-1ED8-B340-AA16-DC5788118F8D}">
      <dsp:nvSpPr>
        <dsp:cNvPr id="0" name=""/>
        <dsp:cNvSpPr/>
      </dsp:nvSpPr>
      <dsp:spPr>
        <a:xfrm>
          <a:off x="2567872" y="1540726"/>
          <a:ext cx="6296542" cy="333823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s-ES_tradnl" sz="3100" b="1" kern="1200" dirty="0"/>
            <a:t>Criterio médico</a:t>
          </a:r>
          <a:r>
            <a:rPr lang="es-ES_tradnl" sz="3100" kern="1200" dirty="0"/>
            <a:t> </a:t>
          </a:r>
          <a:endParaRPr lang="es-ES" sz="3100" kern="1200" dirty="0"/>
        </a:p>
      </dsp:txBody>
      <dsp:txXfrm>
        <a:off x="2567872" y="1540726"/>
        <a:ext cx="3148271" cy="1540721"/>
      </dsp:txXfrm>
    </dsp:sp>
    <dsp:sp modelId="{DB617FC8-544D-9846-BA2B-BBC243372BBE}">
      <dsp:nvSpPr>
        <dsp:cNvPr id="0" name=""/>
        <dsp:cNvSpPr/>
      </dsp:nvSpPr>
      <dsp:spPr>
        <a:xfrm>
          <a:off x="1797511" y="3081448"/>
          <a:ext cx="1540721" cy="1540721"/>
        </a:xfrm>
        <a:prstGeom prst="pie">
          <a:avLst>
            <a:gd name="adj1" fmla="val 5400000"/>
            <a:gd name="adj2" fmla="val 162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F1BE9C-B878-4642-BFE3-6C8473661970}">
      <dsp:nvSpPr>
        <dsp:cNvPr id="0" name=""/>
        <dsp:cNvSpPr/>
      </dsp:nvSpPr>
      <dsp:spPr>
        <a:xfrm>
          <a:off x="2567872" y="3081448"/>
          <a:ext cx="6296542" cy="1540721"/>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s-ES_tradnl" sz="3100" b="1" kern="1200" dirty="0"/>
            <a:t>Nexo causal</a:t>
          </a:r>
          <a:endParaRPr lang="es-ES" sz="3100" kern="1200" dirty="0"/>
        </a:p>
      </dsp:txBody>
      <dsp:txXfrm>
        <a:off x="2567872" y="3081448"/>
        <a:ext cx="3148271" cy="1540721"/>
      </dsp:txXfrm>
    </dsp:sp>
    <dsp:sp modelId="{DF8CD753-4CFE-054F-A58C-C5727DD42647}">
      <dsp:nvSpPr>
        <dsp:cNvPr id="0" name=""/>
        <dsp:cNvSpPr/>
      </dsp:nvSpPr>
      <dsp:spPr>
        <a:xfrm>
          <a:off x="5716143" y="0"/>
          <a:ext cx="3148271" cy="154072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s-ES_tradnl" sz="2100" kern="1200" dirty="0"/>
            <a:t>“medio ambiente”.</a:t>
          </a:r>
          <a:endParaRPr lang="es-ES" sz="2100" kern="1200" dirty="0"/>
        </a:p>
      </dsp:txBody>
      <dsp:txXfrm>
        <a:off x="5716143" y="0"/>
        <a:ext cx="3148271" cy="1540726"/>
      </dsp:txXfrm>
    </dsp:sp>
    <dsp:sp modelId="{1381BF84-763C-934D-9F90-7187DD28DD48}">
      <dsp:nvSpPr>
        <dsp:cNvPr id="0" name=""/>
        <dsp:cNvSpPr/>
      </dsp:nvSpPr>
      <dsp:spPr>
        <a:xfrm>
          <a:off x="5716143" y="1540726"/>
          <a:ext cx="3148271" cy="154072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Font typeface="+mj-lt"/>
            <a:buNone/>
          </a:pPr>
          <a:r>
            <a:rPr lang="es-ES_tradnl" sz="2100" kern="1200" dirty="0"/>
            <a:t>“Factor biológico”, “Hábitos“ y “Servicios de Salud”.</a:t>
          </a:r>
          <a:endParaRPr lang="es-ES" sz="2100" kern="1200" dirty="0"/>
        </a:p>
      </dsp:txBody>
      <dsp:txXfrm>
        <a:off x="5716143" y="1540726"/>
        <a:ext cx="3148271" cy="1540721"/>
      </dsp:txXfrm>
    </dsp:sp>
    <dsp:sp modelId="{829F9D83-EE2F-834C-835C-E710F9C8841A}">
      <dsp:nvSpPr>
        <dsp:cNvPr id="0" name=""/>
        <dsp:cNvSpPr/>
      </dsp:nvSpPr>
      <dsp:spPr>
        <a:xfrm>
          <a:off x="5716143" y="3081448"/>
          <a:ext cx="3148271" cy="154072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Font typeface="+mj-lt"/>
            <a:buNone/>
          </a:pPr>
          <a:r>
            <a:rPr lang="es-ES_tradnl" sz="2100" kern="1200" dirty="0"/>
            <a:t>Para patologías no incluidas en la tabla de Enfermedades laborales (decreto 1477 de 2014).</a:t>
          </a:r>
          <a:endParaRPr lang="es-ES" sz="2100" kern="1200" dirty="0"/>
        </a:p>
      </dsp:txBody>
      <dsp:txXfrm>
        <a:off x="5716143" y="3081448"/>
        <a:ext cx="3148271" cy="1540721"/>
      </dsp:txXfrm>
    </dsp:sp>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784C5C-8D0E-A844-A580-893F9FA08856}">
      <dsp:nvSpPr>
        <dsp:cNvPr id="0" name=""/>
        <dsp:cNvSpPr/>
      </dsp:nvSpPr>
      <dsp:spPr>
        <a:xfrm>
          <a:off x="1970145" y="2073"/>
          <a:ext cx="6481488" cy="589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b" anchorCtr="0">
          <a:noAutofit/>
        </a:bodyPr>
        <a:lstStyle/>
        <a:p>
          <a:pPr marL="0" lvl="0" indent="0" algn="l" defTabSz="1200150">
            <a:lnSpc>
              <a:spcPct val="90000"/>
            </a:lnSpc>
            <a:spcBef>
              <a:spcPct val="0"/>
            </a:spcBef>
            <a:spcAft>
              <a:spcPct val="35000"/>
            </a:spcAft>
            <a:buNone/>
          </a:pPr>
          <a:r>
            <a:rPr lang="es-ES_tradnl" sz="2700" b="1" kern="1200" dirty="0"/>
            <a:t>Características generales:</a:t>
          </a:r>
          <a:r>
            <a:rPr lang="es-ES_tradnl" sz="2700" kern="1200" dirty="0"/>
            <a:t> </a:t>
          </a:r>
          <a:endParaRPr lang="es-ES" sz="2700" kern="1200" dirty="0"/>
        </a:p>
      </dsp:txBody>
      <dsp:txXfrm>
        <a:off x="1970145" y="2073"/>
        <a:ext cx="6481488" cy="589226"/>
      </dsp:txXfrm>
    </dsp:sp>
    <dsp:sp modelId="{C773F8AF-997D-FC4C-9A1A-1D4A02391CCA}">
      <dsp:nvSpPr>
        <dsp:cNvPr id="0" name=""/>
        <dsp:cNvSpPr/>
      </dsp:nvSpPr>
      <dsp:spPr>
        <a:xfrm>
          <a:off x="1970145" y="591299"/>
          <a:ext cx="1516668" cy="1200275"/>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32C660-ABC1-D746-AEE2-7CB8029DEEAE}">
      <dsp:nvSpPr>
        <dsp:cNvPr id="0" name=""/>
        <dsp:cNvSpPr/>
      </dsp:nvSpPr>
      <dsp:spPr>
        <a:xfrm>
          <a:off x="2881154" y="591299"/>
          <a:ext cx="1516668" cy="1200275"/>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3B3284-18CF-0043-BAA0-8708AC28418B}">
      <dsp:nvSpPr>
        <dsp:cNvPr id="0" name=""/>
        <dsp:cNvSpPr/>
      </dsp:nvSpPr>
      <dsp:spPr>
        <a:xfrm>
          <a:off x="3792884" y="591299"/>
          <a:ext cx="1516668" cy="1200275"/>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4B2D96-1EAB-2848-B43D-113BA361E958}">
      <dsp:nvSpPr>
        <dsp:cNvPr id="0" name=""/>
        <dsp:cNvSpPr/>
      </dsp:nvSpPr>
      <dsp:spPr>
        <a:xfrm>
          <a:off x="4703893" y="591299"/>
          <a:ext cx="1516668" cy="1200275"/>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61AC04-CDB5-7D41-9CC0-FCE873A2D095}">
      <dsp:nvSpPr>
        <dsp:cNvPr id="0" name=""/>
        <dsp:cNvSpPr/>
      </dsp:nvSpPr>
      <dsp:spPr>
        <a:xfrm>
          <a:off x="5615622" y="591299"/>
          <a:ext cx="1516668" cy="1200275"/>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8D0C84-29DA-3641-8B2B-613DA28EFE20}">
      <dsp:nvSpPr>
        <dsp:cNvPr id="0" name=""/>
        <dsp:cNvSpPr/>
      </dsp:nvSpPr>
      <dsp:spPr>
        <a:xfrm>
          <a:off x="6526631" y="591299"/>
          <a:ext cx="1516668" cy="1200275"/>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CA9774-28AF-2A4C-8063-B720E5D5FEE4}">
      <dsp:nvSpPr>
        <dsp:cNvPr id="0" name=""/>
        <dsp:cNvSpPr/>
      </dsp:nvSpPr>
      <dsp:spPr>
        <a:xfrm>
          <a:off x="7438361" y="591299"/>
          <a:ext cx="1516668" cy="1200275"/>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12A503-32AD-FC4A-9CC5-862B6443F0A3}">
      <dsp:nvSpPr>
        <dsp:cNvPr id="0" name=""/>
        <dsp:cNvSpPr/>
      </dsp:nvSpPr>
      <dsp:spPr>
        <a:xfrm>
          <a:off x="1828653" y="525533"/>
          <a:ext cx="6565747" cy="960220"/>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l" defTabSz="711200">
            <a:lnSpc>
              <a:spcPct val="90000"/>
            </a:lnSpc>
            <a:spcBef>
              <a:spcPct val="0"/>
            </a:spcBef>
            <a:spcAft>
              <a:spcPct val="35000"/>
            </a:spcAft>
            <a:buNone/>
          </a:pPr>
          <a:r>
            <a:rPr lang="es-ES_tradnl" sz="1600" b="1" kern="1200" dirty="0"/>
            <a:t>Edad: </a:t>
          </a:r>
          <a:r>
            <a:rPr lang="es-ES_tradnl" sz="1600" b="0" kern="1200" dirty="0"/>
            <a:t>edad mayora a 60 años</a:t>
          </a:r>
          <a:r>
            <a:rPr lang="es-ES_tradnl" sz="1600" b="1" kern="1200" dirty="0"/>
            <a:t>.</a:t>
          </a:r>
        </a:p>
        <a:p>
          <a:pPr marL="0" lvl="0" indent="0" algn="l" defTabSz="711200">
            <a:lnSpc>
              <a:spcPct val="90000"/>
            </a:lnSpc>
            <a:spcBef>
              <a:spcPct val="0"/>
            </a:spcBef>
            <a:spcAft>
              <a:spcPct val="35000"/>
            </a:spcAft>
            <a:buNone/>
          </a:pPr>
          <a:r>
            <a:rPr lang="es-ES_tradnl" sz="1600" b="1" kern="1200" dirty="0"/>
            <a:t>Genero: </a:t>
          </a:r>
          <a:r>
            <a:rPr lang="es-ES_tradnl" sz="1600" b="0" kern="1200" dirty="0"/>
            <a:t>masculino.</a:t>
          </a:r>
        </a:p>
        <a:p>
          <a:pPr marL="0" lvl="0" indent="0" algn="l" defTabSz="711200">
            <a:lnSpc>
              <a:spcPct val="90000"/>
            </a:lnSpc>
            <a:spcBef>
              <a:spcPct val="0"/>
            </a:spcBef>
            <a:spcAft>
              <a:spcPct val="35000"/>
            </a:spcAft>
            <a:buNone/>
          </a:pPr>
          <a:r>
            <a:rPr lang="es-ES_tradnl" sz="1600" b="1" kern="1200" dirty="0"/>
            <a:t>IMC: </a:t>
          </a:r>
          <a:r>
            <a:rPr lang="es-ES_tradnl" sz="1600" b="0" kern="1200" dirty="0"/>
            <a:t>&gt;30 / 40 (circular 030 / 2020)</a:t>
          </a:r>
          <a:endParaRPr lang="es-ES" sz="1600" b="0" kern="1200" dirty="0"/>
        </a:p>
      </dsp:txBody>
      <dsp:txXfrm>
        <a:off x="1828653" y="525533"/>
        <a:ext cx="6565747" cy="960220"/>
      </dsp:txXfrm>
    </dsp:sp>
    <dsp:sp modelId="{47EC473C-C860-DE48-8F53-2FD4D2B6672F}">
      <dsp:nvSpPr>
        <dsp:cNvPr id="0" name=""/>
        <dsp:cNvSpPr/>
      </dsp:nvSpPr>
      <dsp:spPr>
        <a:xfrm>
          <a:off x="1970145" y="1864324"/>
          <a:ext cx="6481488" cy="589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b" anchorCtr="0">
          <a:noAutofit/>
        </a:bodyPr>
        <a:lstStyle/>
        <a:p>
          <a:pPr marL="0" lvl="0" indent="0" algn="l" defTabSz="1200150">
            <a:lnSpc>
              <a:spcPct val="90000"/>
            </a:lnSpc>
            <a:spcBef>
              <a:spcPct val="0"/>
            </a:spcBef>
            <a:spcAft>
              <a:spcPct val="35000"/>
            </a:spcAft>
            <a:buNone/>
          </a:pPr>
          <a:r>
            <a:rPr lang="es-ES_tradnl" sz="2700" b="1" kern="1200" dirty="0"/>
            <a:t>Alteraciones genéticas</a:t>
          </a:r>
          <a:endParaRPr lang="es-ES" sz="2700" kern="1200" dirty="0"/>
        </a:p>
      </dsp:txBody>
      <dsp:txXfrm>
        <a:off x="1970145" y="1864324"/>
        <a:ext cx="6481488" cy="589226"/>
      </dsp:txXfrm>
    </dsp:sp>
    <dsp:sp modelId="{8A6B406D-15C1-554F-B47D-EAD837001B0D}">
      <dsp:nvSpPr>
        <dsp:cNvPr id="0" name=""/>
        <dsp:cNvSpPr/>
      </dsp:nvSpPr>
      <dsp:spPr>
        <a:xfrm>
          <a:off x="1970145" y="2453550"/>
          <a:ext cx="1516668" cy="1200275"/>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D86C85-65A0-9B47-9417-861F560D496A}">
      <dsp:nvSpPr>
        <dsp:cNvPr id="0" name=""/>
        <dsp:cNvSpPr/>
      </dsp:nvSpPr>
      <dsp:spPr>
        <a:xfrm>
          <a:off x="2881154" y="2453550"/>
          <a:ext cx="1516668" cy="1200275"/>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6B4108-2899-C34C-8499-28C06802B7FC}">
      <dsp:nvSpPr>
        <dsp:cNvPr id="0" name=""/>
        <dsp:cNvSpPr/>
      </dsp:nvSpPr>
      <dsp:spPr>
        <a:xfrm>
          <a:off x="3792884" y="2453550"/>
          <a:ext cx="1516668" cy="1200275"/>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1FC804-E258-794F-8F08-55FB064DF898}">
      <dsp:nvSpPr>
        <dsp:cNvPr id="0" name=""/>
        <dsp:cNvSpPr/>
      </dsp:nvSpPr>
      <dsp:spPr>
        <a:xfrm>
          <a:off x="4703893" y="2453550"/>
          <a:ext cx="1516668" cy="1200275"/>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1A4C64-C8DF-EF48-8743-9FD3AADB0E99}">
      <dsp:nvSpPr>
        <dsp:cNvPr id="0" name=""/>
        <dsp:cNvSpPr/>
      </dsp:nvSpPr>
      <dsp:spPr>
        <a:xfrm>
          <a:off x="5615622" y="2453550"/>
          <a:ext cx="1516668" cy="1200275"/>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D5ED3E-A11B-2147-A8ED-A6AABBB44F27}">
      <dsp:nvSpPr>
        <dsp:cNvPr id="0" name=""/>
        <dsp:cNvSpPr/>
      </dsp:nvSpPr>
      <dsp:spPr>
        <a:xfrm>
          <a:off x="6526631" y="2453550"/>
          <a:ext cx="1516668" cy="1200275"/>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7A7028-7055-3C4B-9B3D-BAA2CE218A8B}">
      <dsp:nvSpPr>
        <dsp:cNvPr id="0" name=""/>
        <dsp:cNvSpPr/>
      </dsp:nvSpPr>
      <dsp:spPr>
        <a:xfrm>
          <a:off x="7438361" y="2453550"/>
          <a:ext cx="1516668" cy="1200275"/>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26AD7D-8E2A-BF45-86CA-A6395466ADC6}">
      <dsp:nvSpPr>
        <dsp:cNvPr id="0" name=""/>
        <dsp:cNvSpPr/>
      </dsp:nvSpPr>
      <dsp:spPr>
        <a:xfrm>
          <a:off x="1970145" y="2573577"/>
          <a:ext cx="6565747" cy="960220"/>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l" defTabSz="711200">
            <a:lnSpc>
              <a:spcPct val="90000"/>
            </a:lnSpc>
            <a:spcBef>
              <a:spcPct val="0"/>
            </a:spcBef>
            <a:spcAft>
              <a:spcPct val="35000"/>
            </a:spcAft>
            <a:buNone/>
          </a:pPr>
          <a:r>
            <a:rPr lang="es-ES_tradnl" sz="1600" kern="1200" dirty="0"/>
            <a:t>deficiencia de alfa 1 </a:t>
          </a:r>
          <a:r>
            <a:rPr lang="es-ES_tradnl" sz="1600" kern="1200" dirty="0" err="1"/>
            <a:t>antitripsina</a:t>
          </a:r>
          <a:r>
            <a:rPr lang="es-ES_tradnl" sz="1600" kern="1200" dirty="0"/>
            <a:t> para el caso del COVID-19 u otras anomalías genéticas relacionadas con pulmones o corazón que agravan la condición.</a:t>
          </a:r>
          <a:endParaRPr lang="es-ES" sz="1600" kern="1200" dirty="0"/>
        </a:p>
      </dsp:txBody>
      <dsp:txXfrm>
        <a:off x="1970145" y="2573577"/>
        <a:ext cx="6565747" cy="960220"/>
      </dsp:txXfrm>
    </dsp:sp>
    <dsp:sp modelId="{989123A6-EEB1-4748-81B5-9A42BB2ADDD1}">
      <dsp:nvSpPr>
        <dsp:cNvPr id="0" name=""/>
        <dsp:cNvSpPr/>
      </dsp:nvSpPr>
      <dsp:spPr>
        <a:xfrm>
          <a:off x="1970145" y="3726574"/>
          <a:ext cx="6481488" cy="589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b" anchorCtr="0">
          <a:noAutofit/>
        </a:bodyPr>
        <a:lstStyle/>
        <a:p>
          <a:pPr marL="0" lvl="0" indent="0" algn="l" defTabSz="1200150">
            <a:lnSpc>
              <a:spcPct val="90000"/>
            </a:lnSpc>
            <a:spcBef>
              <a:spcPct val="0"/>
            </a:spcBef>
            <a:spcAft>
              <a:spcPct val="35000"/>
            </a:spcAft>
            <a:buNone/>
          </a:pPr>
          <a:r>
            <a:rPr lang="es-ES" sz="2700" kern="1200" dirty="0"/>
            <a:t>Condiciones de Salud</a:t>
          </a:r>
        </a:p>
      </dsp:txBody>
      <dsp:txXfrm>
        <a:off x="1970145" y="3726574"/>
        <a:ext cx="6481488" cy="589226"/>
      </dsp:txXfrm>
    </dsp:sp>
    <dsp:sp modelId="{D1DE5D75-5FDB-C043-B38F-08D664B9A362}">
      <dsp:nvSpPr>
        <dsp:cNvPr id="0" name=""/>
        <dsp:cNvSpPr/>
      </dsp:nvSpPr>
      <dsp:spPr>
        <a:xfrm>
          <a:off x="1970145" y="4315801"/>
          <a:ext cx="1516668" cy="1200275"/>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D9B101-E37C-BA4C-96FF-524C08478F1C}">
      <dsp:nvSpPr>
        <dsp:cNvPr id="0" name=""/>
        <dsp:cNvSpPr/>
      </dsp:nvSpPr>
      <dsp:spPr>
        <a:xfrm>
          <a:off x="2881154" y="4315801"/>
          <a:ext cx="1516668" cy="1200275"/>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756354-2706-0143-BA4B-2347E2AC634F}">
      <dsp:nvSpPr>
        <dsp:cNvPr id="0" name=""/>
        <dsp:cNvSpPr/>
      </dsp:nvSpPr>
      <dsp:spPr>
        <a:xfrm>
          <a:off x="3792884" y="4315801"/>
          <a:ext cx="1516668" cy="1200275"/>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AE7A54-13C2-9A44-BB74-1686F05E02E4}">
      <dsp:nvSpPr>
        <dsp:cNvPr id="0" name=""/>
        <dsp:cNvSpPr/>
      </dsp:nvSpPr>
      <dsp:spPr>
        <a:xfrm>
          <a:off x="4703893" y="4315801"/>
          <a:ext cx="1516668" cy="1200275"/>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81C255-0E19-B040-890F-BC4034F607A6}">
      <dsp:nvSpPr>
        <dsp:cNvPr id="0" name=""/>
        <dsp:cNvSpPr/>
      </dsp:nvSpPr>
      <dsp:spPr>
        <a:xfrm>
          <a:off x="5615622" y="4315801"/>
          <a:ext cx="1516668" cy="1200275"/>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FB169E-655B-4249-8C09-E7C3A394E6D0}">
      <dsp:nvSpPr>
        <dsp:cNvPr id="0" name=""/>
        <dsp:cNvSpPr/>
      </dsp:nvSpPr>
      <dsp:spPr>
        <a:xfrm>
          <a:off x="6526631" y="4315801"/>
          <a:ext cx="1516668" cy="1200275"/>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DEE04A-EDB1-9744-87FB-E2E8730EE49B}">
      <dsp:nvSpPr>
        <dsp:cNvPr id="0" name=""/>
        <dsp:cNvSpPr/>
      </dsp:nvSpPr>
      <dsp:spPr>
        <a:xfrm>
          <a:off x="7438361" y="4315801"/>
          <a:ext cx="1516668" cy="1200275"/>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9A4894-AE16-4643-8573-1B24335143BC}">
      <dsp:nvSpPr>
        <dsp:cNvPr id="0" name=""/>
        <dsp:cNvSpPr/>
      </dsp:nvSpPr>
      <dsp:spPr>
        <a:xfrm>
          <a:off x="1970145" y="4435828"/>
          <a:ext cx="6565747" cy="960220"/>
        </a:xfrm>
        <a:prstGeom prst="re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l" defTabSz="711200">
            <a:lnSpc>
              <a:spcPct val="90000"/>
            </a:lnSpc>
            <a:spcBef>
              <a:spcPct val="0"/>
            </a:spcBef>
            <a:spcAft>
              <a:spcPct val="35000"/>
            </a:spcAft>
            <a:buNone/>
          </a:pPr>
          <a:r>
            <a:rPr lang="es-ES" sz="1600" kern="1200" dirty="0"/>
            <a:t>Embarazo / Lactancia</a:t>
          </a:r>
        </a:p>
      </dsp:txBody>
      <dsp:txXfrm>
        <a:off x="1970145" y="4435828"/>
        <a:ext cx="6565747" cy="960220"/>
      </dsp:txXfrm>
    </dsp:sp>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BC932F-64B3-6547-969C-304AB8BEC957}">
      <dsp:nvSpPr>
        <dsp:cNvPr id="0" name=""/>
        <dsp:cNvSpPr/>
      </dsp:nvSpPr>
      <dsp:spPr>
        <a:xfrm>
          <a:off x="5411864" y="0"/>
          <a:ext cx="7894192" cy="717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b" anchorCtr="0">
          <a:noAutofit/>
        </a:bodyPr>
        <a:lstStyle/>
        <a:p>
          <a:pPr marL="0" lvl="0" indent="0" algn="l" defTabSz="1466850">
            <a:lnSpc>
              <a:spcPct val="90000"/>
            </a:lnSpc>
            <a:spcBef>
              <a:spcPct val="0"/>
            </a:spcBef>
            <a:spcAft>
              <a:spcPct val="35000"/>
            </a:spcAft>
            <a:buNone/>
          </a:pPr>
          <a:r>
            <a:rPr lang="es-ES_tradnl" sz="3300" b="1" kern="1200" dirty="0"/>
            <a:t>Diagnóstico diferencial</a:t>
          </a:r>
          <a:endParaRPr lang="es-ES" sz="3300" kern="1200" dirty="0"/>
        </a:p>
      </dsp:txBody>
      <dsp:txXfrm>
        <a:off x="5411864" y="0"/>
        <a:ext cx="7894192" cy="717653"/>
      </dsp:txXfrm>
    </dsp:sp>
    <dsp:sp modelId="{AEE7F8E1-BFA2-FE47-A7C0-CDCBA614B402}">
      <dsp:nvSpPr>
        <dsp:cNvPr id="0" name=""/>
        <dsp:cNvSpPr/>
      </dsp:nvSpPr>
      <dsp:spPr>
        <a:xfrm>
          <a:off x="3911652" y="718235"/>
          <a:ext cx="1847241" cy="1461887"/>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3952CC-3A17-7843-B259-DEC38519DD65}">
      <dsp:nvSpPr>
        <dsp:cNvPr id="0" name=""/>
        <dsp:cNvSpPr/>
      </dsp:nvSpPr>
      <dsp:spPr>
        <a:xfrm>
          <a:off x="5021224" y="718235"/>
          <a:ext cx="1847241" cy="1461887"/>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F9BE13-8BCB-244B-88FE-3D95FC5F4AED}">
      <dsp:nvSpPr>
        <dsp:cNvPr id="0" name=""/>
        <dsp:cNvSpPr/>
      </dsp:nvSpPr>
      <dsp:spPr>
        <a:xfrm>
          <a:off x="6131674" y="718235"/>
          <a:ext cx="1847241" cy="1461887"/>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C65701-B656-DC46-8172-A39E3970EBDD}">
      <dsp:nvSpPr>
        <dsp:cNvPr id="0" name=""/>
        <dsp:cNvSpPr/>
      </dsp:nvSpPr>
      <dsp:spPr>
        <a:xfrm>
          <a:off x="7241247" y="718235"/>
          <a:ext cx="1847241" cy="1461887"/>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4BE0B3-BDDF-7E45-937E-FAEF39E2E2BC}">
      <dsp:nvSpPr>
        <dsp:cNvPr id="0" name=""/>
        <dsp:cNvSpPr/>
      </dsp:nvSpPr>
      <dsp:spPr>
        <a:xfrm>
          <a:off x="8351697" y="718235"/>
          <a:ext cx="1847241" cy="1461887"/>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271168-9E10-BD4E-BBE1-CADB0BF37BB6}">
      <dsp:nvSpPr>
        <dsp:cNvPr id="0" name=""/>
        <dsp:cNvSpPr/>
      </dsp:nvSpPr>
      <dsp:spPr>
        <a:xfrm>
          <a:off x="9461269" y="718235"/>
          <a:ext cx="1847241" cy="1461887"/>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2AAC34-7AAC-E049-9054-5FDDF09DEECA}">
      <dsp:nvSpPr>
        <dsp:cNvPr id="0" name=""/>
        <dsp:cNvSpPr/>
      </dsp:nvSpPr>
      <dsp:spPr>
        <a:xfrm>
          <a:off x="10571719" y="718235"/>
          <a:ext cx="1847241" cy="1461887"/>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B526BD-726E-7243-BE36-A7F197C5CAC7}">
      <dsp:nvSpPr>
        <dsp:cNvPr id="0" name=""/>
        <dsp:cNvSpPr/>
      </dsp:nvSpPr>
      <dsp:spPr>
        <a:xfrm>
          <a:off x="3911652" y="864423"/>
          <a:ext cx="7996817" cy="1169510"/>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800100">
            <a:lnSpc>
              <a:spcPct val="90000"/>
            </a:lnSpc>
            <a:spcBef>
              <a:spcPct val="0"/>
            </a:spcBef>
            <a:spcAft>
              <a:spcPct val="35000"/>
            </a:spcAft>
            <a:buNone/>
          </a:pPr>
          <a:r>
            <a:rPr lang="es-ES_tradnl" sz="1800" kern="1200" dirty="0"/>
            <a:t>Infecciones virales como influenza, adenovirus,</a:t>
          </a:r>
          <a:r>
            <a:rPr lang="es-ES" sz="1800" kern="1200" dirty="0"/>
            <a:t> </a:t>
          </a:r>
          <a:r>
            <a:rPr lang="es-ES" sz="1800" kern="1200" dirty="0" err="1"/>
            <a:t>parainfluenza</a:t>
          </a:r>
          <a:r>
            <a:rPr lang="es-ES" sz="1800" kern="1200" dirty="0"/>
            <a:t>, adenovirus, virus </a:t>
          </a:r>
          <a:r>
            <a:rPr lang="es-ES" sz="1800" kern="1200" dirty="0" err="1"/>
            <a:t>sincitial</a:t>
          </a:r>
          <a:r>
            <a:rPr lang="es-ES" sz="1800" kern="1200" dirty="0"/>
            <a:t> respiratorio, rinovirus, </a:t>
          </a:r>
          <a:r>
            <a:rPr lang="es-ES" sz="1800" kern="1200" dirty="0" err="1"/>
            <a:t>metapneumovirus</a:t>
          </a:r>
          <a:r>
            <a:rPr lang="es-ES" sz="1800" kern="1200" dirty="0"/>
            <a:t> humano, SARS</a:t>
          </a:r>
          <a:r>
            <a:rPr lang="es-ES_tradnl" sz="1800" kern="1200" dirty="0"/>
            <a:t>…</a:t>
          </a:r>
          <a:endParaRPr lang="es-ES" sz="1800" kern="1200" dirty="0"/>
        </a:p>
      </dsp:txBody>
      <dsp:txXfrm>
        <a:off x="3911652" y="864423"/>
        <a:ext cx="7996817" cy="1169510"/>
      </dsp:txXfrm>
    </dsp:sp>
    <dsp:sp modelId="{2165BBAF-2347-5649-843A-1AA1577620AB}">
      <dsp:nvSpPr>
        <dsp:cNvPr id="0" name=""/>
        <dsp:cNvSpPr/>
      </dsp:nvSpPr>
      <dsp:spPr>
        <a:xfrm>
          <a:off x="3911652" y="2251916"/>
          <a:ext cx="7894192" cy="717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b" anchorCtr="0">
          <a:noAutofit/>
        </a:bodyPr>
        <a:lstStyle/>
        <a:p>
          <a:pPr marL="0" lvl="0" indent="0" algn="l" defTabSz="1466850">
            <a:lnSpc>
              <a:spcPct val="90000"/>
            </a:lnSpc>
            <a:spcBef>
              <a:spcPct val="0"/>
            </a:spcBef>
            <a:spcAft>
              <a:spcPct val="35000"/>
            </a:spcAft>
            <a:buNone/>
          </a:pPr>
          <a:r>
            <a:rPr lang="es-ES_tradnl" sz="3300" b="1" kern="1200" dirty="0"/>
            <a:t>Seguimiento biológico de los SVE</a:t>
          </a:r>
          <a:endParaRPr lang="es-ES" sz="3300" kern="1200" dirty="0"/>
        </a:p>
      </dsp:txBody>
      <dsp:txXfrm>
        <a:off x="3911652" y="2251916"/>
        <a:ext cx="7894192" cy="717653"/>
      </dsp:txXfrm>
    </dsp:sp>
    <dsp:sp modelId="{007CAB1B-7C2E-914B-A37C-6980F7C4F5EE}">
      <dsp:nvSpPr>
        <dsp:cNvPr id="0" name=""/>
        <dsp:cNvSpPr/>
      </dsp:nvSpPr>
      <dsp:spPr>
        <a:xfrm>
          <a:off x="3911652" y="2969570"/>
          <a:ext cx="1847241" cy="1461887"/>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E0F2B0-243E-FF41-9AA8-3C6D9443C106}">
      <dsp:nvSpPr>
        <dsp:cNvPr id="0" name=""/>
        <dsp:cNvSpPr/>
      </dsp:nvSpPr>
      <dsp:spPr>
        <a:xfrm>
          <a:off x="5021224" y="2969570"/>
          <a:ext cx="1847241" cy="1461887"/>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0E73BB-C8D0-4A4B-964E-C4242CFBFBED}">
      <dsp:nvSpPr>
        <dsp:cNvPr id="0" name=""/>
        <dsp:cNvSpPr/>
      </dsp:nvSpPr>
      <dsp:spPr>
        <a:xfrm>
          <a:off x="6131674" y="2969570"/>
          <a:ext cx="1847241" cy="1461887"/>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DCBA02-280D-744C-91F8-E290DF4FCB2D}">
      <dsp:nvSpPr>
        <dsp:cNvPr id="0" name=""/>
        <dsp:cNvSpPr/>
      </dsp:nvSpPr>
      <dsp:spPr>
        <a:xfrm>
          <a:off x="7241247" y="2969570"/>
          <a:ext cx="1847241" cy="1461887"/>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454E26-9779-0040-BAA0-2F5F8E75E055}">
      <dsp:nvSpPr>
        <dsp:cNvPr id="0" name=""/>
        <dsp:cNvSpPr/>
      </dsp:nvSpPr>
      <dsp:spPr>
        <a:xfrm>
          <a:off x="8351697" y="2969570"/>
          <a:ext cx="1847241" cy="1461887"/>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C4BAD0-A6CA-BA49-B427-9E076EA2C81A}">
      <dsp:nvSpPr>
        <dsp:cNvPr id="0" name=""/>
        <dsp:cNvSpPr/>
      </dsp:nvSpPr>
      <dsp:spPr>
        <a:xfrm>
          <a:off x="9461269" y="2969570"/>
          <a:ext cx="1847241" cy="1461887"/>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E766F9-07CF-B045-A95A-F4995BCC34CB}">
      <dsp:nvSpPr>
        <dsp:cNvPr id="0" name=""/>
        <dsp:cNvSpPr/>
      </dsp:nvSpPr>
      <dsp:spPr>
        <a:xfrm>
          <a:off x="10571719" y="2969570"/>
          <a:ext cx="1847241" cy="1461887"/>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7B5683-F5DD-6645-B0EE-2AB39AF1DAEC}">
      <dsp:nvSpPr>
        <dsp:cNvPr id="0" name=""/>
        <dsp:cNvSpPr/>
      </dsp:nvSpPr>
      <dsp:spPr>
        <a:xfrm>
          <a:off x="3911652" y="3115759"/>
          <a:ext cx="7996817" cy="1169510"/>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l" defTabSz="622300">
            <a:lnSpc>
              <a:spcPct val="90000"/>
            </a:lnSpc>
            <a:spcBef>
              <a:spcPct val="0"/>
            </a:spcBef>
            <a:spcAft>
              <a:spcPct val="35000"/>
            </a:spcAft>
            <a:buNone/>
          </a:pPr>
          <a:r>
            <a:rPr lang="es-ES_tradnl" sz="1400" kern="1200" dirty="0" err="1"/>
            <a:t>Biomarcadores</a:t>
          </a:r>
          <a:r>
            <a:rPr lang="es-ES_tradnl" sz="1400" kern="1200" dirty="0"/>
            <a:t> (Tipo de examen o prueba) y BEI (Índice biológico de exposición por sus siglas en ingles), RT-PCR / </a:t>
          </a:r>
          <a:r>
            <a:rPr lang="es-ES_tradnl" sz="1400" kern="1200" dirty="0" err="1"/>
            <a:t>IgM</a:t>
          </a:r>
          <a:r>
            <a:rPr lang="es-ES_tradnl" sz="1400" kern="1200" dirty="0"/>
            <a:t> / </a:t>
          </a:r>
          <a:r>
            <a:rPr lang="es-ES_tradnl" sz="1400" kern="1200" dirty="0" err="1"/>
            <a:t>IgG</a:t>
          </a:r>
          <a:endParaRPr lang="es-ES_tradnl" sz="1400" kern="1200" dirty="0"/>
        </a:p>
        <a:p>
          <a:pPr marL="0" lvl="0" indent="0" algn="l" defTabSz="622300">
            <a:lnSpc>
              <a:spcPct val="90000"/>
            </a:lnSpc>
            <a:spcBef>
              <a:spcPct val="0"/>
            </a:spcBef>
            <a:spcAft>
              <a:spcPct val="35000"/>
            </a:spcAft>
            <a:buNone/>
          </a:pPr>
          <a:r>
            <a:rPr lang="es-ES_tradnl" sz="1400" kern="1200" dirty="0"/>
            <a:t>Otros: Aplica para exposiciones que implican otros FR / P con órgano blanco el pulmón (silicosis, </a:t>
          </a:r>
          <a:r>
            <a:rPr lang="es-ES_tradnl" sz="1400" kern="1200" dirty="0" err="1"/>
            <a:t>asbstosis</a:t>
          </a:r>
          <a:r>
            <a:rPr lang="es-ES_tradnl" sz="1400" kern="1200" dirty="0"/>
            <a:t>, neumoconiosis del minero de carbón y </a:t>
          </a:r>
          <a:r>
            <a:rPr lang="es-ES_tradnl" sz="1400" b="1" i="1" kern="1200" dirty="0" err="1"/>
            <a:t>autoreporte</a:t>
          </a:r>
          <a:r>
            <a:rPr lang="es-ES_tradnl" sz="1400" b="1" i="1" kern="1200" dirty="0"/>
            <a:t> de síntomas respiratorios</a:t>
          </a:r>
          <a:r>
            <a:rPr lang="es-ES_tradnl" sz="1400" kern="1200" dirty="0"/>
            <a:t>.</a:t>
          </a:r>
          <a:endParaRPr lang="es-ES" sz="1400" kern="1200" dirty="0"/>
        </a:p>
      </dsp:txBody>
      <dsp:txXfrm>
        <a:off x="3911652" y="3115759"/>
        <a:ext cx="7996817" cy="1169510"/>
      </dsp:txXfrm>
    </dsp:sp>
    <dsp:sp modelId="{6F627D9A-B0D9-D545-ACD7-0232A58AE2F9}">
      <dsp:nvSpPr>
        <dsp:cNvPr id="0" name=""/>
        <dsp:cNvSpPr/>
      </dsp:nvSpPr>
      <dsp:spPr>
        <a:xfrm>
          <a:off x="3911652" y="4503252"/>
          <a:ext cx="7894192" cy="717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b" anchorCtr="0">
          <a:noAutofit/>
        </a:bodyPr>
        <a:lstStyle/>
        <a:p>
          <a:pPr marL="0" lvl="0" indent="0" algn="l" defTabSz="1466850">
            <a:lnSpc>
              <a:spcPct val="90000"/>
            </a:lnSpc>
            <a:spcBef>
              <a:spcPct val="0"/>
            </a:spcBef>
            <a:spcAft>
              <a:spcPct val="35000"/>
            </a:spcAft>
            <a:buNone/>
          </a:pPr>
          <a:r>
            <a:rPr lang="es-ES_tradnl" sz="3300" b="1" kern="1200" dirty="0"/>
            <a:t>Registro estadístico de EL</a:t>
          </a:r>
          <a:endParaRPr lang="es-ES" sz="3300" kern="1200" dirty="0"/>
        </a:p>
      </dsp:txBody>
      <dsp:txXfrm>
        <a:off x="3911652" y="4503252"/>
        <a:ext cx="7894192" cy="717653"/>
      </dsp:txXfrm>
    </dsp:sp>
    <dsp:sp modelId="{DB9A9E4E-3F81-4C48-9261-80824C6C5054}">
      <dsp:nvSpPr>
        <dsp:cNvPr id="0" name=""/>
        <dsp:cNvSpPr/>
      </dsp:nvSpPr>
      <dsp:spPr>
        <a:xfrm>
          <a:off x="3911652" y="5220906"/>
          <a:ext cx="1847241" cy="1461887"/>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2C43B0-857B-474C-A43C-6B5F6CB6BFE2}">
      <dsp:nvSpPr>
        <dsp:cNvPr id="0" name=""/>
        <dsp:cNvSpPr/>
      </dsp:nvSpPr>
      <dsp:spPr>
        <a:xfrm>
          <a:off x="5021224" y="5220906"/>
          <a:ext cx="1847241" cy="1461887"/>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EF7056-5D54-B348-B415-9D67FA92CB1E}">
      <dsp:nvSpPr>
        <dsp:cNvPr id="0" name=""/>
        <dsp:cNvSpPr/>
      </dsp:nvSpPr>
      <dsp:spPr>
        <a:xfrm>
          <a:off x="6131674" y="5220906"/>
          <a:ext cx="1847241" cy="1461887"/>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DBDAFB-A17F-A94F-BFD3-525A4440A6A9}">
      <dsp:nvSpPr>
        <dsp:cNvPr id="0" name=""/>
        <dsp:cNvSpPr/>
      </dsp:nvSpPr>
      <dsp:spPr>
        <a:xfrm>
          <a:off x="7241247" y="5220906"/>
          <a:ext cx="1847241" cy="1461887"/>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494BCD-817A-9E43-B266-D856BADEDF11}">
      <dsp:nvSpPr>
        <dsp:cNvPr id="0" name=""/>
        <dsp:cNvSpPr/>
      </dsp:nvSpPr>
      <dsp:spPr>
        <a:xfrm>
          <a:off x="8351697" y="5220906"/>
          <a:ext cx="1847241" cy="1461887"/>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74170C-C157-F242-AA97-7F5D0C0B9DE0}">
      <dsp:nvSpPr>
        <dsp:cNvPr id="0" name=""/>
        <dsp:cNvSpPr/>
      </dsp:nvSpPr>
      <dsp:spPr>
        <a:xfrm>
          <a:off x="9461269" y="5220906"/>
          <a:ext cx="1847241" cy="1461887"/>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F5081E-CE63-EC49-BB09-8D0F3728501C}">
      <dsp:nvSpPr>
        <dsp:cNvPr id="0" name=""/>
        <dsp:cNvSpPr/>
      </dsp:nvSpPr>
      <dsp:spPr>
        <a:xfrm>
          <a:off x="10571719" y="5220906"/>
          <a:ext cx="1847241" cy="1461887"/>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3FB72F-4530-2F4D-9FF4-FDE01CA48E47}">
      <dsp:nvSpPr>
        <dsp:cNvPr id="0" name=""/>
        <dsp:cNvSpPr/>
      </dsp:nvSpPr>
      <dsp:spPr>
        <a:xfrm>
          <a:off x="3911652" y="5367094"/>
          <a:ext cx="7996817" cy="1169510"/>
        </a:xfrm>
        <a:prstGeom prst="re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l" defTabSz="889000">
            <a:lnSpc>
              <a:spcPct val="90000"/>
            </a:lnSpc>
            <a:spcBef>
              <a:spcPct val="0"/>
            </a:spcBef>
            <a:spcAft>
              <a:spcPct val="35000"/>
            </a:spcAft>
            <a:buNone/>
          </a:pPr>
          <a:r>
            <a:rPr lang="es-ES_tradnl" sz="2000" kern="1200" dirty="0"/>
            <a:t>Incidencia, Prevalencia e interpretación. . </a:t>
          </a:r>
          <a:r>
            <a:rPr lang="es-ES_tradnl" sz="2000" b="1" kern="1200" dirty="0"/>
            <a:t>Si aplican para riesgo o peligros biológicos virales. </a:t>
          </a:r>
          <a:r>
            <a:rPr lang="es-ES_tradnl" sz="2000" kern="1200" dirty="0"/>
            <a:t> </a:t>
          </a:r>
          <a:endParaRPr lang="es-ES" sz="2000" kern="1200" dirty="0"/>
        </a:p>
      </dsp:txBody>
      <dsp:txXfrm>
        <a:off x="3911652" y="5367094"/>
        <a:ext cx="7996817" cy="1169510"/>
      </dsp:txXfrm>
    </dsp:sp>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784C5C-8D0E-A844-A580-893F9FA08856}">
      <dsp:nvSpPr>
        <dsp:cNvPr id="0" name=""/>
        <dsp:cNvSpPr/>
      </dsp:nvSpPr>
      <dsp:spPr>
        <a:xfrm>
          <a:off x="5852256" y="1802"/>
          <a:ext cx="7877461" cy="650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l" defTabSz="889000">
            <a:lnSpc>
              <a:spcPct val="90000"/>
            </a:lnSpc>
            <a:spcBef>
              <a:spcPct val="0"/>
            </a:spcBef>
            <a:spcAft>
              <a:spcPct val="35000"/>
            </a:spcAft>
            <a:buNone/>
          </a:pPr>
          <a:r>
            <a:rPr lang="es-ES_tradnl" sz="2000" b="1" kern="1200" dirty="0"/>
            <a:t>Concepto de rehabilitación</a:t>
          </a:r>
          <a:r>
            <a:rPr lang="es-ES_tradnl" sz="2000" kern="1200" dirty="0"/>
            <a:t>:</a:t>
          </a:r>
          <a:r>
            <a:rPr lang="es-ES_tradnl" sz="2000" b="1" kern="1200" dirty="0"/>
            <a:t>:</a:t>
          </a:r>
          <a:r>
            <a:rPr lang="es-ES_tradnl" sz="2000" kern="1200" dirty="0"/>
            <a:t> </a:t>
          </a:r>
          <a:endParaRPr lang="es-ES" sz="2000" kern="1200" dirty="0"/>
        </a:p>
      </dsp:txBody>
      <dsp:txXfrm>
        <a:off x="5852256" y="1802"/>
        <a:ext cx="7877461" cy="650728"/>
      </dsp:txXfrm>
    </dsp:sp>
    <dsp:sp modelId="{C773F8AF-997D-FC4C-9A1A-1D4A02391CCA}">
      <dsp:nvSpPr>
        <dsp:cNvPr id="0" name=""/>
        <dsp:cNvSpPr/>
      </dsp:nvSpPr>
      <dsp:spPr>
        <a:xfrm>
          <a:off x="6556664" y="652531"/>
          <a:ext cx="1674974" cy="1325557"/>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32C660-ABC1-D746-AEE2-7CB8029DEEAE}">
      <dsp:nvSpPr>
        <dsp:cNvPr id="0" name=""/>
        <dsp:cNvSpPr/>
      </dsp:nvSpPr>
      <dsp:spPr>
        <a:xfrm>
          <a:off x="7562762" y="652531"/>
          <a:ext cx="1674974" cy="1325557"/>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3B3284-18CF-0043-BAA0-8708AC28418B}">
      <dsp:nvSpPr>
        <dsp:cNvPr id="0" name=""/>
        <dsp:cNvSpPr/>
      </dsp:nvSpPr>
      <dsp:spPr>
        <a:xfrm>
          <a:off x="8569655" y="652531"/>
          <a:ext cx="1674974" cy="1325557"/>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4B2D96-1EAB-2848-B43D-113BA361E958}">
      <dsp:nvSpPr>
        <dsp:cNvPr id="0" name=""/>
        <dsp:cNvSpPr/>
      </dsp:nvSpPr>
      <dsp:spPr>
        <a:xfrm>
          <a:off x="9575753" y="652531"/>
          <a:ext cx="1674974" cy="1325557"/>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61AC04-CDB5-7D41-9CC0-FCE873A2D095}">
      <dsp:nvSpPr>
        <dsp:cNvPr id="0" name=""/>
        <dsp:cNvSpPr/>
      </dsp:nvSpPr>
      <dsp:spPr>
        <a:xfrm>
          <a:off x="10582647" y="652531"/>
          <a:ext cx="1674974" cy="1325557"/>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8D0C84-29DA-3641-8B2B-613DA28EFE20}">
      <dsp:nvSpPr>
        <dsp:cNvPr id="0" name=""/>
        <dsp:cNvSpPr/>
      </dsp:nvSpPr>
      <dsp:spPr>
        <a:xfrm>
          <a:off x="11588745" y="652531"/>
          <a:ext cx="1674974" cy="1325557"/>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CA9774-28AF-2A4C-8063-B720E5D5FEE4}">
      <dsp:nvSpPr>
        <dsp:cNvPr id="0" name=""/>
        <dsp:cNvSpPr/>
      </dsp:nvSpPr>
      <dsp:spPr>
        <a:xfrm>
          <a:off x="12595638" y="652531"/>
          <a:ext cx="1674974" cy="1325557"/>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12A503-32AD-FC4A-9CC5-862B6443F0A3}">
      <dsp:nvSpPr>
        <dsp:cNvPr id="0" name=""/>
        <dsp:cNvSpPr/>
      </dsp:nvSpPr>
      <dsp:spPr>
        <a:xfrm>
          <a:off x="5852114" y="785086"/>
          <a:ext cx="7979868" cy="1060445"/>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1066800">
            <a:lnSpc>
              <a:spcPct val="90000"/>
            </a:lnSpc>
            <a:spcBef>
              <a:spcPct val="0"/>
            </a:spcBef>
            <a:spcAft>
              <a:spcPct val="35000"/>
            </a:spcAft>
            <a:buNone/>
          </a:pPr>
          <a:r>
            <a:rPr lang="es-ES_tradnl" sz="2400" kern="1200" dirty="0"/>
            <a:t>“Certificado de rehabilitación” estado de rehabilitación para casos con secuelas que ameritaron procesos de rehabilitación integral.</a:t>
          </a:r>
          <a:endParaRPr lang="es-ES" sz="2400" kern="1200" dirty="0"/>
        </a:p>
      </dsp:txBody>
      <dsp:txXfrm>
        <a:off x="5852114" y="785086"/>
        <a:ext cx="7979868" cy="1060445"/>
      </dsp:txXfrm>
    </dsp:sp>
    <dsp:sp modelId="{47EC473C-C860-DE48-8F53-2FD4D2B6672F}">
      <dsp:nvSpPr>
        <dsp:cNvPr id="0" name=""/>
        <dsp:cNvSpPr/>
      </dsp:nvSpPr>
      <dsp:spPr>
        <a:xfrm>
          <a:off x="5852256" y="2024932"/>
          <a:ext cx="7877461" cy="650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l" defTabSz="889000">
            <a:lnSpc>
              <a:spcPct val="90000"/>
            </a:lnSpc>
            <a:spcBef>
              <a:spcPct val="0"/>
            </a:spcBef>
            <a:spcAft>
              <a:spcPct val="35000"/>
            </a:spcAft>
            <a:buNone/>
          </a:pPr>
          <a:r>
            <a:rPr lang="es-ES_tradnl" sz="2000" b="1" kern="1200" dirty="0"/>
            <a:t>Duración en el proceso diagnóstico:</a:t>
          </a:r>
          <a:endParaRPr lang="es-ES" sz="2000" kern="1200" dirty="0"/>
        </a:p>
      </dsp:txBody>
      <dsp:txXfrm>
        <a:off x="5852256" y="2024932"/>
        <a:ext cx="7877461" cy="650728"/>
      </dsp:txXfrm>
    </dsp:sp>
    <dsp:sp modelId="{8A6B406D-15C1-554F-B47D-EAD837001B0D}">
      <dsp:nvSpPr>
        <dsp:cNvPr id="0" name=""/>
        <dsp:cNvSpPr/>
      </dsp:nvSpPr>
      <dsp:spPr>
        <a:xfrm>
          <a:off x="6556664" y="2675660"/>
          <a:ext cx="1674974" cy="1325557"/>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D86C85-65A0-9B47-9417-861F560D496A}">
      <dsp:nvSpPr>
        <dsp:cNvPr id="0" name=""/>
        <dsp:cNvSpPr/>
      </dsp:nvSpPr>
      <dsp:spPr>
        <a:xfrm>
          <a:off x="7562762" y="2675660"/>
          <a:ext cx="1674974" cy="1325557"/>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6B4108-2899-C34C-8499-28C06802B7FC}">
      <dsp:nvSpPr>
        <dsp:cNvPr id="0" name=""/>
        <dsp:cNvSpPr/>
      </dsp:nvSpPr>
      <dsp:spPr>
        <a:xfrm>
          <a:off x="8569655" y="2675660"/>
          <a:ext cx="1674974" cy="1325557"/>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1FC804-E258-794F-8F08-55FB064DF898}">
      <dsp:nvSpPr>
        <dsp:cNvPr id="0" name=""/>
        <dsp:cNvSpPr/>
      </dsp:nvSpPr>
      <dsp:spPr>
        <a:xfrm>
          <a:off x="9575753" y="2675660"/>
          <a:ext cx="1674974" cy="1325557"/>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1A4C64-C8DF-EF48-8743-9FD3AADB0E99}">
      <dsp:nvSpPr>
        <dsp:cNvPr id="0" name=""/>
        <dsp:cNvSpPr/>
      </dsp:nvSpPr>
      <dsp:spPr>
        <a:xfrm>
          <a:off x="10582647" y="2675660"/>
          <a:ext cx="1674974" cy="1325557"/>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D5ED3E-A11B-2147-A8ED-A6AABBB44F27}">
      <dsp:nvSpPr>
        <dsp:cNvPr id="0" name=""/>
        <dsp:cNvSpPr/>
      </dsp:nvSpPr>
      <dsp:spPr>
        <a:xfrm>
          <a:off x="11588745" y="2675660"/>
          <a:ext cx="1674974" cy="1325557"/>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7A7028-7055-3C4B-9B3D-BAA2CE218A8B}">
      <dsp:nvSpPr>
        <dsp:cNvPr id="0" name=""/>
        <dsp:cNvSpPr/>
      </dsp:nvSpPr>
      <dsp:spPr>
        <a:xfrm>
          <a:off x="12595638" y="2675660"/>
          <a:ext cx="1674974" cy="1325557"/>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26AD7D-8E2A-BF45-86CA-A6395466ADC6}">
      <dsp:nvSpPr>
        <dsp:cNvPr id="0" name=""/>
        <dsp:cNvSpPr/>
      </dsp:nvSpPr>
      <dsp:spPr>
        <a:xfrm>
          <a:off x="5869517" y="2808216"/>
          <a:ext cx="7979868" cy="1060445"/>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1066800">
            <a:lnSpc>
              <a:spcPct val="90000"/>
            </a:lnSpc>
            <a:spcBef>
              <a:spcPct val="0"/>
            </a:spcBef>
            <a:spcAft>
              <a:spcPct val="35000"/>
            </a:spcAft>
            <a:buNone/>
          </a:pPr>
          <a:r>
            <a:rPr lang="es-ES_tradnl" sz="2400" kern="1200" dirty="0"/>
            <a:t>Cuando aparecieron los signos y síntomas (listado OMS - CDC) y cuando se aplicaron las pruebas. (historia inmunológica)</a:t>
          </a:r>
          <a:endParaRPr lang="es-ES" sz="2400" kern="1200" dirty="0"/>
        </a:p>
      </dsp:txBody>
      <dsp:txXfrm>
        <a:off x="5869517" y="2808216"/>
        <a:ext cx="7979868" cy="1060445"/>
      </dsp:txXfrm>
    </dsp:sp>
    <dsp:sp modelId="{1113DB3E-A9C7-624D-829C-B03BE5696617}">
      <dsp:nvSpPr>
        <dsp:cNvPr id="0" name=""/>
        <dsp:cNvSpPr/>
      </dsp:nvSpPr>
      <dsp:spPr>
        <a:xfrm>
          <a:off x="6192262" y="4048061"/>
          <a:ext cx="7158009" cy="650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b" anchorCtr="0">
          <a:noAutofit/>
        </a:bodyPr>
        <a:lstStyle/>
        <a:p>
          <a:pPr marL="0" lvl="0" indent="0" algn="l" defTabSz="1066800">
            <a:lnSpc>
              <a:spcPct val="90000"/>
            </a:lnSpc>
            <a:spcBef>
              <a:spcPct val="0"/>
            </a:spcBef>
            <a:spcAft>
              <a:spcPct val="35000"/>
            </a:spcAft>
            <a:buNone/>
          </a:pPr>
          <a:r>
            <a:rPr lang="es-ES_tradnl" sz="2400" b="1" kern="1200" dirty="0"/>
            <a:t>Atención hospitalaria:</a:t>
          </a:r>
          <a:endParaRPr lang="es-ES" sz="2400" kern="1200" dirty="0"/>
        </a:p>
      </dsp:txBody>
      <dsp:txXfrm>
        <a:off x="6192262" y="4048061"/>
        <a:ext cx="7158009" cy="650728"/>
      </dsp:txXfrm>
    </dsp:sp>
    <dsp:sp modelId="{3DA0F7BA-E116-E747-AA3E-6B063310C71B}">
      <dsp:nvSpPr>
        <dsp:cNvPr id="0" name=""/>
        <dsp:cNvSpPr/>
      </dsp:nvSpPr>
      <dsp:spPr>
        <a:xfrm>
          <a:off x="6556664" y="4698789"/>
          <a:ext cx="1674974" cy="1325557"/>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37EFCD-FCBA-AB4F-B802-886045C44C45}">
      <dsp:nvSpPr>
        <dsp:cNvPr id="0" name=""/>
        <dsp:cNvSpPr/>
      </dsp:nvSpPr>
      <dsp:spPr>
        <a:xfrm>
          <a:off x="7562762" y="4698789"/>
          <a:ext cx="1674974" cy="1325557"/>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ABB590-DEEB-194A-85E1-D768ADD52F03}">
      <dsp:nvSpPr>
        <dsp:cNvPr id="0" name=""/>
        <dsp:cNvSpPr/>
      </dsp:nvSpPr>
      <dsp:spPr>
        <a:xfrm>
          <a:off x="8569655" y="4698789"/>
          <a:ext cx="1674974" cy="1325557"/>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78BF57-4643-6342-9047-07350DE80932}">
      <dsp:nvSpPr>
        <dsp:cNvPr id="0" name=""/>
        <dsp:cNvSpPr/>
      </dsp:nvSpPr>
      <dsp:spPr>
        <a:xfrm>
          <a:off x="9575753" y="4698789"/>
          <a:ext cx="1674974" cy="1325557"/>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ADD92C-4F88-5F4A-9FB1-C06EC6B091BA}">
      <dsp:nvSpPr>
        <dsp:cNvPr id="0" name=""/>
        <dsp:cNvSpPr/>
      </dsp:nvSpPr>
      <dsp:spPr>
        <a:xfrm>
          <a:off x="10582647" y="4698789"/>
          <a:ext cx="1674974" cy="1325557"/>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D0666B-FED3-034F-B870-D704C9F23796}">
      <dsp:nvSpPr>
        <dsp:cNvPr id="0" name=""/>
        <dsp:cNvSpPr/>
      </dsp:nvSpPr>
      <dsp:spPr>
        <a:xfrm>
          <a:off x="11588745" y="4698789"/>
          <a:ext cx="1674974" cy="1325557"/>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B0BB2E-8DAF-A142-8CDD-7F2E1ADA7D4A}">
      <dsp:nvSpPr>
        <dsp:cNvPr id="0" name=""/>
        <dsp:cNvSpPr/>
      </dsp:nvSpPr>
      <dsp:spPr>
        <a:xfrm>
          <a:off x="12595638" y="4698789"/>
          <a:ext cx="1674974" cy="1325557"/>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C57D02-DFB9-D440-8C08-0A60C3CEF03A}">
      <dsp:nvSpPr>
        <dsp:cNvPr id="0" name=""/>
        <dsp:cNvSpPr/>
      </dsp:nvSpPr>
      <dsp:spPr>
        <a:xfrm>
          <a:off x="5852114" y="4831345"/>
          <a:ext cx="7979868" cy="1060445"/>
        </a:xfrm>
        <a:prstGeom prst="re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1066800">
            <a:lnSpc>
              <a:spcPct val="90000"/>
            </a:lnSpc>
            <a:spcBef>
              <a:spcPct val="0"/>
            </a:spcBef>
            <a:spcAft>
              <a:spcPct val="35000"/>
            </a:spcAft>
            <a:buNone/>
          </a:pPr>
          <a:r>
            <a:rPr lang="es-ES_tradnl" sz="2400" kern="1200" dirty="0"/>
            <a:t>¿se realizo?, fecha de inicio, fecha finalización</a:t>
          </a:r>
          <a:endParaRPr lang="es-ES" sz="2400" kern="1200" dirty="0"/>
        </a:p>
      </dsp:txBody>
      <dsp:txXfrm>
        <a:off x="5852114" y="4831345"/>
        <a:ext cx="7979868" cy="1060445"/>
      </dsp:txXfrm>
    </dsp:sp>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83C8F5-E9A2-5A47-B7EE-F05052510984}">
      <dsp:nvSpPr>
        <dsp:cNvPr id="0" name=""/>
        <dsp:cNvSpPr/>
      </dsp:nvSpPr>
      <dsp:spPr>
        <a:xfrm>
          <a:off x="6879" y="92220"/>
          <a:ext cx="2971471" cy="2218140"/>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s-CO" sz="2000" kern="1200"/>
            <a:t>Evaluación de Puesto de Trabajo (Riesgo Biomecánico - patologías debidas a lesiones por trauma acumulativo-LTA, Desordenes Musculo Esqueléticos-DME), </a:t>
          </a:r>
          <a:endParaRPr lang="es-ES" sz="2000" kern="1200"/>
        </a:p>
      </dsp:txBody>
      <dsp:txXfrm>
        <a:off x="58853" y="144194"/>
        <a:ext cx="2867523" cy="2166166"/>
      </dsp:txXfrm>
    </dsp:sp>
    <dsp:sp modelId="{EB9808CE-EBE2-A544-9F8E-700187ACBBE3}">
      <dsp:nvSpPr>
        <dsp:cNvPr id="0" name=""/>
        <dsp:cNvSpPr/>
      </dsp:nvSpPr>
      <dsp:spPr>
        <a:xfrm>
          <a:off x="6879" y="2310361"/>
          <a:ext cx="2971471" cy="9538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0" rIns="35560" bIns="0" numCol="1" spcCol="1270" anchor="ctr" anchorCtr="0">
          <a:noAutofit/>
        </a:bodyPr>
        <a:lstStyle/>
        <a:p>
          <a:pPr marL="0" lvl="0" indent="0" algn="l" defTabSz="1244600">
            <a:lnSpc>
              <a:spcPct val="90000"/>
            </a:lnSpc>
            <a:spcBef>
              <a:spcPct val="0"/>
            </a:spcBef>
            <a:spcAft>
              <a:spcPct val="35000"/>
            </a:spcAft>
            <a:buNone/>
          </a:pPr>
          <a:r>
            <a:rPr lang="es-ES" sz="2800" kern="1200" dirty="0"/>
            <a:t>EPT</a:t>
          </a:r>
        </a:p>
      </dsp:txBody>
      <dsp:txXfrm>
        <a:off x="6879" y="2310361"/>
        <a:ext cx="2092585" cy="953800"/>
      </dsp:txXfrm>
    </dsp:sp>
    <dsp:sp modelId="{26C2FDA6-B925-0E40-BF6A-C0833ABD5931}">
      <dsp:nvSpPr>
        <dsp:cNvPr id="0" name=""/>
        <dsp:cNvSpPr/>
      </dsp:nvSpPr>
      <dsp:spPr>
        <a:xfrm>
          <a:off x="2183523" y="2461864"/>
          <a:ext cx="1040015" cy="104001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10C840-20F3-4F48-9F01-111AB2200EEE}">
      <dsp:nvSpPr>
        <dsp:cNvPr id="0" name=""/>
        <dsp:cNvSpPr/>
      </dsp:nvSpPr>
      <dsp:spPr>
        <a:xfrm>
          <a:off x="3481195" y="92220"/>
          <a:ext cx="2971471" cy="2218140"/>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s-CO" sz="2000" kern="1200"/>
            <a:t>Evaluaciones ambientales (ejemplo: sonometrías, iluminación, material particulado). </a:t>
          </a:r>
          <a:endParaRPr lang="es-ES" sz="2000" kern="1200"/>
        </a:p>
      </dsp:txBody>
      <dsp:txXfrm>
        <a:off x="3533169" y="144194"/>
        <a:ext cx="2867523" cy="2166166"/>
      </dsp:txXfrm>
    </dsp:sp>
    <dsp:sp modelId="{0AF08E6F-3B7B-2349-BD65-A76335611DA4}">
      <dsp:nvSpPr>
        <dsp:cNvPr id="0" name=""/>
        <dsp:cNvSpPr/>
      </dsp:nvSpPr>
      <dsp:spPr>
        <a:xfrm>
          <a:off x="3481195" y="2310361"/>
          <a:ext cx="2971471" cy="9538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0" rIns="35560" bIns="0" numCol="1" spcCol="1270" anchor="ctr" anchorCtr="0">
          <a:noAutofit/>
        </a:bodyPr>
        <a:lstStyle/>
        <a:p>
          <a:pPr marL="0" lvl="0" indent="0" algn="l" defTabSz="1244600">
            <a:lnSpc>
              <a:spcPct val="90000"/>
            </a:lnSpc>
            <a:spcBef>
              <a:spcPct val="0"/>
            </a:spcBef>
            <a:spcAft>
              <a:spcPct val="35000"/>
            </a:spcAft>
            <a:buNone/>
          </a:pPr>
          <a:r>
            <a:rPr lang="es-ES" sz="2800" kern="1200" dirty="0"/>
            <a:t>AMBIENTAL</a:t>
          </a:r>
        </a:p>
      </dsp:txBody>
      <dsp:txXfrm>
        <a:off x="3481195" y="2310361"/>
        <a:ext cx="2092585" cy="953800"/>
      </dsp:txXfrm>
    </dsp:sp>
    <dsp:sp modelId="{30019309-9959-8F4C-BD86-71140263897D}">
      <dsp:nvSpPr>
        <dsp:cNvPr id="0" name=""/>
        <dsp:cNvSpPr/>
      </dsp:nvSpPr>
      <dsp:spPr>
        <a:xfrm>
          <a:off x="5657839" y="2461864"/>
          <a:ext cx="1040015" cy="104001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3338CE-1C17-D44C-91BC-877257F4EF20}">
      <dsp:nvSpPr>
        <dsp:cNvPr id="0" name=""/>
        <dsp:cNvSpPr/>
      </dsp:nvSpPr>
      <dsp:spPr>
        <a:xfrm>
          <a:off x="6955511" y="92220"/>
          <a:ext cx="2971471" cy="2218140"/>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s-CO" sz="2000" kern="1200" dirty="0"/>
            <a:t>Evaluación de Riesgos Psicosociales (Resolución 2646 de 2008).</a:t>
          </a:r>
          <a:endParaRPr lang="es-ES" sz="2000" kern="1200" dirty="0"/>
        </a:p>
        <a:p>
          <a:pPr marL="228600" lvl="1" indent="-228600" algn="l" defTabSz="889000">
            <a:lnSpc>
              <a:spcPct val="90000"/>
            </a:lnSpc>
            <a:spcBef>
              <a:spcPct val="0"/>
            </a:spcBef>
            <a:spcAft>
              <a:spcPct val="15000"/>
            </a:spcAft>
            <a:buChar char="•"/>
          </a:pPr>
          <a:r>
            <a:rPr lang="es-ES" sz="2000" kern="1200" dirty="0"/>
            <a:t>Nueva metodología </a:t>
          </a:r>
          <a:r>
            <a:rPr lang="es-ES" sz="2000" kern="1200" dirty="0" err="1"/>
            <a:t>Fasecolda</a:t>
          </a:r>
          <a:endParaRPr lang="es-ES" sz="2000" kern="1200" dirty="0"/>
        </a:p>
        <a:p>
          <a:pPr marL="228600" lvl="1" indent="-228600" algn="l" defTabSz="889000">
            <a:lnSpc>
              <a:spcPct val="90000"/>
            </a:lnSpc>
            <a:spcBef>
              <a:spcPct val="0"/>
            </a:spcBef>
            <a:spcAft>
              <a:spcPct val="15000"/>
            </a:spcAft>
            <a:buChar char="•"/>
          </a:pPr>
          <a:endParaRPr lang="es-CO" sz="2000" kern="1200" dirty="0"/>
        </a:p>
      </dsp:txBody>
      <dsp:txXfrm>
        <a:off x="7007485" y="144194"/>
        <a:ext cx="2867523" cy="2166166"/>
      </dsp:txXfrm>
    </dsp:sp>
    <dsp:sp modelId="{0F3F7DFB-F760-2549-879C-C6B62C873EB4}">
      <dsp:nvSpPr>
        <dsp:cNvPr id="0" name=""/>
        <dsp:cNvSpPr/>
      </dsp:nvSpPr>
      <dsp:spPr>
        <a:xfrm>
          <a:off x="6955511" y="2310361"/>
          <a:ext cx="2971471" cy="9538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0" rIns="35560" bIns="0" numCol="1" spcCol="1270" anchor="ctr" anchorCtr="0">
          <a:noAutofit/>
        </a:bodyPr>
        <a:lstStyle/>
        <a:p>
          <a:pPr marL="0" lvl="0" indent="0" algn="l" defTabSz="1244600">
            <a:lnSpc>
              <a:spcPct val="90000"/>
            </a:lnSpc>
            <a:spcBef>
              <a:spcPct val="0"/>
            </a:spcBef>
            <a:spcAft>
              <a:spcPct val="35000"/>
            </a:spcAft>
            <a:buNone/>
          </a:pPr>
          <a:r>
            <a:rPr lang="es-ES" sz="2800" kern="1200" dirty="0"/>
            <a:t>PSICOSOCIAL</a:t>
          </a:r>
        </a:p>
      </dsp:txBody>
      <dsp:txXfrm>
        <a:off x="6955511" y="2310361"/>
        <a:ext cx="2092585" cy="953800"/>
      </dsp:txXfrm>
    </dsp:sp>
    <dsp:sp modelId="{20429EE4-CCFA-0647-B089-9F2964EE1E3F}">
      <dsp:nvSpPr>
        <dsp:cNvPr id="0" name=""/>
        <dsp:cNvSpPr/>
      </dsp:nvSpPr>
      <dsp:spPr>
        <a:xfrm>
          <a:off x="9132155" y="2461864"/>
          <a:ext cx="1040015" cy="104001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07C3C7-75B7-0C4A-92A0-DC5D29A052EF}">
      <dsp:nvSpPr>
        <dsp:cNvPr id="0" name=""/>
        <dsp:cNvSpPr/>
      </dsp:nvSpPr>
      <dsp:spPr>
        <a:xfrm>
          <a:off x="0" y="0"/>
          <a:ext cx="10179050" cy="2273141"/>
        </a:xfrm>
        <a:prstGeom prst="roundRect">
          <a:avLst>
            <a:gd name="adj" fmla="val 1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491BD7-34CD-1E43-9A2E-47F87D557A7B}">
      <dsp:nvSpPr>
        <dsp:cNvPr id="0" name=""/>
        <dsp:cNvSpPr/>
      </dsp:nvSpPr>
      <dsp:spPr>
        <a:xfrm>
          <a:off x="305371" y="303085"/>
          <a:ext cx="2990095" cy="166697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F317C0-7B5B-F140-812D-E5ECC72E7EF6}">
      <dsp:nvSpPr>
        <dsp:cNvPr id="0" name=""/>
        <dsp:cNvSpPr/>
      </dsp:nvSpPr>
      <dsp:spPr>
        <a:xfrm rot="10800000">
          <a:off x="305371" y="2273141"/>
          <a:ext cx="2990095" cy="2778283"/>
        </a:xfrm>
        <a:prstGeom prst="round2SameRect">
          <a:avLst>
            <a:gd name="adj1" fmla="val 10500"/>
            <a:gd name="adj2" fmla="val 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s-ES" sz="2000" kern="1200" dirty="0"/>
            <a:t>Se analiza el área, el cargo u oficio desempeñado, el </a:t>
          </a:r>
          <a:r>
            <a:rPr lang="es-ES_tradnl" sz="2000" kern="1200" dirty="0"/>
            <a:t>tiempo de exposición en los puestos de trabajo actuales o anteriores de otras empresas. </a:t>
          </a:r>
          <a:endParaRPr lang="es-ES" sz="2000" kern="1200" dirty="0"/>
        </a:p>
      </dsp:txBody>
      <dsp:txXfrm rot="10800000">
        <a:off x="390813" y="2273141"/>
        <a:ext cx="2819211" cy="2692841"/>
      </dsp:txXfrm>
    </dsp:sp>
    <dsp:sp modelId="{D4E3CECD-8CDD-0A47-A03A-28D2A2177CF6}">
      <dsp:nvSpPr>
        <dsp:cNvPr id="0" name=""/>
        <dsp:cNvSpPr/>
      </dsp:nvSpPr>
      <dsp:spPr>
        <a:xfrm>
          <a:off x="3594477" y="303085"/>
          <a:ext cx="2990095" cy="166697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13823F-A6FA-1A4C-AB83-964021E0A8DF}">
      <dsp:nvSpPr>
        <dsp:cNvPr id="0" name=""/>
        <dsp:cNvSpPr/>
      </dsp:nvSpPr>
      <dsp:spPr>
        <a:xfrm rot="10800000">
          <a:off x="3594477" y="2273141"/>
          <a:ext cx="2990095" cy="2778283"/>
        </a:xfrm>
        <a:prstGeom prst="round2SameRect">
          <a:avLst>
            <a:gd name="adj1" fmla="val 10500"/>
            <a:gd name="adj2" fmla="val 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s-ES_tradnl" sz="2000" kern="1200" dirty="0"/>
            <a:t>Análisis los cargos y labores, jornada, materias primas (variedad de flor), materiales de trabajo, máquinas y equipos, EPP. </a:t>
          </a:r>
        </a:p>
        <a:p>
          <a:pPr marL="0" lvl="0" indent="0" algn="ctr" defTabSz="889000">
            <a:lnSpc>
              <a:spcPct val="90000"/>
            </a:lnSpc>
            <a:spcBef>
              <a:spcPct val="0"/>
            </a:spcBef>
            <a:spcAft>
              <a:spcPct val="35000"/>
            </a:spcAft>
            <a:buNone/>
          </a:pPr>
          <a:r>
            <a:rPr lang="es-ES_tradnl" sz="2000" kern="1200" dirty="0"/>
            <a:t>GATISO. </a:t>
          </a:r>
          <a:endParaRPr lang="es-ES" sz="2000" kern="1200" dirty="0"/>
        </a:p>
      </dsp:txBody>
      <dsp:txXfrm rot="10800000">
        <a:off x="3679919" y="2273141"/>
        <a:ext cx="2819211" cy="2692841"/>
      </dsp:txXfrm>
    </dsp:sp>
    <dsp:sp modelId="{8C521909-AA3E-6A46-94F7-BDF7A35CC994}">
      <dsp:nvSpPr>
        <dsp:cNvPr id="0" name=""/>
        <dsp:cNvSpPr/>
      </dsp:nvSpPr>
      <dsp:spPr>
        <a:xfrm>
          <a:off x="6883582" y="303085"/>
          <a:ext cx="2990095" cy="166697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36000" b="-3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0551B0-B27E-D245-A14B-FC15467EFEC5}">
      <dsp:nvSpPr>
        <dsp:cNvPr id="0" name=""/>
        <dsp:cNvSpPr/>
      </dsp:nvSpPr>
      <dsp:spPr>
        <a:xfrm rot="10800000">
          <a:off x="6883582" y="2273141"/>
          <a:ext cx="2990095" cy="2778283"/>
        </a:xfrm>
        <a:prstGeom prst="round2SameRect">
          <a:avLst>
            <a:gd name="adj1" fmla="val 10500"/>
            <a:gd name="adj2" fmla="val 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s-ES_tradnl" sz="1800" kern="1200" dirty="0"/>
            <a:t>(ambiental, puesto de trabajo o psicosocial), el método (OWAS, NIOSH…), el valor encontrado en el ambiente (resultados) y el estándar de comparación (TLV), </a:t>
          </a:r>
        </a:p>
        <a:p>
          <a:pPr marL="0" lvl="0" indent="0" algn="ctr" defTabSz="800100">
            <a:lnSpc>
              <a:spcPct val="90000"/>
            </a:lnSpc>
            <a:spcBef>
              <a:spcPct val="0"/>
            </a:spcBef>
            <a:spcAft>
              <a:spcPct val="35000"/>
            </a:spcAft>
            <a:buNone/>
          </a:pPr>
          <a:r>
            <a:rPr lang="es-ES_tradnl" sz="1800" kern="1200" dirty="0"/>
            <a:t>Análisis: influencia de estos en la patología</a:t>
          </a:r>
          <a:endParaRPr lang="es-ES" sz="1800" kern="1200" dirty="0"/>
        </a:p>
      </dsp:txBody>
      <dsp:txXfrm rot="10800000">
        <a:off x="6969024" y="2273141"/>
        <a:ext cx="2819211" cy="2692841"/>
      </dsp:txXfrm>
    </dsp:sp>
  </dsp:spTree>
</dsp:drawing>
</file>

<file path=ppt/diagrams/drawing7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4DFF44-762B-4B47-959F-B13261A86B2B}">
      <dsp:nvSpPr>
        <dsp:cNvPr id="0" name=""/>
        <dsp:cNvSpPr/>
      </dsp:nvSpPr>
      <dsp:spPr>
        <a:xfrm rot="5400000">
          <a:off x="1576713" y="869724"/>
          <a:ext cx="1500744" cy="2497205"/>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51E38F-8680-3B4B-8DC2-C45AFC4FA45C}">
      <dsp:nvSpPr>
        <dsp:cNvPr id="0" name=""/>
        <dsp:cNvSpPr/>
      </dsp:nvSpPr>
      <dsp:spPr>
        <a:xfrm>
          <a:off x="1326201" y="1615850"/>
          <a:ext cx="2254490" cy="1976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_tradnl" sz="2400" b="1" kern="1200" dirty="0"/>
            <a:t>peligros físicos, químicos, biológicos</a:t>
          </a:r>
          <a:r>
            <a:rPr lang="es-ES_tradnl" sz="2400" kern="1200" dirty="0"/>
            <a:t> </a:t>
          </a:r>
          <a:endParaRPr lang="es-ES" sz="2400" kern="1200" dirty="0"/>
        </a:p>
      </dsp:txBody>
      <dsp:txXfrm>
        <a:off x="1326201" y="1615850"/>
        <a:ext cx="2254490" cy="1976193"/>
      </dsp:txXfrm>
    </dsp:sp>
    <dsp:sp modelId="{3380687F-41A8-B946-9FA5-0DA8617A2A0B}">
      <dsp:nvSpPr>
        <dsp:cNvPr id="0" name=""/>
        <dsp:cNvSpPr/>
      </dsp:nvSpPr>
      <dsp:spPr>
        <a:xfrm>
          <a:off x="3155316" y="685877"/>
          <a:ext cx="425375" cy="425375"/>
        </a:xfrm>
        <a:prstGeom prst="triangle">
          <a:avLst>
            <a:gd name="adj" fmla="val 1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151013-16DD-EA4C-9416-54086BFF1176}">
      <dsp:nvSpPr>
        <dsp:cNvPr id="0" name=""/>
        <dsp:cNvSpPr/>
      </dsp:nvSpPr>
      <dsp:spPr>
        <a:xfrm rot="5400000">
          <a:off x="4336650" y="186774"/>
          <a:ext cx="1500744" cy="2497205"/>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8546AE-70E3-BB4A-BD0C-9BA41F413BC9}">
      <dsp:nvSpPr>
        <dsp:cNvPr id="0" name=""/>
        <dsp:cNvSpPr/>
      </dsp:nvSpPr>
      <dsp:spPr>
        <a:xfrm>
          <a:off x="4086138" y="932901"/>
          <a:ext cx="2254490" cy="1976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ES_tradnl" sz="2800" b="1" kern="1200" dirty="0"/>
            <a:t>peligros biomecánicos</a:t>
          </a:r>
          <a:endParaRPr lang="es-ES" sz="2800" kern="1200" dirty="0"/>
        </a:p>
      </dsp:txBody>
      <dsp:txXfrm>
        <a:off x="4086138" y="932901"/>
        <a:ext cx="2254490" cy="1976193"/>
      </dsp:txXfrm>
    </dsp:sp>
    <dsp:sp modelId="{10602732-28D7-8247-8F01-68F4151500AC}">
      <dsp:nvSpPr>
        <dsp:cNvPr id="0" name=""/>
        <dsp:cNvSpPr/>
      </dsp:nvSpPr>
      <dsp:spPr>
        <a:xfrm>
          <a:off x="5915254" y="2927"/>
          <a:ext cx="425375" cy="425375"/>
        </a:xfrm>
        <a:prstGeom prst="triangle">
          <a:avLst>
            <a:gd name="adj" fmla="val 10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407E18-0129-DA4D-91DC-181037BB38E2}">
      <dsp:nvSpPr>
        <dsp:cNvPr id="0" name=""/>
        <dsp:cNvSpPr/>
      </dsp:nvSpPr>
      <dsp:spPr>
        <a:xfrm rot="5400000">
          <a:off x="7096587" y="-496174"/>
          <a:ext cx="1500744" cy="2497205"/>
        </a:xfrm>
        <a:prstGeom prst="corner">
          <a:avLst>
            <a:gd name="adj1" fmla="val 16120"/>
            <a:gd name="adj2" fmla="val 161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B1BE1E-C283-1842-92E3-7C845C35845E}">
      <dsp:nvSpPr>
        <dsp:cNvPr id="0" name=""/>
        <dsp:cNvSpPr/>
      </dsp:nvSpPr>
      <dsp:spPr>
        <a:xfrm>
          <a:off x="6846076" y="249952"/>
          <a:ext cx="2254490" cy="1976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ES_tradnl" sz="2800" b="1" kern="1200" dirty="0"/>
            <a:t>peligros psicosociales </a:t>
          </a:r>
          <a:endParaRPr lang="es-ES" sz="2800" kern="1200" dirty="0"/>
        </a:p>
      </dsp:txBody>
      <dsp:txXfrm>
        <a:off x="6846076" y="249952"/>
        <a:ext cx="2254490" cy="1976193"/>
      </dsp:txXfrm>
    </dsp:sp>
  </dsp:spTree>
</dsp:drawing>
</file>

<file path=ppt/diagrams/drawing7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A20D71-81A8-2644-83B2-EE653B9886E3}">
      <dsp:nvSpPr>
        <dsp:cNvPr id="0" name=""/>
        <dsp:cNvSpPr/>
      </dsp:nvSpPr>
      <dsp:spPr>
        <a:xfrm>
          <a:off x="2745" y="0"/>
          <a:ext cx="2878225" cy="4968351"/>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 sz="1600" kern="1200" dirty="0">
              <a:solidFill>
                <a:sysClr val="window" lastClr="FFFFFF"/>
              </a:solidFill>
              <a:latin typeface="Calibri" panose="020F0502020204030204"/>
              <a:ea typeface="+mn-ea"/>
              <a:cs typeface="+mn-cs"/>
            </a:rPr>
            <a:t>1. Entrevista</a:t>
          </a:r>
        </a:p>
        <a:p>
          <a:pPr marL="0" lvl="0" indent="0" algn="ctr" defTabSz="711200">
            <a:lnSpc>
              <a:spcPct val="90000"/>
            </a:lnSpc>
            <a:spcBef>
              <a:spcPct val="0"/>
            </a:spcBef>
            <a:spcAft>
              <a:spcPct val="35000"/>
            </a:spcAft>
            <a:buNone/>
          </a:pPr>
          <a:r>
            <a:rPr lang="es-ES" sz="1600" kern="1200" dirty="0">
              <a:solidFill>
                <a:sysClr val="window" lastClr="FFFFFF"/>
              </a:solidFill>
              <a:latin typeface="Calibri" panose="020F0502020204030204"/>
              <a:ea typeface="+mn-ea"/>
              <a:cs typeface="+mn-cs"/>
            </a:rPr>
            <a:t>Mapear los movimientos del trabajador y contactos en los últimos 14 días </a:t>
          </a:r>
        </a:p>
      </dsp:txBody>
      <dsp:txXfrm>
        <a:off x="2745" y="1987340"/>
        <a:ext cx="2878225" cy="1987340"/>
      </dsp:txXfrm>
    </dsp:sp>
    <dsp:sp modelId="{6AD5DB79-A699-004F-BED1-70B28D2121AB}">
      <dsp:nvSpPr>
        <dsp:cNvPr id="0" name=""/>
        <dsp:cNvSpPr/>
      </dsp:nvSpPr>
      <dsp:spPr>
        <a:xfrm>
          <a:off x="614628" y="298101"/>
          <a:ext cx="1654460" cy="1654460"/>
        </a:xfrm>
        <a:prstGeom prst="ellipse">
          <a:avLst/>
        </a:prstGeom>
        <a:blipFill rotWithShape="1">
          <a:blip xmlns:r="http://schemas.openxmlformats.org/officeDocument/2006/relationships" r:embed="rId1"/>
          <a:srcRect/>
          <a:stretch>
            <a:fillRect t="-19000" b="-1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CCBA7B-18C7-C449-9AD2-86BCEAD7318D}">
      <dsp:nvSpPr>
        <dsp:cNvPr id="0" name=""/>
        <dsp:cNvSpPr/>
      </dsp:nvSpPr>
      <dsp:spPr>
        <a:xfrm>
          <a:off x="2967317" y="0"/>
          <a:ext cx="2878225" cy="4968351"/>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 sz="1600" kern="1200" dirty="0">
              <a:solidFill>
                <a:sysClr val="window" lastClr="FFFFFF"/>
              </a:solidFill>
              <a:latin typeface="Calibri" panose="020F0502020204030204"/>
              <a:ea typeface="+mn-ea"/>
              <a:cs typeface="+mn-cs"/>
            </a:rPr>
            <a:t>2. Investigación </a:t>
          </a:r>
        </a:p>
        <a:p>
          <a:pPr marL="0" lvl="0" indent="0" algn="ctr" defTabSz="711200">
            <a:lnSpc>
              <a:spcPct val="90000"/>
            </a:lnSpc>
            <a:spcBef>
              <a:spcPct val="0"/>
            </a:spcBef>
            <a:spcAft>
              <a:spcPct val="35000"/>
            </a:spcAft>
            <a:buNone/>
          </a:pPr>
          <a:r>
            <a:rPr lang="es-ES" sz="1600" kern="1200" dirty="0">
              <a:solidFill>
                <a:sysClr val="window" lastClr="FFFFFF"/>
              </a:solidFill>
              <a:latin typeface="Calibri" panose="020F0502020204030204"/>
              <a:ea typeface="+mn-ea"/>
              <a:cs typeface="+mn-cs"/>
            </a:rPr>
            <a:t>Llamar a los contactos que han interactuado para verificar mas detalles sobre su interacción y si han presentado o presentaron síntomas o signos</a:t>
          </a:r>
        </a:p>
      </dsp:txBody>
      <dsp:txXfrm>
        <a:off x="2967317" y="1987340"/>
        <a:ext cx="2878225" cy="1987340"/>
      </dsp:txXfrm>
    </dsp:sp>
    <dsp:sp modelId="{2FB22D22-82FB-6E4A-A597-5F685A5A7EC3}">
      <dsp:nvSpPr>
        <dsp:cNvPr id="0" name=""/>
        <dsp:cNvSpPr/>
      </dsp:nvSpPr>
      <dsp:spPr>
        <a:xfrm>
          <a:off x="3579200" y="298101"/>
          <a:ext cx="1654460" cy="1654460"/>
        </a:xfrm>
        <a:prstGeom prst="ellipse">
          <a:avLst/>
        </a:prstGeom>
        <a:blipFill rotWithShape="1">
          <a:blip xmlns:r="http://schemas.openxmlformats.org/officeDocument/2006/relationships" r:embed="rId2"/>
          <a:srcRect/>
          <a:stretch>
            <a:fillRect t="-32000" b="-3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5ED792-AA3D-C04C-9DAA-D2D49B025E8D}">
      <dsp:nvSpPr>
        <dsp:cNvPr id="0" name=""/>
        <dsp:cNvSpPr/>
      </dsp:nvSpPr>
      <dsp:spPr>
        <a:xfrm>
          <a:off x="5931889" y="0"/>
          <a:ext cx="2878225" cy="4968351"/>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 sz="1600" kern="1200" dirty="0">
              <a:solidFill>
                <a:sysClr val="window" lastClr="FFFFFF"/>
              </a:solidFill>
              <a:latin typeface="Calibri" panose="020F0502020204030204"/>
              <a:ea typeface="+mn-ea"/>
              <a:cs typeface="+mn-cs"/>
            </a:rPr>
            <a:t>3. Identificación</a:t>
          </a:r>
        </a:p>
        <a:p>
          <a:pPr marL="0" lvl="0" indent="0" algn="ctr" defTabSz="711200">
            <a:lnSpc>
              <a:spcPct val="90000"/>
            </a:lnSpc>
            <a:spcBef>
              <a:spcPct val="0"/>
            </a:spcBef>
            <a:spcAft>
              <a:spcPct val="35000"/>
            </a:spcAft>
            <a:buNone/>
          </a:pPr>
          <a:r>
            <a:rPr lang="es-ES" sz="1600" kern="1200" dirty="0">
              <a:solidFill>
                <a:sysClr val="window" lastClr="FFFFFF"/>
              </a:solidFill>
              <a:latin typeface="Calibri" panose="020F0502020204030204"/>
              <a:ea typeface="+mn-ea"/>
              <a:cs typeface="+mn-cs"/>
            </a:rPr>
            <a:t>Se clasifican a los contactos como cercanos y por ende su riesgo de contagiar y aquellos que pudieron ser contagiados. También se comprueba el contacto presenta síntomas o no.</a:t>
          </a:r>
        </a:p>
      </dsp:txBody>
      <dsp:txXfrm>
        <a:off x="5931889" y="1987340"/>
        <a:ext cx="2878225" cy="1987340"/>
      </dsp:txXfrm>
    </dsp:sp>
    <dsp:sp modelId="{F0A04F47-CCF1-4F42-B13C-2464B988B009}">
      <dsp:nvSpPr>
        <dsp:cNvPr id="0" name=""/>
        <dsp:cNvSpPr/>
      </dsp:nvSpPr>
      <dsp:spPr>
        <a:xfrm>
          <a:off x="6543772" y="298101"/>
          <a:ext cx="1654460" cy="1654460"/>
        </a:xfrm>
        <a:prstGeom prst="ellipse">
          <a:avLst/>
        </a:prstGeom>
        <a:blipFill rotWithShape="1">
          <a:blip xmlns:r="http://schemas.openxmlformats.org/officeDocument/2006/relationships" r:embed="rId3"/>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A9996F-9F98-FA45-900B-31C9A8565431}">
      <dsp:nvSpPr>
        <dsp:cNvPr id="0" name=""/>
        <dsp:cNvSpPr/>
      </dsp:nvSpPr>
      <dsp:spPr>
        <a:xfrm>
          <a:off x="8896461" y="0"/>
          <a:ext cx="2878225" cy="4968351"/>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 sz="1600" kern="1200" dirty="0">
              <a:solidFill>
                <a:sysClr val="window" lastClr="FFFFFF"/>
              </a:solidFill>
              <a:latin typeface="Calibri" panose="020F0502020204030204"/>
              <a:ea typeface="+mn-ea"/>
              <a:cs typeface="+mn-cs"/>
            </a:rPr>
            <a:t>Si el contacto esta bien (cuarentena de 14 días), Si el contacto tiene síntomas de Coronavirus se trato hospitalizado o no. </a:t>
          </a:r>
        </a:p>
      </dsp:txBody>
      <dsp:txXfrm>
        <a:off x="8896461" y="1987340"/>
        <a:ext cx="2878225" cy="1987340"/>
      </dsp:txXfrm>
    </dsp:sp>
    <dsp:sp modelId="{BD85F535-DDD0-8344-853A-F59D1CBAFFAE}">
      <dsp:nvSpPr>
        <dsp:cNvPr id="0" name=""/>
        <dsp:cNvSpPr/>
      </dsp:nvSpPr>
      <dsp:spPr>
        <a:xfrm>
          <a:off x="9508343" y="298101"/>
          <a:ext cx="1654460" cy="1654460"/>
        </a:xfrm>
        <a:prstGeom prst="ellipse">
          <a:avLst/>
        </a:prstGeom>
        <a:blipFill rotWithShape="1">
          <a:blip xmlns:r="http://schemas.openxmlformats.org/officeDocument/2006/relationships" r:embed="rId4"/>
          <a:srcRect/>
          <a:stretch>
            <a:fillRect t="-80000" b="-8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ED1BF8-DA9B-7045-B278-14AED88B8FD8}">
      <dsp:nvSpPr>
        <dsp:cNvPr id="0" name=""/>
        <dsp:cNvSpPr/>
      </dsp:nvSpPr>
      <dsp:spPr>
        <a:xfrm>
          <a:off x="471097" y="3974680"/>
          <a:ext cx="10835238" cy="745252"/>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2C33A-30BE-D24D-824E-5A7B680EB73D}">
      <dsp:nvSpPr>
        <dsp:cNvPr id="0" name=""/>
        <dsp:cNvSpPr/>
      </dsp:nvSpPr>
      <dsp:spPr>
        <a:xfrm>
          <a:off x="0" y="4925"/>
          <a:ext cx="6094070" cy="636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CO" sz="1600" kern="1200"/>
            <a:t>Deberá ser expedido desde el momento de ocurrencia del evento que origina la incapacidad</a:t>
          </a:r>
        </a:p>
      </dsp:txBody>
      <dsp:txXfrm>
        <a:off x="31070" y="35995"/>
        <a:ext cx="6031930" cy="574340"/>
      </dsp:txXfrm>
    </dsp:sp>
  </dsp:spTree>
</dsp:drawing>
</file>

<file path=ppt/diagrams/drawing8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8C7EF2-0538-456C-8C1E-64600612EEBE}">
      <dsp:nvSpPr>
        <dsp:cNvPr id="0" name=""/>
        <dsp:cNvSpPr/>
      </dsp:nvSpPr>
      <dsp:spPr>
        <a:xfrm>
          <a:off x="0" y="412246"/>
          <a:ext cx="10490549" cy="6048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628D44EB-4691-467F-8E78-E087F73C970B}">
      <dsp:nvSpPr>
        <dsp:cNvPr id="0" name=""/>
        <dsp:cNvSpPr/>
      </dsp:nvSpPr>
      <dsp:spPr>
        <a:xfrm>
          <a:off x="524527" y="58006"/>
          <a:ext cx="7343384" cy="70848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7562" tIns="0" rIns="277562" bIns="0" numCol="1" spcCol="1270" anchor="ctr" anchorCtr="0">
          <a:noAutofit/>
        </a:bodyPr>
        <a:lstStyle/>
        <a:p>
          <a:pPr marL="0" lvl="0" indent="0" algn="l" defTabSz="800100" rtl="0">
            <a:lnSpc>
              <a:spcPct val="90000"/>
            </a:lnSpc>
            <a:spcBef>
              <a:spcPct val="0"/>
            </a:spcBef>
            <a:spcAft>
              <a:spcPct val="35000"/>
            </a:spcAft>
            <a:buNone/>
          </a:pPr>
          <a:r>
            <a:rPr kumimoji="0" lang="es-CO" sz="1800" b="1" i="0" u="none" strike="noStrike" kern="1200" cap="none" spc="0" normalizeH="0" baseline="0" noProof="0" dirty="0">
              <a:ln/>
              <a:effectLst/>
              <a:uLnTx/>
              <a:uFillTx/>
              <a:latin typeface="Century Gothic" panose="020B0502020202020204" pitchFamily="34" charset="0"/>
              <a:ea typeface="+mn-ea"/>
              <a:cs typeface="+mn-cs"/>
            </a:rPr>
            <a:t>MEDIDAS DE CONTROL DE INGENIERIA</a:t>
          </a:r>
          <a:endParaRPr lang="es-CO" sz="1800" kern="1200" dirty="0">
            <a:latin typeface="Century Gothic" panose="020B0502020202020204" pitchFamily="34" charset="0"/>
          </a:endParaRPr>
        </a:p>
      </dsp:txBody>
      <dsp:txXfrm>
        <a:off x="559112" y="92591"/>
        <a:ext cx="7274214" cy="639310"/>
      </dsp:txXfrm>
    </dsp:sp>
    <dsp:sp modelId="{AD78DCC0-5C32-3D4F-9703-47E7FCC39197}">
      <dsp:nvSpPr>
        <dsp:cNvPr id="0" name=""/>
        <dsp:cNvSpPr/>
      </dsp:nvSpPr>
      <dsp:spPr>
        <a:xfrm>
          <a:off x="0" y="1500886"/>
          <a:ext cx="10490549" cy="604800"/>
        </a:xfrm>
        <a:prstGeom prst="rect">
          <a:avLst/>
        </a:prstGeom>
        <a:solidFill>
          <a:schemeClr val="lt1">
            <a:alpha val="90000"/>
            <a:hueOff val="0"/>
            <a:satOff val="0"/>
            <a:lumOff val="0"/>
            <a:alphaOff val="0"/>
          </a:schemeClr>
        </a:solidFill>
        <a:ln w="6350" cap="flat" cmpd="sng" algn="ctr">
          <a:solidFill>
            <a:schemeClr val="accent5">
              <a:hueOff val="-2252848"/>
              <a:satOff val="-5806"/>
              <a:lumOff val="-3922"/>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1C8AE884-5D4A-AC41-8867-E69898997FBD}">
      <dsp:nvSpPr>
        <dsp:cNvPr id="0" name=""/>
        <dsp:cNvSpPr/>
      </dsp:nvSpPr>
      <dsp:spPr>
        <a:xfrm>
          <a:off x="524527" y="1146646"/>
          <a:ext cx="7343384" cy="708480"/>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7562" tIns="0" rIns="277562" bIns="0" numCol="1" spcCol="1270" anchor="ctr" anchorCtr="0">
          <a:noAutofit/>
        </a:bodyPr>
        <a:lstStyle/>
        <a:p>
          <a:pPr marL="0" lvl="0" indent="0" algn="l" defTabSz="800100" rtl="0">
            <a:lnSpc>
              <a:spcPct val="90000"/>
            </a:lnSpc>
            <a:spcBef>
              <a:spcPct val="0"/>
            </a:spcBef>
            <a:spcAft>
              <a:spcPct val="35000"/>
            </a:spcAft>
            <a:buNone/>
          </a:pPr>
          <a:r>
            <a:rPr lang="es-CO" sz="1800" kern="1200" dirty="0">
              <a:latin typeface="Century Gothic" panose="020B0502020202020204" pitchFamily="34" charset="0"/>
            </a:rPr>
            <a:t>MEDIDAS DE CONTROL ADMINISTRATIVAS</a:t>
          </a:r>
        </a:p>
      </dsp:txBody>
      <dsp:txXfrm>
        <a:off x="559112" y="1181231"/>
        <a:ext cx="7274214" cy="639310"/>
      </dsp:txXfrm>
    </dsp:sp>
    <dsp:sp modelId="{FD3DF334-C358-5449-AD09-2E55CFEE609D}">
      <dsp:nvSpPr>
        <dsp:cNvPr id="0" name=""/>
        <dsp:cNvSpPr/>
      </dsp:nvSpPr>
      <dsp:spPr>
        <a:xfrm>
          <a:off x="0" y="2589526"/>
          <a:ext cx="10490549" cy="604800"/>
        </a:xfrm>
        <a:prstGeom prst="rect">
          <a:avLst/>
        </a:prstGeom>
        <a:solidFill>
          <a:schemeClr val="lt1">
            <a:alpha val="90000"/>
            <a:hueOff val="0"/>
            <a:satOff val="0"/>
            <a:lumOff val="0"/>
            <a:alphaOff val="0"/>
          </a:schemeClr>
        </a:solidFill>
        <a:ln w="6350" cap="flat" cmpd="sng" algn="ctr">
          <a:solidFill>
            <a:schemeClr val="accent5">
              <a:hueOff val="-4505695"/>
              <a:satOff val="-11613"/>
              <a:lumOff val="-7843"/>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3D5A66C1-7982-CF48-B59A-B9B004BD086B}">
      <dsp:nvSpPr>
        <dsp:cNvPr id="0" name=""/>
        <dsp:cNvSpPr/>
      </dsp:nvSpPr>
      <dsp:spPr>
        <a:xfrm>
          <a:off x="524527" y="2235286"/>
          <a:ext cx="7343384" cy="708480"/>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7562" tIns="0" rIns="277562" bIns="0" numCol="1" spcCol="1270" anchor="ctr" anchorCtr="0">
          <a:noAutofit/>
        </a:bodyPr>
        <a:lstStyle/>
        <a:p>
          <a:pPr marL="0" lvl="0" indent="0" algn="l" defTabSz="800100" rtl="0">
            <a:lnSpc>
              <a:spcPct val="90000"/>
            </a:lnSpc>
            <a:spcBef>
              <a:spcPct val="0"/>
            </a:spcBef>
            <a:spcAft>
              <a:spcPct val="35000"/>
            </a:spcAft>
            <a:buNone/>
          </a:pPr>
          <a:r>
            <a:rPr lang="es-CO" sz="1800" kern="1200" dirty="0">
              <a:latin typeface="Century Gothic" panose="020B0502020202020204" pitchFamily="34" charset="0"/>
            </a:rPr>
            <a:t>MEDIDAS DE CONTROL AMBIENTAL</a:t>
          </a:r>
        </a:p>
      </dsp:txBody>
      <dsp:txXfrm>
        <a:off x="559112" y="2269871"/>
        <a:ext cx="7274214" cy="639310"/>
      </dsp:txXfrm>
    </dsp:sp>
    <dsp:sp modelId="{5497DCED-33FA-BD46-A6CA-516AB43DC8E3}">
      <dsp:nvSpPr>
        <dsp:cNvPr id="0" name=""/>
        <dsp:cNvSpPr/>
      </dsp:nvSpPr>
      <dsp:spPr>
        <a:xfrm>
          <a:off x="0" y="3678165"/>
          <a:ext cx="10490549" cy="604800"/>
        </a:xfrm>
        <a:prstGeom prst="rect">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FA51DA15-77C2-2F4D-A049-585CE98E7299}">
      <dsp:nvSpPr>
        <dsp:cNvPr id="0" name=""/>
        <dsp:cNvSpPr/>
      </dsp:nvSpPr>
      <dsp:spPr>
        <a:xfrm>
          <a:off x="524527" y="3323926"/>
          <a:ext cx="7343384" cy="70848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7562" tIns="0" rIns="277562" bIns="0" numCol="1" spcCol="1270" anchor="ctr" anchorCtr="0">
          <a:noAutofit/>
        </a:bodyPr>
        <a:lstStyle/>
        <a:p>
          <a:pPr marL="0" lvl="0" indent="0" algn="l" defTabSz="800100" rtl="0">
            <a:lnSpc>
              <a:spcPct val="90000"/>
            </a:lnSpc>
            <a:spcBef>
              <a:spcPct val="0"/>
            </a:spcBef>
            <a:spcAft>
              <a:spcPct val="35000"/>
            </a:spcAft>
            <a:buNone/>
          </a:pPr>
          <a:r>
            <a:rPr lang="es-CO" sz="1800" kern="1200" dirty="0">
              <a:latin typeface="Century Gothic" panose="020B0502020202020204" pitchFamily="34" charset="0"/>
            </a:rPr>
            <a:t>MEDIDAS INDIVIDUALES</a:t>
          </a:r>
        </a:p>
      </dsp:txBody>
      <dsp:txXfrm>
        <a:off x="559112" y="3358511"/>
        <a:ext cx="7274214" cy="639310"/>
      </dsp:txXfrm>
    </dsp:sp>
  </dsp:spTree>
</dsp:drawing>
</file>

<file path=ppt/diagrams/drawing8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8C7EF2-0538-456C-8C1E-64600612EEBE}">
      <dsp:nvSpPr>
        <dsp:cNvPr id="0" name=""/>
        <dsp:cNvSpPr/>
      </dsp:nvSpPr>
      <dsp:spPr>
        <a:xfrm>
          <a:off x="0" y="182085"/>
          <a:ext cx="9713913" cy="7182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53908" tIns="249936" rIns="753908" bIns="85344" numCol="1" spcCol="1270" anchor="t" anchorCtr="0">
          <a:noAutofit/>
        </a:bodyPr>
        <a:lstStyle/>
        <a:p>
          <a:pPr marL="114300" lvl="1" indent="-114300" algn="l" defTabSz="533400" rtl="0">
            <a:lnSpc>
              <a:spcPct val="90000"/>
            </a:lnSpc>
            <a:spcBef>
              <a:spcPct val="0"/>
            </a:spcBef>
            <a:spcAft>
              <a:spcPct val="15000"/>
            </a:spcAft>
            <a:buChar char="•"/>
          </a:pPr>
          <a:r>
            <a:rPr lang="es-CO" sz="1200" kern="1200" dirty="0">
              <a:latin typeface="Century Gothic" panose="020B0502020202020204" pitchFamily="34" charset="0"/>
            </a:rPr>
            <a:t>Barreras Físicas guiar a los pacientes. Cortinas en areas comaradas.</a:t>
          </a:r>
        </a:p>
        <a:p>
          <a:pPr marL="114300" lvl="1" indent="-114300" algn="l" defTabSz="533400" rtl="0">
            <a:lnSpc>
              <a:spcPct val="90000"/>
            </a:lnSpc>
            <a:spcBef>
              <a:spcPct val="0"/>
            </a:spcBef>
            <a:spcAft>
              <a:spcPct val="15000"/>
            </a:spcAft>
            <a:buChar char="•"/>
          </a:pPr>
          <a:r>
            <a:rPr lang="es-CO" sz="1200" kern="1200" dirty="0">
              <a:latin typeface="Century Gothic" panose="020B0502020202020204" pitchFamily="34" charset="0"/>
            </a:rPr>
            <a:t>Sistemas de tratamiento de aire.</a:t>
          </a:r>
        </a:p>
      </dsp:txBody>
      <dsp:txXfrm>
        <a:off x="0" y="182085"/>
        <a:ext cx="9713913" cy="718200"/>
      </dsp:txXfrm>
    </dsp:sp>
    <dsp:sp modelId="{628D44EB-4691-467F-8E78-E087F73C970B}">
      <dsp:nvSpPr>
        <dsp:cNvPr id="0" name=""/>
        <dsp:cNvSpPr/>
      </dsp:nvSpPr>
      <dsp:spPr>
        <a:xfrm>
          <a:off x="485695" y="4965"/>
          <a:ext cx="6799739" cy="3542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7014" tIns="0" rIns="257014" bIns="0" numCol="1" spcCol="1270" anchor="ctr" anchorCtr="0">
          <a:noAutofit/>
        </a:bodyPr>
        <a:lstStyle/>
        <a:p>
          <a:pPr marL="0" lvl="0" indent="0" algn="l" defTabSz="533400" rtl="0">
            <a:lnSpc>
              <a:spcPct val="90000"/>
            </a:lnSpc>
            <a:spcBef>
              <a:spcPct val="0"/>
            </a:spcBef>
            <a:spcAft>
              <a:spcPct val="35000"/>
            </a:spcAft>
            <a:buNone/>
          </a:pPr>
          <a:r>
            <a:rPr kumimoji="0" lang="es-CO" sz="1200" b="1" i="0" u="none" strike="noStrike" kern="1200" cap="none" spc="0" normalizeH="0" baseline="0" noProof="0" dirty="0">
              <a:ln/>
              <a:effectLst/>
              <a:uLnTx/>
              <a:uFillTx/>
              <a:latin typeface="Century Gothic" panose="020B0502020202020204" pitchFamily="34" charset="0"/>
              <a:ea typeface="+mn-ea"/>
              <a:cs typeface="+mn-cs"/>
            </a:rPr>
            <a:t>MEDIDAS DE CONTROL DE INGENIERIA</a:t>
          </a:r>
          <a:endParaRPr lang="es-CO" sz="1200" kern="1200" dirty="0">
            <a:latin typeface="Century Gothic" panose="020B0502020202020204" pitchFamily="34" charset="0"/>
          </a:endParaRPr>
        </a:p>
      </dsp:txBody>
      <dsp:txXfrm>
        <a:off x="502988" y="22258"/>
        <a:ext cx="6765153" cy="319654"/>
      </dsp:txXfrm>
    </dsp:sp>
    <dsp:sp modelId="{AD78DCC0-5C32-3D4F-9703-47E7FCC39197}">
      <dsp:nvSpPr>
        <dsp:cNvPr id="0" name=""/>
        <dsp:cNvSpPr/>
      </dsp:nvSpPr>
      <dsp:spPr>
        <a:xfrm>
          <a:off x="0" y="1142206"/>
          <a:ext cx="9713913" cy="1323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53908" tIns="249936" rIns="753908" bIns="85344" numCol="1" spcCol="1270" anchor="t" anchorCtr="0">
          <a:noAutofit/>
        </a:bodyPr>
        <a:lstStyle/>
        <a:p>
          <a:pPr marL="114300" lvl="1" indent="-114300" algn="l" defTabSz="533400" rtl="0">
            <a:lnSpc>
              <a:spcPct val="90000"/>
            </a:lnSpc>
            <a:spcBef>
              <a:spcPct val="0"/>
            </a:spcBef>
            <a:spcAft>
              <a:spcPct val="15000"/>
            </a:spcAft>
            <a:buChar char="•"/>
          </a:pPr>
          <a:r>
            <a:rPr lang="es-CO" sz="1200" kern="1200" dirty="0">
              <a:latin typeface="Century Gothic" panose="020B0502020202020204" pitchFamily="34" charset="0"/>
            </a:rPr>
            <a:t>Diagnóstico oportuno</a:t>
          </a:r>
        </a:p>
        <a:p>
          <a:pPr marL="114300" lvl="1" indent="-114300" algn="l" defTabSz="533400" rtl="0">
            <a:lnSpc>
              <a:spcPct val="90000"/>
            </a:lnSpc>
            <a:spcBef>
              <a:spcPct val="0"/>
            </a:spcBef>
            <a:spcAft>
              <a:spcPct val="15000"/>
            </a:spcAft>
            <a:buChar char="•"/>
          </a:pPr>
          <a:r>
            <a:rPr lang="es-CO" sz="1200" kern="1200" dirty="0">
              <a:latin typeface="Century Gothic" panose="020B0502020202020204" pitchFamily="34" charset="0"/>
            </a:rPr>
            <a:t>Caracterización ocupacional</a:t>
          </a:r>
        </a:p>
        <a:p>
          <a:pPr marL="114300" lvl="1" indent="-114300" algn="l" defTabSz="533400" rtl="0">
            <a:lnSpc>
              <a:spcPct val="90000"/>
            </a:lnSpc>
            <a:spcBef>
              <a:spcPct val="0"/>
            </a:spcBef>
            <a:spcAft>
              <a:spcPct val="15000"/>
            </a:spcAft>
            <a:buChar char="•"/>
          </a:pPr>
          <a:r>
            <a:rPr lang="es-CO" sz="1200" kern="1200" dirty="0">
              <a:latin typeface="Century Gothic" panose="020B0502020202020204" pitchFamily="34" charset="0"/>
            </a:rPr>
            <a:t>Monitoreo de casos confirmados. </a:t>
          </a:r>
        </a:p>
        <a:p>
          <a:pPr marL="114300" lvl="1" indent="-114300" algn="l" defTabSz="533400" rtl="0">
            <a:lnSpc>
              <a:spcPct val="90000"/>
            </a:lnSpc>
            <a:spcBef>
              <a:spcPct val="0"/>
            </a:spcBef>
            <a:spcAft>
              <a:spcPct val="15000"/>
            </a:spcAft>
            <a:buChar char="•"/>
          </a:pPr>
          <a:r>
            <a:rPr lang="es-CO" sz="1200" kern="1200" dirty="0">
              <a:latin typeface="Century Gothic" panose="020B0502020202020204" pitchFamily="34" charset="0"/>
            </a:rPr>
            <a:t>Evitar aglomeraciones y fomento de trabajo en casa.</a:t>
          </a:r>
        </a:p>
        <a:p>
          <a:pPr marL="114300" lvl="1" indent="-114300" algn="l" defTabSz="533400" rtl="0">
            <a:lnSpc>
              <a:spcPct val="90000"/>
            </a:lnSpc>
            <a:spcBef>
              <a:spcPct val="0"/>
            </a:spcBef>
            <a:spcAft>
              <a:spcPct val="15000"/>
            </a:spcAft>
            <a:buChar char="•"/>
          </a:pPr>
          <a:r>
            <a:rPr lang="es-CO" sz="1200" kern="1200" dirty="0">
              <a:latin typeface="Century Gothic" panose="020B0502020202020204" pitchFamily="34" charset="0"/>
            </a:rPr>
            <a:t>Promoción de Higiene de manos y respiratoria.</a:t>
          </a:r>
        </a:p>
      </dsp:txBody>
      <dsp:txXfrm>
        <a:off x="0" y="1142206"/>
        <a:ext cx="9713913" cy="1323000"/>
      </dsp:txXfrm>
    </dsp:sp>
    <dsp:sp modelId="{1C8AE884-5D4A-AC41-8867-E69898997FBD}">
      <dsp:nvSpPr>
        <dsp:cNvPr id="0" name=""/>
        <dsp:cNvSpPr/>
      </dsp:nvSpPr>
      <dsp:spPr>
        <a:xfrm>
          <a:off x="485695" y="965086"/>
          <a:ext cx="6799739" cy="3542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7014" tIns="0" rIns="257014" bIns="0" numCol="1" spcCol="1270" anchor="ctr" anchorCtr="0">
          <a:noAutofit/>
        </a:bodyPr>
        <a:lstStyle/>
        <a:p>
          <a:pPr marL="0" lvl="0" indent="0" algn="l" defTabSz="533400" rtl="0">
            <a:lnSpc>
              <a:spcPct val="90000"/>
            </a:lnSpc>
            <a:spcBef>
              <a:spcPct val="0"/>
            </a:spcBef>
            <a:spcAft>
              <a:spcPct val="35000"/>
            </a:spcAft>
            <a:buNone/>
          </a:pPr>
          <a:r>
            <a:rPr lang="es-CO" sz="1200" kern="1200" dirty="0">
              <a:latin typeface="Century Gothic" panose="020B0502020202020204" pitchFamily="34" charset="0"/>
            </a:rPr>
            <a:t>MEDIDAS DE CONTROL ADMINISTRATIVAS</a:t>
          </a:r>
        </a:p>
      </dsp:txBody>
      <dsp:txXfrm>
        <a:off x="502988" y="982379"/>
        <a:ext cx="6765153" cy="319654"/>
      </dsp:txXfrm>
    </dsp:sp>
    <dsp:sp modelId="{FD3DF334-C358-5449-AD09-2E55CFEE609D}">
      <dsp:nvSpPr>
        <dsp:cNvPr id="0" name=""/>
        <dsp:cNvSpPr/>
      </dsp:nvSpPr>
      <dsp:spPr>
        <a:xfrm>
          <a:off x="0" y="2707126"/>
          <a:ext cx="9713913" cy="14742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53908" tIns="249936" rIns="753908" bIns="85344" numCol="1" spcCol="1270" anchor="t" anchorCtr="0">
          <a:noAutofit/>
        </a:bodyPr>
        <a:lstStyle/>
        <a:p>
          <a:pPr marL="114300" lvl="1" indent="-114300" algn="l" defTabSz="533400" rtl="0">
            <a:lnSpc>
              <a:spcPct val="90000"/>
            </a:lnSpc>
            <a:spcBef>
              <a:spcPct val="0"/>
            </a:spcBef>
            <a:spcAft>
              <a:spcPct val="15000"/>
            </a:spcAft>
            <a:buChar char="•"/>
          </a:pPr>
          <a:r>
            <a:rPr lang="es-CO" sz="1200" kern="1200" dirty="0">
              <a:latin typeface="Century Gothic" panose="020B0502020202020204" pitchFamily="34" charset="0"/>
            </a:rPr>
            <a:t>Objetivo: Disminuir concentración ambiental de microgotas contaminadas y direccionamiento del flujo del aire.</a:t>
          </a:r>
        </a:p>
        <a:p>
          <a:pPr marL="114300" lvl="1" indent="-114300" algn="l" defTabSz="533400" rtl="0">
            <a:lnSpc>
              <a:spcPct val="90000"/>
            </a:lnSpc>
            <a:spcBef>
              <a:spcPct val="0"/>
            </a:spcBef>
            <a:spcAft>
              <a:spcPct val="15000"/>
            </a:spcAft>
            <a:buChar char="•"/>
          </a:pPr>
          <a:r>
            <a:rPr lang="es-CO" sz="1200" kern="1200" dirty="0">
              <a:latin typeface="Century Gothic" panose="020B0502020202020204" pitchFamily="34" charset="0"/>
            </a:rPr>
            <a:t>Ventilación natural o mecanica.</a:t>
          </a:r>
        </a:p>
        <a:p>
          <a:pPr marL="114300" lvl="1" indent="-114300" algn="l" defTabSz="533400" rtl="0">
            <a:lnSpc>
              <a:spcPct val="90000"/>
            </a:lnSpc>
            <a:spcBef>
              <a:spcPct val="0"/>
            </a:spcBef>
            <a:spcAft>
              <a:spcPct val="15000"/>
            </a:spcAft>
            <a:buChar char="•"/>
          </a:pPr>
          <a:r>
            <a:rPr lang="es-CO" sz="1200" kern="1200" dirty="0">
              <a:latin typeface="Century Gothic" panose="020B0502020202020204" pitchFamily="34" charset="0"/>
            </a:rPr>
            <a:t>Ilumincaión adecuada.</a:t>
          </a:r>
        </a:p>
        <a:p>
          <a:pPr marL="114300" lvl="1" indent="-114300" algn="l" defTabSz="533400" rtl="0">
            <a:lnSpc>
              <a:spcPct val="90000"/>
            </a:lnSpc>
            <a:spcBef>
              <a:spcPct val="0"/>
            </a:spcBef>
            <a:spcAft>
              <a:spcPct val="15000"/>
            </a:spcAft>
            <a:buChar char="•"/>
          </a:pPr>
          <a:r>
            <a:rPr lang="es-CO" sz="1200" kern="1200" dirty="0">
              <a:latin typeface="Century Gothic" panose="020B0502020202020204" pitchFamily="34" charset="0"/>
            </a:rPr>
            <a:t>Medidas de antisepsia</a:t>
          </a:r>
        </a:p>
        <a:p>
          <a:pPr marL="114300" lvl="1" indent="-114300" algn="l" defTabSz="533400" rtl="0">
            <a:lnSpc>
              <a:spcPct val="90000"/>
            </a:lnSpc>
            <a:spcBef>
              <a:spcPct val="0"/>
            </a:spcBef>
            <a:spcAft>
              <a:spcPct val="15000"/>
            </a:spcAft>
            <a:buChar char="•"/>
          </a:pPr>
          <a:r>
            <a:rPr lang="es-CO" sz="1200" kern="1200" dirty="0">
              <a:latin typeface="Century Gothic" panose="020B0502020202020204" pitchFamily="34" charset="0"/>
            </a:rPr>
            <a:t>Desinfección de áreas y superficies.</a:t>
          </a:r>
        </a:p>
      </dsp:txBody>
      <dsp:txXfrm>
        <a:off x="0" y="2707126"/>
        <a:ext cx="9713913" cy="1474200"/>
      </dsp:txXfrm>
    </dsp:sp>
    <dsp:sp modelId="{3D5A66C1-7982-CF48-B59A-B9B004BD086B}">
      <dsp:nvSpPr>
        <dsp:cNvPr id="0" name=""/>
        <dsp:cNvSpPr/>
      </dsp:nvSpPr>
      <dsp:spPr>
        <a:xfrm>
          <a:off x="485695" y="2530006"/>
          <a:ext cx="6799739" cy="3542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7014" tIns="0" rIns="257014" bIns="0" numCol="1" spcCol="1270" anchor="ctr" anchorCtr="0">
          <a:noAutofit/>
        </a:bodyPr>
        <a:lstStyle/>
        <a:p>
          <a:pPr marL="0" lvl="0" indent="0" algn="l" defTabSz="533400" rtl="0">
            <a:lnSpc>
              <a:spcPct val="90000"/>
            </a:lnSpc>
            <a:spcBef>
              <a:spcPct val="0"/>
            </a:spcBef>
            <a:spcAft>
              <a:spcPct val="35000"/>
            </a:spcAft>
            <a:buNone/>
          </a:pPr>
          <a:r>
            <a:rPr lang="es-CO" sz="1200" kern="1200" dirty="0">
              <a:latin typeface="Century Gothic" panose="020B0502020202020204" pitchFamily="34" charset="0"/>
            </a:rPr>
            <a:t>MEDIDAS DE CONTROL AMBIENTAL</a:t>
          </a:r>
        </a:p>
      </dsp:txBody>
      <dsp:txXfrm>
        <a:off x="502988" y="2547299"/>
        <a:ext cx="6765153" cy="319654"/>
      </dsp:txXfrm>
    </dsp:sp>
    <dsp:sp modelId="{5497DCED-33FA-BD46-A6CA-516AB43DC8E3}">
      <dsp:nvSpPr>
        <dsp:cNvPr id="0" name=""/>
        <dsp:cNvSpPr/>
      </dsp:nvSpPr>
      <dsp:spPr>
        <a:xfrm>
          <a:off x="0" y="4423246"/>
          <a:ext cx="9713913" cy="12852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53908" tIns="249936" rIns="753908" bIns="85344" numCol="1" spcCol="1270" anchor="t" anchorCtr="0">
          <a:noAutofit/>
        </a:bodyPr>
        <a:lstStyle/>
        <a:p>
          <a:pPr marL="114300" lvl="1" indent="-114300" algn="l" defTabSz="533400" rtl="0">
            <a:lnSpc>
              <a:spcPct val="90000"/>
            </a:lnSpc>
            <a:spcBef>
              <a:spcPct val="0"/>
            </a:spcBef>
            <a:spcAft>
              <a:spcPct val="15000"/>
            </a:spcAft>
            <a:buChar char="•"/>
          </a:pPr>
          <a:r>
            <a:rPr lang="es-CO" sz="1200" b="1" kern="1200" dirty="0">
              <a:latin typeface="Century Gothic" panose="020B0502020202020204" pitchFamily="34" charset="0"/>
            </a:rPr>
            <a:t>EPP </a:t>
          </a:r>
          <a:r>
            <a:rPr lang="es-CO" sz="1200" kern="1200" dirty="0">
              <a:latin typeface="Century Gothic" panose="020B0502020202020204" pitchFamily="34" charset="0"/>
            </a:rPr>
            <a:t>en función del </a:t>
          </a:r>
          <a:r>
            <a:rPr lang="es-CO" sz="1200" b="1" kern="1200" dirty="0">
              <a:latin typeface="Century Gothic" panose="020B0502020202020204" pitchFamily="34" charset="0"/>
            </a:rPr>
            <a:t>peligro</a:t>
          </a:r>
        </a:p>
        <a:p>
          <a:pPr marL="114300" lvl="1" indent="-114300" algn="l" defTabSz="533400" rtl="0">
            <a:lnSpc>
              <a:spcPct val="90000"/>
            </a:lnSpc>
            <a:spcBef>
              <a:spcPct val="0"/>
            </a:spcBef>
            <a:spcAft>
              <a:spcPct val="15000"/>
            </a:spcAft>
            <a:buChar char="•"/>
          </a:pPr>
          <a:r>
            <a:rPr lang="es-CO" sz="1200" kern="1200" dirty="0">
              <a:latin typeface="Century Gothic" panose="020B0502020202020204" pitchFamily="34" charset="0"/>
            </a:rPr>
            <a:t>OSHA 2000, </a:t>
          </a:r>
        </a:p>
        <a:p>
          <a:pPr marL="114300" lvl="1" indent="-114300" algn="l" defTabSz="533400" rtl="0">
            <a:lnSpc>
              <a:spcPct val="90000"/>
            </a:lnSpc>
            <a:spcBef>
              <a:spcPct val="0"/>
            </a:spcBef>
            <a:spcAft>
              <a:spcPct val="15000"/>
            </a:spcAft>
            <a:buChar char="•"/>
          </a:pPr>
          <a:r>
            <a:rPr lang="es-CO" sz="1200" kern="1200" dirty="0">
              <a:latin typeface="Century Gothic" panose="020B0502020202020204" pitchFamily="34" charset="0"/>
            </a:rPr>
            <a:t>Uson constante y adecuado, Iinspección, Mantenimiento , reemplazo  regular. Retiro, Limpieza, Alamacenamienoto</a:t>
          </a:r>
        </a:p>
        <a:p>
          <a:pPr marL="114300" lvl="1" indent="-114300" algn="l" defTabSz="533400" rtl="0">
            <a:lnSpc>
              <a:spcPct val="90000"/>
            </a:lnSpc>
            <a:spcBef>
              <a:spcPct val="0"/>
            </a:spcBef>
            <a:spcAft>
              <a:spcPct val="15000"/>
            </a:spcAft>
            <a:buChar char="•"/>
          </a:pPr>
          <a:r>
            <a:rPr lang="es-CO" sz="1200" kern="1200" dirty="0">
              <a:latin typeface="Century Gothic" panose="020B0502020202020204" pitchFamily="34" charset="0"/>
            </a:rPr>
            <a:t>Ficha de cada EPP.</a:t>
          </a:r>
        </a:p>
      </dsp:txBody>
      <dsp:txXfrm>
        <a:off x="0" y="4423246"/>
        <a:ext cx="9713913" cy="1285200"/>
      </dsp:txXfrm>
    </dsp:sp>
    <dsp:sp modelId="{FA51DA15-77C2-2F4D-A049-585CE98E7299}">
      <dsp:nvSpPr>
        <dsp:cNvPr id="0" name=""/>
        <dsp:cNvSpPr/>
      </dsp:nvSpPr>
      <dsp:spPr>
        <a:xfrm>
          <a:off x="485695" y="4246126"/>
          <a:ext cx="6799739" cy="3542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7014" tIns="0" rIns="257014" bIns="0" numCol="1" spcCol="1270" anchor="ctr" anchorCtr="0">
          <a:noAutofit/>
        </a:bodyPr>
        <a:lstStyle/>
        <a:p>
          <a:pPr marL="0" lvl="0" indent="0" algn="l" defTabSz="533400" rtl="0">
            <a:lnSpc>
              <a:spcPct val="90000"/>
            </a:lnSpc>
            <a:spcBef>
              <a:spcPct val="0"/>
            </a:spcBef>
            <a:spcAft>
              <a:spcPct val="35000"/>
            </a:spcAft>
            <a:buNone/>
          </a:pPr>
          <a:r>
            <a:rPr lang="es-CO" sz="1200" kern="1200" dirty="0">
              <a:latin typeface="Century Gothic" panose="020B0502020202020204" pitchFamily="34" charset="0"/>
            </a:rPr>
            <a:t>MEDIDAS INDIVIDUALES</a:t>
          </a:r>
        </a:p>
      </dsp:txBody>
      <dsp:txXfrm>
        <a:off x="502988" y="4263419"/>
        <a:ext cx="6765153" cy="31965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766731-2ABE-364E-A158-081164705123}">
      <dsp:nvSpPr>
        <dsp:cNvPr id="0" name=""/>
        <dsp:cNvSpPr/>
      </dsp:nvSpPr>
      <dsp:spPr>
        <a:xfrm>
          <a:off x="0" y="16892"/>
          <a:ext cx="11297165" cy="7945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CO" sz="2000" kern="1200"/>
            <a:t>No se podrán expedir certificados de incapacidad por eventos ocurridos con anterioridad, salvo:</a:t>
          </a:r>
        </a:p>
      </dsp:txBody>
      <dsp:txXfrm>
        <a:off x="38784" y="55676"/>
        <a:ext cx="11219597" cy="716935"/>
      </dsp:txXfrm>
    </dsp:sp>
    <dsp:sp modelId="{CC351E1B-EEE6-0C43-AD56-48340A6E524B}">
      <dsp:nvSpPr>
        <dsp:cNvPr id="0" name=""/>
        <dsp:cNvSpPr/>
      </dsp:nvSpPr>
      <dsp:spPr>
        <a:xfrm>
          <a:off x="0" y="811395"/>
          <a:ext cx="11297165" cy="786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8685"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s-CO" sz="1600" kern="1200" dirty="0"/>
            <a:t>Urgencia o internación del afiliado </a:t>
          </a:r>
        </a:p>
        <a:p>
          <a:pPr marL="171450" lvl="1" indent="-171450" algn="l" defTabSz="711200">
            <a:lnSpc>
              <a:spcPct val="90000"/>
            </a:lnSpc>
            <a:spcBef>
              <a:spcPct val="0"/>
            </a:spcBef>
            <a:spcAft>
              <a:spcPct val="20000"/>
            </a:spcAft>
            <a:buChar char="•"/>
          </a:pPr>
          <a:r>
            <a:rPr lang="es-CO" sz="1600" kern="1200" dirty="0"/>
            <a:t>Trastornos de la memoria, confusión mental, desorientación en persona, tiempo y lugar y otras alteraciones de la esfera psíquica, orgánica o funcional según criterio médico. </a:t>
          </a:r>
        </a:p>
      </dsp:txBody>
      <dsp:txXfrm>
        <a:off x="0" y="811395"/>
        <a:ext cx="11297165" cy="786599"/>
      </dsp:txXfrm>
    </dsp:sp>
    <dsp:sp modelId="{DB657B5A-8235-894E-B2C7-832CF2DEEFA9}">
      <dsp:nvSpPr>
        <dsp:cNvPr id="0" name=""/>
        <dsp:cNvSpPr/>
      </dsp:nvSpPr>
      <dsp:spPr>
        <a:xfrm>
          <a:off x="0" y="1597995"/>
          <a:ext cx="11297165" cy="7945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CO" sz="2000" kern="1200" dirty="0"/>
            <a:t>Retroactividad que no podrá ser superior a treinta (30) días calendario (a partir de la fecha de expedición)   </a:t>
          </a:r>
        </a:p>
      </dsp:txBody>
      <dsp:txXfrm>
        <a:off x="38784" y="1636779"/>
        <a:ext cx="11219597" cy="716935"/>
      </dsp:txXfrm>
    </dsp:sp>
    <dsp:sp modelId="{FB0C25E5-49D9-5F49-AB0D-F5AE3D17765B}">
      <dsp:nvSpPr>
        <dsp:cNvPr id="0" name=""/>
        <dsp:cNvSpPr/>
      </dsp:nvSpPr>
      <dsp:spPr>
        <a:xfrm>
          <a:off x="0" y="2450098"/>
          <a:ext cx="11297165" cy="7945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CO" sz="2000" kern="1200" dirty="0"/>
            <a:t>No en atención ambulatoria. </a:t>
          </a:r>
        </a:p>
      </dsp:txBody>
      <dsp:txXfrm>
        <a:off x="38784" y="2488882"/>
        <a:ext cx="11219597" cy="716935"/>
      </dsp:txXfrm>
    </dsp:sp>
    <dsp:sp modelId="{19783B53-66BC-F545-9B51-7F4B75ABD76C}">
      <dsp:nvSpPr>
        <dsp:cNvPr id="0" name=""/>
        <dsp:cNvSpPr/>
      </dsp:nvSpPr>
      <dsp:spPr>
        <a:xfrm>
          <a:off x="0" y="3302201"/>
          <a:ext cx="11297165" cy="7945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CO" sz="2000" kern="1200" dirty="0"/>
            <a:t>Constancia de hospitalización por parte de la IPS, en la que se indique tal circunstancia.</a:t>
          </a:r>
        </a:p>
      </dsp:txBody>
      <dsp:txXfrm>
        <a:off x="38784" y="3340985"/>
        <a:ext cx="11219597" cy="716935"/>
      </dsp:txXfrm>
    </dsp:sp>
    <dsp:sp modelId="{DB2C440E-71E1-204C-AE9E-9409E72345A8}">
      <dsp:nvSpPr>
        <dsp:cNvPr id="0" name=""/>
        <dsp:cNvSpPr/>
      </dsp:nvSpPr>
      <dsp:spPr>
        <a:xfrm>
          <a:off x="0" y="4154304"/>
          <a:ext cx="11297165" cy="7945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CO" sz="2000" kern="1200" dirty="0"/>
            <a:t>Expedir la constancia dentro de los dos (2) días calendarios siguientes a la solicitud efectuada por el paciente o su representante.. </a:t>
          </a:r>
        </a:p>
      </dsp:txBody>
      <dsp:txXfrm>
        <a:off x="38784" y="4193088"/>
        <a:ext cx="11219597" cy="71693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17.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7.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9.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6.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4.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0.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2.xml><?xml version="1.0" encoding="utf-8"?>
<dgm:layoutDef xmlns:dgm="http://schemas.openxmlformats.org/drawingml/2006/diagram" xmlns:a="http://schemas.openxmlformats.org/drawingml/2006/main" uniqueId="urn:microsoft.com/office/officeart/2005/8/layout/vList3#9">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vList3#9">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4.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9.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6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4.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6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7.xml><?xml version="1.0" encoding="utf-8"?>
<dgm:layoutDef xmlns:dgm="http://schemas.openxmlformats.org/drawingml/2006/diagram" xmlns:a="http://schemas.openxmlformats.org/drawingml/2006/main" uniqueId="urn:microsoft.com/office/officeart/2005/8/layout/hList7#12">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8.xml><?xml version="1.0" encoding="utf-8"?>
<dgm:layoutDef xmlns:dgm="http://schemas.openxmlformats.org/drawingml/2006/diagram" xmlns:a="http://schemas.openxmlformats.org/drawingml/2006/main" uniqueId="urn:microsoft.com/office/officeart/2005/8/layout/hList7#13">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9.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0.xml><?xml version="1.0" encoding="utf-8"?>
<dgm:layoutDef xmlns:dgm="http://schemas.openxmlformats.org/drawingml/2006/diagram" xmlns:a="http://schemas.openxmlformats.org/drawingml/2006/main" uniqueId="urn:microsoft.com/office/officeart/2005/8/layout/hList7#14">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73.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4.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5.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6.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7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8.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79.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CBB1D2-4DE1-DD4B-BEA4-FFF3CD33943C}" type="datetimeFigureOut">
              <a:rPr lang="es-CO" smtClean="0"/>
              <a:t>7/11/22</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8B9A8E-1C7C-FD47-8D28-2B671E1A7962}" type="slidenum">
              <a:rPr lang="es-CO" smtClean="0"/>
              <a:t>‹Nº›</a:t>
            </a:fld>
            <a:endParaRPr lang="es-CO"/>
          </a:p>
        </p:txBody>
      </p:sp>
    </p:spTree>
    <p:extLst>
      <p:ext uri="{BB962C8B-B14F-4D97-AF65-F5344CB8AC3E}">
        <p14:creationId xmlns:p14="http://schemas.microsoft.com/office/powerpoint/2010/main" val="1318830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F68B9A8E-1C7C-FD47-8D28-2B671E1A7962}" type="slidenum">
              <a:rPr lang="es-CO" smtClean="0"/>
              <a:t>5</a:t>
            </a:fld>
            <a:endParaRPr lang="es-CO"/>
          </a:p>
        </p:txBody>
      </p:sp>
    </p:spTree>
    <p:extLst>
      <p:ext uri="{BB962C8B-B14F-4D97-AF65-F5344CB8AC3E}">
        <p14:creationId xmlns:p14="http://schemas.microsoft.com/office/powerpoint/2010/main" val="3416354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Artículo 15. Prestaciones de salud Ley 1751 Exclusiones: a) Que tengan como finalidad principal un propósito cosmético o suntuario no relacionado con la recuperación o mantenimiento de la capacidad funcional o vital de las personas; b) Que no exista evidencia científica sobre su seguridad y eficacia clínica; c) Que no exista evidencia científica sobre su efectividad clínica; d) Que su uso no haya sido autorizado por la autoridad competente; e) Que se encuentren en fase de experimentación; f) Que tengan que ser prestados en el exterior. </a:t>
            </a:r>
          </a:p>
        </p:txBody>
      </p:sp>
      <p:sp>
        <p:nvSpPr>
          <p:cNvPr id="4" name="Marcador de número de diapositiva 3"/>
          <p:cNvSpPr>
            <a:spLocks noGrp="1"/>
          </p:cNvSpPr>
          <p:nvPr>
            <p:ph type="sldNum" sz="quarter" idx="5"/>
          </p:nvPr>
        </p:nvSpPr>
        <p:spPr/>
        <p:txBody>
          <a:bodyPr/>
          <a:lstStyle/>
          <a:p>
            <a:fld id="{B01CC722-DA24-4145-868A-454DD83FA083}" type="slidenum">
              <a:rPr lang="es-CO" smtClean="0"/>
              <a:t>24</a:t>
            </a:fld>
            <a:endParaRPr lang="es-CO"/>
          </a:p>
        </p:txBody>
      </p:sp>
    </p:spTree>
    <p:extLst>
      <p:ext uri="{BB962C8B-B14F-4D97-AF65-F5344CB8AC3E}">
        <p14:creationId xmlns:p14="http://schemas.microsoft.com/office/powerpoint/2010/main" val="3844252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altLang="es-CO">
              <a:latin typeface="Arial" panose="020B0604020202020204" pitchFamily="34" charset="0"/>
            </a:endParaRPr>
          </a:p>
        </p:txBody>
      </p:sp>
      <p:sp>
        <p:nvSpPr>
          <p:cNvPr id="13005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B82732FD-D04A-455F-8B79-C3A817A78D1B}" type="slidenum">
              <a:rPr kumimoji="0" lang="es-ES" altLang="es-CO" sz="12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defTabSz="914400" eaLnBrk="1" fontAlgn="auto" latinLnBrk="0" hangingPunct="1">
                <a:lnSpc>
                  <a:spcPct val="100000"/>
                </a:lnSpc>
                <a:spcBef>
                  <a:spcPct val="0"/>
                </a:spcBef>
                <a:spcAft>
                  <a:spcPts val="0"/>
                </a:spcAft>
                <a:buClrTx/>
                <a:buSzTx/>
                <a:buFontTx/>
                <a:buNone/>
                <a:tabLst/>
                <a:defRPr/>
              </a:pPr>
              <a:t>36</a:t>
            </a:fld>
            <a:endParaRPr kumimoji="0" lang="es-ES" altLang="es-CO" sz="12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3144088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E4283B8D-EBF8-0049-8599-00CA620FE9BE}" type="slidenum">
              <a:rPr lang="es-CO" smtClean="0"/>
              <a:t>52</a:t>
            </a:fld>
            <a:endParaRPr lang="es-CO"/>
          </a:p>
        </p:txBody>
      </p:sp>
    </p:spTree>
    <p:extLst>
      <p:ext uri="{BB962C8B-B14F-4D97-AF65-F5344CB8AC3E}">
        <p14:creationId xmlns:p14="http://schemas.microsoft.com/office/powerpoint/2010/main" val="1855947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a:lstStyle/>
          <a:p>
            <a:r>
              <a:rPr lang="es-CO" sz="1200" b="0" i="0" kern="1200" dirty="0">
                <a:solidFill>
                  <a:schemeClr val="tx1"/>
                </a:solidFill>
                <a:effectLst/>
                <a:latin typeface="+mn-lt"/>
                <a:ea typeface="+mn-ea"/>
                <a:cs typeface="+mn-cs"/>
              </a:rPr>
              <a:t>SLAP Es una lesión en el hombro, específicamente en la parte superior del Labrum Glenoideo y es conocida como “SLAP” debido a sus siglas en inglés (Superior Labrum Anterior to Posterior) es decir que el labrum ha sufrido una rotura o se ha  desgarrado de anterior hacia posterior y por lo general se debe a la tracción que ejerce el tendón de la porción larga del músculo bíceps braquial sobre el labrum, esta lesión fue descrita por Andrews (1985) y posteriormente la introdujo y clasificó Snyder et al (1990). (1,2)</a:t>
            </a:r>
          </a:p>
          <a:p>
            <a:endParaRPr lang="es-CO" dirty="0"/>
          </a:p>
        </p:txBody>
      </p:sp>
      <p:sp>
        <p:nvSpPr>
          <p:cNvPr id="4" name="Marcador de posición de número de diapositiva 3"/>
          <p:cNvSpPr>
            <a:spLocks noGrp="1"/>
          </p:cNvSpPr>
          <p:nvPr>
            <p:ph type="sldNum" sz="quarter" idx="10"/>
          </p:nvPr>
        </p:nvSpPr>
        <p:spPr/>
        <p:txBody>
          <a:bodyPr/>
          <a:lstStyle/>
          <a:p>
            <a:fld id="{6783BE02-F93D-48DD-9CB2-B54F97C0EA89}" type="slidenum">
              <a:rPr lang="es-CO" smtClean="0"/>
              <a:t>120</a:t>
            </a:fld>
            <a:endParaRPr lang="es-CO"/>
          </a:p>
        </p:txBody>
      </p:sp>
    </p:spTree>
    <p:extLst>
      <p:ext uri="{BB962C8B-B14F-4D97-AF65-F5344CB8AC3E}">
        <p14:creationId xmlns:p14="http://schemas.microsoft.com/office/powerpoint/2010/main" val="1750880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E682E33-2E06-40E7-85D1-4EE50B78DB93}" type="slidenum">
              <a:rPr lang="es-CO" smtClean="0"/>
              <a:t>136</a:t>
            </a:fld>
            <a:endParaRPr lang="es-CO"/>
          </a:p>
        </p:txBody>
      </p:sp>
    </p:spTree>
    <p:extLst>
      <p:ext uri="{BB962C8B-B14F-4D97-AF65-F5344CB8AC3E}">
        <p14:creationId xmlns:p14="http://schemas.microsoft.com/office/powerpoint/2010/main" val="3646097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73750E-AC81-F920-14EA-9B8627370E9F}"/>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O"/>
          </a:p>
        </p:txBody>
      </p:sp>
      <p:sp>
        <p:nvSpPr>
          <p:cNvPr id="3" name="Subtítulo 2">
            <a:extLst>
              <a:ext uri="{FF2B5EF4-FFF2-40B4-BE49-F238E27FC236}">
                <a16:creationId xmlns:a16="http://schemas.microsoft.com/office/drawing/2014/main" id="{146D2446-FFAD-9B2F-3B74-C850C13EFB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4" name="Marcador de fecha 3">
            <a:extLst>
              <a:ext uri="{FF2B5EF4-FFF2-40B4-BE49-F238E27FC236}">
                <a16:creationId xmlns:a16="http://schemas.microsoft.com/office/drawing/2014/main" id="{146D9D15-D6E2-B08E-9013-738BB244C402}"/>
              </a:ext>
            </a:extLst>
          </p:cNvPr>
          <p:cNvSpPr>
            <a:spLocks noGrp="1"/>
          </p:cNvSpPr>
          <p:nvPr>
            <p:ph type="dt" sz="half" idx="10"/>
          </p:nvPr>
        </p:nvSpPr>
        <p:spPr/>
        <p:txBody>
          <a:bodyPr/>
          <a:lstStyle/>
          <a:p>
            <a:fld id="{B1164540-5050-024E-A312-3A8655F7746B}" type="datetimeFigureOut">
              <a:rPr lang="es-CO" smtClean="0"/>
              <a:t>7/11/22</a:t>
            </a:fld>
            <a:endParaRPr lang="es-CO"/>
          </a:p>
        </p:txBody>
      </p:sp>
      <p:sp>
        <p:nvSpPr>
          <p:cNvPr id="5" name="Marcador de pie de página 4">
            <a:extLst>
              <a:ext uri="{FF2B5EF4-FFF2-40B4-BE49-F238E27FC236}">
                <a16:creationId xmlns:a16="http://schemas.microsoft.com/office/drawing/2014/main" id="{3F3E52D9-931D-6FD9-7927-25884C69CCBA}"/>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82DAB3B-E3E4-99D4-F451-A9B8B939B7C0}"/>
              </a:ext>
            </a:extLst>
          </p:cNvPr>
          <p:cNvSpPr>
            <a:spLocks noGrp="1"/>
          </p:cNvSpPr>
          <p:nvPr>
            <p:ph type="sldNum" sz="quarter" idx="12"/>
          </p:nvPr>
        </p:nvSpPr>
        <p:spPr/>
        <p:txBody>
          <a:bodyPr/>
          <a:lstStyle/>
          <a:p>
            <a:fld id="{FF82BF90-09F4-1041-B588-2F1CE344D77C}" type="slidenum">
              <a:rPr lang="es-CO" smtClean="0"/>
              <a:t>‹Nº›</a:t>
            </a:fld>
            <a:endParaRPr lang="es-CO"/>
          </a:p>
        </p:txBody>
      </p:sp>
    </p:spTree>
    <p:extLst>
      <p:ext uri="{BB962C8B-B14F-4D97-AF65-F5344CB8AC3E}">
        <p14:creationId xmlns:p14="http://schemas.microsoft.com/office/powerpoint/2010/main" val="1101029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F46B12-77E7-9735-B188-00699468BA99}"/>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texto vertical 2">
            <a:extLst>
              <a:ext uri="{FF2B5EF4-FFF2-40B4-BE49-F238E27FC236}">
                <a16:creationId xmlns:a16="http://schemas.microsoft.com/office/drawing/2014/main" id="{8B919824-A778-FE2E-9B3C-5C80DEDC960B}"/>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6330380D-B887-ACC7-8776-8B983F810FB6}"/>
              </a:ext>
            </a:extLst>
          </p:cNvPr>
          <p:cNvSpPr>
            <a:spLocks noGrp="1"/>
          </p:cNvSpPr>
          <p:nvPr>
            <p:ph type="dt" sz="half" idx="10"/>
          </p:nvPr>
        </p:nvSpPr>
        <p:spPr/>
        <p:txBody>
          <a:bodyPr/>
          <a:lstStyle/>
          <a:p>
            <a:fld id="{B1164540-5050-024E-A312-3A8655F7746B}" type="datetimeFigureOut">
              <a:rPr lang="es-CO" smtClean="0"/>
              <a:t>7/11/22</a:t>
            </a:fld>
            <a:endParaRPr lang="es-CO"/>
          </a:p>
        </p:txBody>
      </p:sp>
      <p:sp>
        <p:nvSpPr>
          <p:cNvPr id="5" name="Marcador de pie de página 4">
            <a:extLst>
              <a:ext uri="{FF2B5EF4-FFF2-40B4-BE49-F238E27FC236}">
                <a16:creationId xmlns:a16="http://schemas.microsoft.com/office/drawing/2014/main" id="{69696231-20CC-D12F-9048-C57A788222E5}"/>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AE97ACEC-7199-FBEE-93C1-4973F04A1894}"/>
              </a:ext>
            </a:extLst>
          </p:cNvPr>
          <p:cNvSpPr>
            <a:spLocks noGrp="1"/>
          </p:cNvSpPr>
          <p:nvPr>
            <p:ph type="sldNum" sz="quarter" idx="12"/>
          </p:nvPr>
        </p:nvSpPr>
        <p:spPr/>
        <p:txBody>
          <a:bodyPr/>
          <a:lstStyle/>
          <a:p>
            <a:fld id="{FF82BF90-09F4-1041-B588-2F1CE344D77C}" type="slidenum">
              <a:rPr lang="es-CO" smtClean="0"/>
              <a:t>‹Nº›</a:t>
            </a:fld>
            <a:endParaRPr lang="es-CO"/>
          </a:p>
        </p:txBody>
      </p:sp>
    </p:spTree>
    <p:extLst>
      <p:ext uri="{BB962C8B-B14F-4D97-AF65-F5344CB8AC3E}">
        <p14:creationId xmlns:p14="http://schemas.microsoft.com/office/powerpoint/2010/main" val="716880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3FDC51B-E1BE-3269-9D0C-C28A13A4F100}"/>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O"/>
          </a:p>
        </p:txBody>
      </p:sp>
      <p:sp>
        <p:nvSpPr>
          <p:cNvPr id="3" name="Marcador de texto vertical 2">
            <a:extLst>
              <a:ext uri="{FF2B5EF4-FFF2-40B4-BE49-F238E27FC236}">
                <a16:creationId xmlns:a16="http://schemas.microsoft.com/office/drawing/2014/main" id="{447B2CCE-CDBC-9524-C106-E160EE3E58B3}"/>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4A759952-1A8C-097C-6B1A-2E42D2FF1835}"/>
              </a:ext>
            </a:extLst>
          </p:cNvPr>
          <p:cNvSpPr>
            <a:spLocks noGrp="1"/>
          </p:cNvSpPr>
          <p:nvPr>
            <p:ph type="dt" sz="half" idx="10"/>
          </p:nvPr>
        </p:nvSpPr>
        <p:spPr/>
        <p:txBody>
          <a:bodyPr/>
          <a:lstStyle/>
          <a:p>
            <a:fld id="{B1164540-5050-024E-A312-3A8655F7746B}" type="datetimeFigureOut">
              <a:rPr lang="es-CO" smtClean="0"/>
              <a:t>7/11/22</a:t>
            </a:fld>
            <a:endParaRPr lang="es-CO"/>
          </a:p>
        </p:txBody>
      </p:sp>
      <p:sp>
        <p:nvSpPr>
          <p:cNvPr id="5" name="Marcador de pie de página 4">
            <a:extLst>
              <a:ext uri="{FF2B5EF4-FFF2-40B4-BE49-F238E27FC236}">
                <a16:creationId xmlns:a16="http://schemas.microsoft.com/office/drawing/2014/main" id="{8219646B-7034-9563-9C6C-18D520656762}"/>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EFD310F3-F098-2291-3837-F3B76FFCBCB5}"/>
              </a:ext>
            </a:extLst>
          </p:cNvPr>
          <p:cNvSpPr>
            <a:spLocks noGrp="1"/>
          </p:cNvSpPr>
          <p:nvPr>
            <p:ph type="sldNum" sz="quarter" idx="12"/>
          </p:nvPr>
        </p:nvSpPr>
        <p:spPr/>
        <p:txBody>
          <a:bodyPr/>
          <a:lstStyle/>
          <a:p>
            <a:fld id="{FF82BF90-09F4-1041-B588-2F1CE344D77C}" type="slidenum">
              <a:rPr lang="es-CO" smtClean="0"/>
              <a:t>‹Nº›</a:t>
            </a:fld>
            <a:endParaRPr lang="es-CO"/>
          </a:p>
        </p:txBody>
      </p:sp>
    </p:spTree>
    <p:extLst>
      <p:ext uri="{BB962C8B-B14F-4D97-AF65-F5344CB8AC3E}">
        <p14:creationId xmlns:p14="http://schemas.microsoft.com/office/powerpoint/2010/main" val="1070871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ítulo vertical y texto">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53E92E7B-7AA2-468F-8681-852A31D03A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57" y="-30227"/>
            <a:ext cx="12348554" cy="6887435"/>
          </a:xfrm>
          <a:prstGeom prst="rect">
            <a:avLst/>
          </a:prstGeom>
        </p:spPr>
      </p:pic>
    </p:spTree>
    <p:extLst>
      <p:ext uri="{BB962C8B-B14F-4D97-AF65-F5344CB8AC3E}">
        <p14:creationId xmlns:p14="http://schemas.microsoft.com/office/powerpoint/2010/main" val="2190105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477D24F-3EA0-4D76-9339-55BC582918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 y="11219"/>
            <a:ext cx="12179808" cy="6800392"/>
          </a:xfrm>
          <a:prstGeom prst="rect">
            <a:avLst/>
          </a:prstGeom>
        </p:spPr>
      </p:pic>
    </p:spTree>
    <p:extLst>
      <p:ext uri="{BB962C8B-B14F-4D97-AF65-F5344CB8AC3E}">
        <p14:creationId xmlns:p14="http://schemas.microsoft.com/office/powerpoint/2010/main" val="27102206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ontenido con título">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CB28DF49-6369-43E5-B62A-7EFA9DB77B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6003"/>
            <a:ext cx="12192000" cy="6785993"/>
          </a:xfrm>
          <a:prstGeom prst="rect">
            <a:avLst/>
          </a:prstGeom>
        </p:spPr>
      </p:pic>
      <p:sp>
        <p:nvSpPr>
          <p:cNvPr id="2" name="Título 1">
            <a:extLst>
              <a:ext uri="{FF2B5EF4-FFF2-40B4-BE49-F238E27FC236}">
                <a16:creationId xmlns:a16="http://schemas.microsoft.com/office/drawing/2014/main" id="{AA7ED0B4-A1DC-4882-BB46-4CDFE95A67BD}"/>
              </a:ext>
            </a:extLst>
          </p:cNvPr>
          <p:cNvSpPr>
            <a:spLocks noGrp="1"/>
          </p:cNvSpPr>
          <p:nvPr>
            <p:ph type="title"/>
          </p:nvPr>
        </p:nvSpPr>
        <p:spPr>
          <a:xfrm>
            <a:off x="839788" y="1072662"/>
            <a:ext cx="3932237" cy="984738"/>
          </a:xfrm>
        </p:spPr>
        <p:txBody>
          <a:bodyPr anchor="b">
            <a:noAutofit/>
          </a:bodyPr>
          <a:lstStyle>
            <a:lvl1pPr>
              <a:defRPr sz="2400" b="1">
                <a:solidFill>
                  <a:schemeClr val="bg1"/>
                </a:solidFill>
                <a:latin typeface="Century Gothic" panose="020B0502020202020204" pitchFamily="34" charset="0"/>
              </a:defRPr>
            </a:lvl1pPr>
          </a:lstStyle>
          <a:p>
            <a:r>
              <a:rPr lang="es-ES" dirty="0"/>
              <a:t>Haga clic para modificar el estilo de título del patrón</a:t>
            </a:r>
            <a:endParaRPr lang="es-CO" dirty="0"/>
          </a:p>
        </p:txBody>
      </p:sp>
      <p:sp>
        <p:nvSpPr>
          <p:cNvPr id="4" name="Marcador de texto 3">
            <a:extLst>
              <a:ext uri="{FF2B5EF4-FFF2-40B4-BE49-F238E27FC236}">
                <a16:creationId xmlns:a16="http://schemas.microsoft.com/office/drawing/2014/main" id="{E990DE83-F1C8-4FB4-BB2F-A59108C5CC23}"/>
              </a:ext>
            </a:extLst>
          </p:cNvPr>
          <p:cNvSpPr>
            <a:spLocks noGrp="1"/>
          </p:cNvSpPr>
          <p:nvPr>
            <p:ph type="body" sz="half" idx="2"/>
          </p:nvPr>
        </p:nvSpPr>
        <p:spPr>
          <a:xfrm>
            <a:off x="839788" y="3523396"/>
            <a:ext cx="3932237" cy="2345592"/>
          </a:xfrm>
        </p:spPr>
        <p:txBody>
          <a:bodyPr/>
          <a:lstStyle>
            <a:lvl1pPr marL="0" indent="0">
              <a:buNone/>
              <a:defRPr sz="1600">
                <a:solidFill>
                  <a:schemeClr val="bg1"/>
                </a:solidFill>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Tree>
    <p:extLst>
      <p:ext uri="{BB962C8B-B14F-4D97-AF65-F5344CB8AC3E}">
        <p14:creationId xmlns:p14="http://schemas.microsoft.com/office/powerpoint/2010/main" val="587294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Imagen con título">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F168CE34-1E42-49A8-BACC-05901B0A9A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989"/>
            <a:ext cx="12158472" cy="6824021"/>
          </a:xfrm>
          <a:prstGeom prst="rect">
            <a:avLst/>
          </a:prstGeom>
        </p:spPr>
      </p:pic>
      <p:sp>
        <p:nvSpPr>
          <p:cNvPr id="2" name="Título 1">
            <a:extLst>
              <a:ext uri="{FF2B5EF4-FFF2-40B4-BE49-F238E27FC236}">
                <a16:creationId xmlns:a16="http://schemas.microsoft.com/office/drawing/2014/main" id="{95FBCC3F-BB70-45F0-A4CA-1E843BCDCCE4}"/>
              </a:ext>
            </a:extLst>
          </p:cNvPr>
          <p:cNvSpPr>
            <a:spLocks noGrp="1"/>
          </p:cNvSpPr>
          <p:nvPr>
            <p:ph type="title"/>
          </p:nvPr>
        </p:nvSpPr>
        <p:spPr>
          <a:xfrm>
            <a:off x="838200" y="1529862"/>
            <a:ext cx="3932237" cy="914400"/>
          </a:xfrm>
        </p:spPr>
        <p:txBody>
          <a:bodyPr anchor="b"/>
          <a:lstStyle>
            <a:lvl1pPr>
              <a:defRPr sz="3200" b="1">
                <a:solidFill>
                  <a:schemeClr val="bg1"/>
                </a:solidFill>
                <a:latin typeface="Century Gothic" panose="020B0502020202020204" pitchFamily="34" charset="0"/>
              </a:defRPr>
            </a:lvl1pPr>
          </a:lstStyle>
          <a:p>
            <a:r>
              <a:rPr lang="es-ES" dirty="0"/>
              <a:t>Haga clic para modificar el estilo de título del patrón</a:t>
            </a:r>
            <a:endParaRPr lang="es-CO" dirty="0"/>
          </a:p>
        </p:txBody>
      </p:sp>
      <p:sp>
        <p:nvSpPr>
          <p:cNvPr id="4" name="Marcador de texto 3">
            <a:extLst>
              <a:ext uri="{FF2B5EF4-FFF2-40B4-BE49-F238E27FC236}">
                <a16:creationId xmlns:a16="http://schemas.microsoft.com/office/drawing/2014/main" id="{72981CA4-B35F-4730-B8E7-707A73BE16E1}"/>
              </a:ext>
            </a:extLst>
          </p:cNvPr>
          <p:cNvSpPr>
            <a:spLocks noGrp="1"/>
          </p:cNvSpPr>
          <p:nvPr>
            <p:ph type="body" sz="half" idx="2"/>
          </p:nvPr>
        </p:nvSpPr>
        <p:spPr>
          <a:xfrm>
            <a:off x="839788" y="2708031"/>
            <a:ext cx="3932237" cy="3160957"/>
          </a:xfrm>
        </p:spPr>
        <p:txBody>
          <a:bodyPr/>
          <a:lstStyle>
            <a:lvl1pPr marL="0" indent="0">
              <a:buNone/>
              <a:defRPr sz="1600" b="0">
                <a:solidFill>
                  <a:schemeClr val="bg1"/>
                </a:solidFill>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5" name="Marcador de fecha 4">
            <a:extLst>
              <a:ext uri="{FF2B5EF4-FFF2-40B4-BE49-F238E27FC236}">
                <a16:creationId xmlns:a16="http://schemas.microsoft.com/office/drawing/2014/main" id="{BEBCEBF6-142A-4643-8B8F-73F8DB8AC772}"/>
              </a:ext>
            </a:extLst>
          </p:cNvPr>
          <p:cNvSpPr>
            <a:spLocks noGrp="1"/>
          </p:cNvSpPr>
          <p:nvPr>
            <p:ph type="dt" sz="half" idx="10"/>
          </p:nvPr>
        </p:nvSpPr>
        <p:spPr/>
        <p:txBody>
          <a:bodyPr/>
          <a:lstStyle/>
          <a:p>
            <a:fld id="{BF8ED75A-666A-4DC1-A644-3C8057C467DE}" type="datetimeFigureOut">
              <a:rPr lang="es-CO" smtClean="0"/>
              <a:t>8/11/22</a:t>
            </a:fld>
            <a:endParaRPr lang="es-CO"/>
          </a:p>
        </p:txBody>
      </p:sp>
      <p:sp>
        <p:nvSpPr>
          <p:cNvPr id="6" name="Marcador de pie de página 5">
            <a:extLst>
              <a:ext uri="{FF2B5EF4-FFF2-40B4-BE49-F238E27FC236}">
                <a16:creationId xmlns:a16="http://schemas.microsoft.com/office/drawing/2014/main" id="{83A48E05-E6AA-43F6-971B-562BD98BF5AB}"/>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5CBC4843-90A5-47EE-8203-07E39700ECC0}"/>
              </a:ext>
            </a:extLst>
          </p:cNvPr>
          <p:cNvSpPr>
            <a:spLocks noGrp="1"/>
          </p:cNvSpPr>
          <p:nvPr>
            <p:ph type="sldNum" sz="quarter" idx="12"/>
          </p:nvPr>
        </p:nvSpPr>
        <p:spPr/>
        <p:txBody>
          <a:bodyPr/>
          <a:lstStyle/>
          <a:p>
            <a:fld id="{2FCD62F9-D635-40B3-A7A3-17C8FBEC4B67}" type="slidenum">
              <a:rPr lang="es-CO" smtClean="0"/>
              <a:t>‹Nº›</a:t>
            </a:fld>
            <a:endParaRPr lang="es-CO"/>
          </a:p>
        </p:txBody>
      </p:sp>
    </p:spTree>
    <p:extLst>
      <p:ext uri="{BB962C8B-B14F-4D97-AF65-F5344CB8AC3E}">
        <p14:creationId xmlns:p14="http://schemas.microsoft.com/office/powerpoint/2010/main" val="1405793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omparación">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FAB6110-C167-48A7-B412-3B3FAD9D61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366"/>
            <a:ext cx="12179806" cy="6800392"/>
          </a:xfrm>
          <a:prstGeom prst="rect">
            <a:avLst/>
          </a:prstGeom>
        </p:spPr>
      </p:pic>
    </p:spTree>
    <p:extLst>
      <p:ext uri="{BB962C8B-B14F-4D97-AF65-F5344CB8AC3E}">
        <p14:creationId xmlns:p14="http://schemas.microsoft.com/office/powerpoint/2010/main" val="2813000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Dos objetos">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44427E0C-C93E-4EBA-9D38-DD6EC2A862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6" y="0"/>
            <a:ext cx="12172028" cy="6803136"/>
          </a:xfrm>
          <a:prstGeom prst="rect">
            <a:avLst/>
          </a:prstGeom>
        </p:spPr>
      </p:pic>
    </p:spTree>
    <p:extLst>
      <p:ext uri="{BB962C8B-B14F-4D97-AF65-F5344CB8AC3E}">
        <p14:creationId xmlns:p14="http://schemas.microsoft.com/office/powerpoint/2010/main" val="29605114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D0E86FD1-A1DD-41C8-9C15-A6499925BE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33"/>
            <a:ext cx="12268200" cy="6821322"/>
          </a:xfrm>
          <a:prstGeom prst="rect">
            <a:avLst/>
          </a:prstGeom>
        </p:spPr>
      </p:pic>
      <p:sp>
        <p:nvSpPr>
          <p:cNvPr id="2" name="Título 1">
            <a:extLst>
              <a:ext uri="{FF2B5EF4-FFF2-40B4-BE49-F238E27FC236}">
                <a16:creationId xmlns:a16="http://schemas.microsoft.com/office/drawing/2014/main" id="{FBA3A8D5-F27C-4C59-BB14-49BC68BA2C10}"/>
              </a:ext>
            </a:extLst>
          </p:cNvPr>
          <p:cNvSpPr>
            <a:spLocks noGrp="1"/>
          </p:cNvSpPr>
          <p:nvPr>
            <p:ph type="title"/>
          </p:nvPr>
        </p:nvSpPr>
        <p:spPr>
          <a:xfrm>
            <a:off x="1752600" y="1859074"/>
            <a:ext cx="7223975" cy="3305354"/>
          </a:xfrm>
        </p:spPr>
        <p:txBody>
          <a:bodyPr>
            <a:normAutofit/>
          </a:bodyPr>
          <a:lstStyle>
            <a:lvl1pPr>
              <a:defRPr sz="6000" b="1">
                <a:solidFill>
                  <a:schemeClr val="bg1"/>
                </a:solidFill>
                <a:latin typeface="Century Gothic" panose="020B0502020202020204" pitchFamily="34" charset="0"/>
              </a:defRPr>
            </a:lvl1pPr>
          </a:lstStyle>
          <a:p>
            <a:r>
              <a:rPr lang="es-ES"/>
              <a:t>Haga clic para modificar el estilo de título del patrón</a:t>
            </a:r>
            <a:endParaRPr lang="es-CO"/>
          </a:p>
        </p:txBody>
      </p:sp>
    </p:spTree>
    <p:extLst>
      <p:ext uri="{BB962C8B-B14F-4D97-AF65-F5344CB8AC3E}">
        <p14:creationId xmlns:p14="http://schemas.microsoft.com/office/powerpoint/2010/main" val="3867912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2D313C-3A59-B730-F55F-AF9EA07877ED}"/>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76633582-0F93-3D28-2A03-49992D7082EF}"/>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4628AA9F-4B0F-537D-965A-45253DE3CD6D}"/>
              </a:ext>
            </a:extLst>
          </p:cNvPr>
          <p:cNvSpPr>
            <a:spLocks noGrp="1"/>
          </p:cNvSpPr>
          <p:nvPr>
            <p:ph type="dt" sz="half" idx="10"/>
          </p:nvPr>
        </p:nvSpPr>
        <p:spPr/>
        <p:txBody>
          <a:bodyPr/>
          <a:lstStyle/>
          <a:p>
            <a:fld id="{B1164540-5050-024E-A312-3A8655F7746B}" type="datetimeFigureOut">
              <a:rPr lang="es-CO" smtClean="0"/>
              <a:t>7/11/22</a:t>
            </a:fld>
            <a:endParaRPr lang="es-CO"/>
          </a:p>
        </p:txBody>
      </p:sp>
      <p:sp>
        <p:nvSpPr>
          <p:cNvPr id="5" name="Marcador de pie de página 4">
            <a:extLst>
              <a:ext uri="{FF2B5EF4-FFF2-40B4-BE49-F238E27FC236}">
                <a16:creationId xmlns:a16="http://schemas.microsoft.com/office/drawing/2014/main" id="{07F541E7-0DF9-B5BE-1F16-947D889ECA2C}"/>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780FDFAA-CBF2-76E3-80C2-5A2B7CA6915D}"/>
              </a:ext>
            </a:extLst>
          </p:cNvPr>
          <p:cNvSpPr>
            <a:spLocks noGrp="1"/>
          </p:cNvSpPr>
          <p:nvPr>
            <p:ph type="sldNum" sz="quarter" idx="12"/>
          </p:nvPr>
        </p:nvSpPr>
        <p:spPr/>
        <p:txBody>
          <a:bodyPr/>
          <a:lstStyle/>
          <a:p>
            <a:fld id="{FF82BF90-09F4-1041-B588-2F1CE344D77C}" type="slidenum">
              <a:rPr lang="es-CO" smtClean="0"/>
              <a:t>‹Nº›</a:t>
            </a:fld>
            <a:endParaRPr lang="es-CO"/>
          </a:p>
        </p:txBody>
      </p:sp>
    </p:spTree>
    <p:extLst>
      <p:ext uri="{BB962C8B-B14F-4D97-AF65-F5344CB8AC3E}">
        <p14:creationId xmlns:p14="http://schemas.microsoft.com/office/powerpoint/2010/main" val="2459583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0AEB9A-83F5-C833-0DC0-D264C763B24D}"/>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EF6301D1-339F-6F70-5C9F-BE57999A9E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01EFDD83-0B9C-BF80-51F6-B6F7E622BEE9}"/>
              </a:ext>
            </a:extLst>
          </p:cNvPr>
          <p:cNvSpPr>
            <a:spLocks noGrp="1"/>
          </p:cNvSpPr>
          <p:nvPr>
            <p:ph type="dt" sz="half" idx="10"/>
          </p:nvPr>
        </p:nvSpPr>
        <p:spPr/>
        <p:txBody>
          <a:bodyPr/>
          <a:lstStyle/>
          <a:p>
            <a:fld id="{B1164540-5050-024E-A312-3A8655F7746B}" type="datetimeFigureOut">
              <a:rPr lang="es-CO" smtClean="0"/>
              <a:t>7/11/22</a:t>
            </a:fld>
            <a:endParaRPr lang="es-CO"/>
          </a:p>
        </p:txBody>
      </p:sp>
      <p:sp>
        <p:nvSpPr>
          <p:cNvPr id="5" name="Marcador de pie de página 4">
            <a:extLst>
              <a:ext uri="{FF2B5EF4-FFF2-40B4-BE49-F238E27FC236}">
                <a16:creationId xmlns:a16="http://schemas.microsoft.com/office/drawing/2014/main" id="{FBCE7923-D777-F5EE-2E69-48B6282C1B47}"/>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524A2292-D853-DC8E-64B0-75CC691E29DC}"/>
              </a:ext>
            </a:extLst>
          </p:cNvPr>
          <p:cNvSpPr>
            <a:spLocks noGrp="1"/>
          </p:cNvSpPr>
          <p:nvPr>
            <p:ph type="sldNum" sz="quarter" idx="12"/>
          </p:nvPr>
        </p:nvSpPr>
        <p:spPr/>
        <p:txBody>
          <a:bodyPr/>
          <a:lstStyle/>
          <a:p>
            <a:fld id="{FF82BF90-09F4-1041-B588-2F1CE344D77C}" type="slidenum">
              <a:rPr lang="es-CO" smtClean="0"/>
              <a:t>‹Nº›</a:t>
            </a:fld>
            <a:endParaRPr lang="es-CO"/>
          </a:p>
        </p:txBody>
      </p:sp>
    </p:spTree>
    <p:extLst>
      <p:ext uri="{BB962C8B-B14F-4D97-AF65-F5344CB8AC3E}">
        <p14:creationId xmlns:p14="http://schemas.microsoft.com/office/powerpoint/2010/main" val="627198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E95E30-C76E-46F2-FFE9-233C1929ED3C}"/>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E6D38C41-01A4-1EF1-E449-48B69C3201DE}"/>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contenido 3">
            <a:extLst>
              <a:ext uri="{FF2B5EF4-FFF2-40B4-BE49-F238E27FC236}">
                <a16:creationId xmlns:a16="http://schemas.microsoft.com/office/drawing/2014/main" id="{632C11FC-43AE-FBF0-B762-D88D45B9CB94}"/>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5" name="Marcador de fecha 4">
            <a:extLst>
              <a:ext uri="{FF2B5EF4-FFF2-40B4-BE49-F238E27FC236}">
                <a16:creationId xmlns:a16="http://schemas.microsoft.com/office/drawing/2014/main" id="{4C636019-C7DA-26EA-74E6-26576178FEFA}"/>
              </a:ext>
            </a:extLst>
          </p:cNvPr>
          <p:cNvSpPr>
            <a:spLocks noGrp="1"/>
          </p:cNvSpPr>
          <p:nvPr>
            <p:ph type="dt" sz="half" idx="10"/>
          </p:nvPr>
        </p:nvSpPr>
        <p:spPr/>
        <p:txBody>
          <a:bodyPr/>
          <a:lstStyle/>
          <a:p>
            <a:fld id="{B1164540-5050-024E-A312-3A8655F7746B}" type="datetimeFigureOut">
              <a:rPr lang="es-CO" smtClean="0"/>
              <a:t>7/11/22</a:t>
            </a:fld>
            <a:endParaRPr lang="es-CO"/>
          </a:p>
        </p:txBody>
      </p:sp>
      <p:sp>
        <p:nvSpPr>
          <p:cNvPr id="6" name="Marcador de pie de página 5">
            <a:extLst>
              <a:ext uri="{FF2B5EF4-FFF2-40B4-BE49-F238E27FC236}">
                <a16:creationId xmlns:a16="http://schemas.microsoft.com/office/drawing/2014/main" id="{2AF36383-4D87-0D90-EF61-E269673DE401}"/>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1511B79C-4C75-3D78-C96F-7CFB1B987E82}"/>
              </a:ext>
            </a:extLst>
          </p:cNvPr>
          <p:cNvSpPr>
            <a:spLocks noGrp="1"/>
          </p:cNvSpPr>
          <p:nvPr>
            <p:ph type="sldNum" sz="quarter" idx="12"/>
          </p:nvPr>
        </p:nvSpPr>
        <p:spPr/>
        <p:txBody>
          <a:bodyPr/>
          <a:lstStyle/>
          <a:p>
            <a:fld id="{FF82BF90-09F4-1041-B588-2F1CE344D77C}" type="slidenum">
              <a:rPr lang="es-CO" smtClean="0"/>
              <a:t>‹Nº›</a:t>
            </a:fld>
            <a:endParaRPr lang="es-CO"/>
          </a:p>
        </p:txBody>
      </p:sp>
    </p:spTree>
    <p:extLst>
      <p:ext uri="{BB962C8B-B14F-4D97-AF65-F5344CB8AC3E}">
        <p14:creationId xmlns:p14="http://schemas.microsoft.com/office/powerpoint/2010/main" val="2413790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CB00FE-79A8-2289-F3CE-A8D6D3EB60EA}"/>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42427231-5247-8F0B-0CFC-0E11EA68DB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5A068625-4CAC-FD41-3D9A-445FE3D73FCB}"/>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5" name="Marcador de texto 4">
            <a:extLst>
              <a:ext uri="{FF2B5EF4-FFF2-40B4-BE49-F238E27FC236}">
                <a16:creationId xmlns:a16="http://schemas.microsoft.com/office/drawing/2014/main" id="{D09B2367-2C0F-4CFE-0355-308E281A2F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B4CF3588-BBFA-D6D3-52EA-8998341D11E2}"/>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7" name="Marcador de fecha 6">
            <a:extLst>
              <a:ext uri="{FF2B5EF4-FFF2-40B4-BE49-F238E27FC236}">
                <a16:creationId xmlns:a16="http://schemas.microsoft.com/office/drawing/2014/main" id="{400B08B6-04BA-B77A-59E9-5A26CB3D5E74}"/>
              </a:ext>
            </a:extLst>
          </p:cNvPr>
          <p:cNvSpPr>
            <a:spLocks noGrp="1"/>
          </p:cNvSpPr>
          <p:nvPr>
            <p:ph type="dt" sz="half" idx="10"/>
          </p:nvPr>
        </p:nvSpPr>
        <p:spPr/>
        <p:txBody>
          <a:bodyPr/>
          <a:lstStyle/>
          <a:p>
            <a:fld id="{B1164540-5050-024E-A312-3A8655F7746B}" type="datetimeFigureOut">
              <a:rPr lang="es-CO" smtClean="0"/>
              <a:t>7/11/22</a:t>
            </a:fld>
            <a:endParaRPr lang="es-CO"/>
          </a:p>
        </p:txBody>
      </p:sp>
      <p:sp>
        <p:nvSpPr>
          <p:cNvPr id="8" name="Marcador de pie de página 7">
            <a:extLst>
              <a:ext uri="{FF2B5EF4-FFF2-40B4-BE49-F238E27FC236}">
                <a16:creationId xmlns:a16="http://schemas.microsoft.com/office/drawing/2014/main" id="{60350F8F-0132-0065-982B-EF2DA3B286EC}"/>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0E9DFA18-9268-90BA-143D-13A2413BD06A}"/>
              </a:ext>
            </a:extLst>
          </p:cNvPr>
          <p:cNvSpPr>
            <a:spLocks noGrp="1"/>
          </p:cNvSpPr>
          <p:nvPr>
            <p:ph type="sldNum" sz="quarter" idx="12"/>
          </p:nvPr>
        </p:nvSpPr>
        <p:spPr/>
        <p:txBody>
          <a:bodyPr/>
          <a:lstStyle/>
          <a:p>
            <a:fld id="{FF82BF90-09F4-1041-B588-2F1CE344D77C}" type="slidenum">
              <a:rPr lang="es-CO" smtClean="0"/>
              <a:t>‹Nº›</a:t>
            </a:fld>
            <a:endParaRPr lang="es-CO"/>
          </a:p>
        </p:txBody>
      </p:sp>
    </p:spTree>
    <p:extLst>
      <p:ext uri="{BB962C8B-B14F-4D97-AF65-F5344CB8AC3E}">
        <p14:creationId xmlns:p14="http://schemas.microsoft.com/office/powerpoint/2010/main" val="1712332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387A94-3CB4-2D55-B2C7-67E1131ADF9D}"/>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fecha 2">
            <a:extLst>
              <a:ext uri="{FF2B5EF4-FFF2-40B4-BE49-F238E27FC236}">
                <a16:creationId xmlns:a16="http://schemas.microsoft.com/office/drawing/2014/main" id="{AADEAF36-AB4E-A5A2-4D4C-64BECB8E96D5}"/>
              </a:ext>
            </a:extLst>
          </p:cNvPr>
          <p:cNvSpPr>
            <a:spLocks noGrp="1"/>
          </p:cNvSpPr>
          <p:nvPr>
            <p:ph type="dt" sz="half" idx="10"/>
          </p:nvPr>
        </p:nvSpPr>
        <p:spPr/>
        <p:txBody>
          <a:bodyPr/>
          <a:lstStyle/>
          <a:p>
            <a:fld id="{B1164540-5050-024E-A312-3A8655F7746B}" type="datetimeFigureOut">
              <a:rPr lang="es-CO" smtClean="0"/>
              <a:t>7/11/22</a:t>
            </a:fld>
            <a:endParaRPr lang="es-CO"/>
          </a:p>
        </p:txBody>
      </p:sp>
      <p:sp>
        <p:nvSpPr>
          <p:cNvPr id="4" name="Marcador de pie de página 3">
            <a:extLst>
              <a:ext uri="{FF2B5EF4-FFF2-40B4-BE49-F238E27FC236}">
                <a16:creationId xmlns:a16="http://schemas.microsoft.com/office/drawing/2014/main" id="{C46AD3F9-1990-E4FF-8DAA-3D2FB3FF73C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29C5D460-F790-7DDF-7164-60467CBC7B2B}"/>
              </a:ext>
            </a:extLst>
          </p:cNvPr>
          <p:cNvSpPr>
            <a:spLocks noGrp="1"/>
          </p:cNvSpPr>
          <p:nvPr>
            <p:ph type="sldNum" sz="quarter" idx="12"/>
          </p:nvPr>
        </p:nvSpPr>
        <p:spPr/>
        <p:txBody>
          <a:bodyPr/>
          <a:lstStyle/>
          <a:p>
            <a:fld id="{FF82BF90-09F4-1041-B588-2F1CE344D77C}" type="slidenum">
              <a:rPr lang="es-CO" smtClean="0"/>
              <a:t>‹Nº›</a:t>
            </a:fld>
            <a:endParaRPr lang="es-CO"/>
          </a:p>
        </p:txBody>
      </p:sp>
    </p:spTree>
    <p:extLst>
      <p:ext uri="{BB962C8B-B14F-4D97-AF65-F5344CB8AC3E}">
        <p14:creationId xmlns:p14="http://schemas.microsoft.com/office/powerpoint/2010/main" val="4294126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926569D-0D43-7FE0-41C7-F1480C16E35B}"/>
              </a:ext>
            </a:extLst>
          </p:cNvPr>
          <p:cNvSpPr>
            <a:spLocks noGrp="1"/>
          </p:cNvSpPr>
          <p:nvPr>
            <p:ph type="dt" sz="half" idx="10"/>
          </p:nvPr>
        </p:nvSpPr>
        <p:spPr/>
        <p:txBody>
          <a:bodyPr/>
          <a:lstStyle/>
          <a:p>
            <a:fld id="{B1164540-5050-024E-A312-3A8655F7746B}" type="datetimeFigureOut">
              <a:rPr lang="es-CO" smtClean="0"/>
              <a:t>7/11/22</a:t>
            </a:fld>
            <a:endParaRPr lang="es-CO"/>
          </a:p>
        </p:txBody>
      </p:sp>
      <p:sp>
        <p:nvSpPr>
          <p:cNvPr id="3" name="Marcador de pie de página 2">
            <a:extLst>
              <a:ext uri="{FF2B5EF4-FFF2-40B4-BE49-F238E27FC236}">
                <a16:creationId xmlns:a16="http://schemas.microsoft.com/office/drawing/2014/main" id="{1F2123A6-B271-8171-6B87-46D7722BB5C7}"/>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CC3989D8-8C4D-CB9C-111B-A9AF578EFC43}"/>
              </a:ext>
            </a:extLst>
          </p:cNvPr>
          <p:cNvSpPr>
            <a:spLocks noGrp="1"/>
          </p:cNvSpPr>
          <p:nvPr>
            <p:ph type="sldNum" sz="quarter" idx="12"/>
          </p:nvPr>
        </p:nvSpPr>
        <p:spPr/>
        <p:txBody>
          <a:bodyPr/>
          <a:lstStyle/>
          <a:p>
            <a:fld id="{FF82BF90-09F4-1041-B588-2F1CE344D77C}" type="slidenum">
              <a:rPr lang="es-CO" smtClean="0"/>
              <a:t>‹Nº›</a:t>
            </a:fld>
            <a:endParaRPr lang="es-CO"/>
          </a:p>
        </p:txBody>
      </p:sp>
    </p:spTree>
    <p:extLst>
      <p:ext uri="{BB962C8B-B14F-4D97-AF65-F5344CB8AC3E}">
        <p14:creationId xmlns:p14="http://schemas.microsoft.com/office/powerpoint/2010/main" val="2959953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0ADC15-9EE6-AB37-F053-8635DDD133B1}"/>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E7C8A072-5AF9-AE83-5549-6BC1E6137E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texto 3">
            <a:extLst>
              <a:ext uri="{FF2B5EF4-FFF2-40B4-BE49-F238E27FC236}">
                <a16:creationId xmlns:a16="http://schemas.microsoft.com/office/drawing/2014/main" id="{E19DBF81-93FD-D2AF-F7CC-1F6B00A963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1C3DC4D6-00BA-3EDE-06E5-13E531813ADA}"/>
              </a:ext>
            </a:extLst>
          </p:cNvPr>
          <p:cNvSpPr>
            <a:spLocks noGrp="1"/>
          </p:cNvSpPr>
          <p:nvPr>
            <p:ph type="dt" sz="half" idx="10"/>
          </p:nvPr>
        </p:nvSpPr>
        <p:spPr/>
        <p:txBody>
          <a:bodyPr/>
          <a:lstStyle/>
          <a:p>
            <a:fld id="{B1164540-5050-024E-A312-3A8655F7746B}" type="datetimeFigureOut">
              <a:rPr lang="es-CO" smtClean="0"/>
              <a:t>7/11/22</a:t>
            </a:fld>
            <a:endParaRPr lang="es-CO"/>
          </a:p>
        </p:txBody>
      </p:sp>
      <p:sp>
        <p:nvSpPr>
          <p:cNvPr id="6" name="Marcador de pie de página 5">
            <a:extLst>
              <a:ext uri="{FF2B5EF4-FFF2-40B4-BE49-F238E27FC236}">
                <a16:creationId xmlns:a16="http://schemas.microsoft.com/office/drawing/2014/main" id="{9C3D0CFA-DFA9-F5E8-FB71-08A184E12CB8}"/>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6BA97810-50E6-8047-9CB9-22CD4F97F9A9}"/>
              </a:ext>
            </a:extLst>
          </p:cNvPr>
          <p:cNvSpPr>
            <a:spLocks noGrp="1"/>
          </p:cNvSpPr>
          <p:nvPr>
            <p:ph type="sldNum" sz="quarter" idx="12"/>
          </p:nvPr>
        </p:nvSpPr>
        <p:spPr/>
        <p:txBody>
          <a:bodyPr/>
          <a:lstStyle/>
          <a:p>
            <a:fld id="{FF82BF90-09F4-1041-B588-2F1CE344D77C}" type="slidenum">
              <a:rPr lang="es-CO" smtClean="0"/>
              <a:t>‹Nº›</a:t>
            </a:fld>
            <a:endParaRPr lang="es-CO"/>
          </a:p>
        </p:txBody>
      </p:sp>
    </p:spTree>
    <p:extLst>
      <p:ext uri="{BB962C8B-B14F-4D97-AF65-F5344CB8AC3E}">
        <p14:creationId xmlns:p14="http://schemas.microsoft.com/office/powerpoint/2010/main" val="2933443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78AAF3-C0F7-FA08-14C7-78E08C21C2CD}"/>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O"/>
          </a:p>
        </p:txBody>
      </p:sp>
      <p:sp>
        <p:nvSpPr>
          <p:cNvPr id="3" name="Marcador de posición de imagen 2">
            <a:extLst>
              <a:ext uri="{FF2B5EF4-FFF2-40B4-BE49-F238E27FC236}">
                <a16:creationId xmlns:a16="http://schemas.microsoft.com/office/drawing/2014/main" id="{9C71348D-BE50-E55F-6513-C882E6D1CA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4525BF57-68A2-24DF-3AA1-38220C54E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67AD9372-8B1C-26F7-3310-38741A9D129D}"/>
              </a:ext>
            </a:extLst>
          </p:cNvPr>
          <p:cNvSpPr>
            <a:spLocks noGrp="1"/>
          </p:cNvSpPr>
          <p:nvPr>
            <p:ph type="dt" sz="half" idx="10"/>
          </p:nvPr>
        </p:nvSpPr>
        <p:spPr/>
        <p:txBody>
          <a:bodyPr/>
          <a:lstStyle/>
          <a:p>
            <a:fld id="{B1164540-5050-024E-A312-3A8655F7746B}" type="datetimeFigureOut">
              <a:rPr lang="es-CO" smtClean="0"/>
              <a:t>7/11/22</a:t>
            </a:fld>
            <a:endParaRPr lang="es-CO"/>
          </a:p>
        </p:txBody>
      </p:sp>
      <p:sp>
        <p:nvSpPr>
          <p:cNvPr id="6" name="Marcador de pie de página 5">
            <a:extLst>
              <a:ext uri="{FF2B5EF4-FFF2-40B4-BE49-F238E27FC236}">
                <a16:creationId xmlns:a16="http://schemas.microsoft.com/office/drawing/2014/main" id="{3007810A-AC81-8253-7542-00A8CC696140}"/>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C619539D-F841-436F-028D-C40080D83B6F}"/>
              </a:ext>
            </a:extLst>
          </p:cNvPr>
          <p:cNvSpPr>
            <a:spLocks noGrp="1"/>
          </p:cNvSpPr>
          <p:nvPr>
            <p:ph type="sldNum" sz="quarter" idx="12"/>
          </p:nvPr>
        </p:nvSpPr>
        <p:spPr/>
        <p:txBody>
          <a:bodyPr/>
          <a:lstStyle/>
          <a:p>
            <a:fld id="{FF82BF90-09F4-1041-B588-2F1CE344D77C}" type="slidenum">
              <a:rPr lang="es-CO" smtClean="0"/>
              <a:t>‹Nº›</a:t>
            </a:fld>
            <a:endParaRPr lang="es-CO"/>
          </a:p>
        </p:txBody>
      </p:sp>
    </p:spTree>
    <p:extLst>
      <p:ext uri="{BB962C8B-B14F-4D97-AF65-F5344CB8AC3E}">
        <p14:creationId xmlns:p14="http://schemas.microsoft.com/office/powerpoint/2010/main" val="4221038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ED142EE-BF4A-B8F9-4A41-28BF1DDC6A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4FE740CA-F6AD-5898-8E1B-702C136C12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F712C58D-8B95-FF81-9546-407B69B49A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164540-5050-024E-A312-3A8655F7746B}" type="datetimeFigureOut">
              <a:rPr lang="es-CO" smtClean="0"/>
              <a:t>7/11/22</a:t>
            </a:fld>
            <a:endParaRPr lang="es-CO"/>
          </a:p>
        </p:txBody>
      </p:sp>
      <p:sp>
        <p:nvSpPr>
          <p:cNvPr id="5" name="Marcador de pie de página 4">
            <a:extLst>
              <a:ext uri="{FF2B5EF4-FFF2-40B4-BE49-F238E27FC236}">
                <a16:creationId xmlns:a16="http://schemas.microsoft.com/office/drawing/2014/main" id="{F1373CF8-0B3C-E669-6831-28EF316577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F9D1BC52-345E-863E-390E-3DD1667AF8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82BF90-09F4-1041-B588-2F1CE344D77C}" type="slidenum">
              <a:rPr lang="es-CO" smtClean="0"/>
              <a:t>‹Nº›</a:t>
            </a:fld>
            <a:endParaRPr lang="es-CO"/>
          </a:p>
        </p:txBody>
      </p:sp>
    </p:spTree>
    <p:extLst>
      <p:ext uri="{BB962C8B-B14F-4D97-AF65-F5344CB8AC3E}">
        <p14:creationId xmlns:p14="http://schemas.microsoft.com/office/powerpoint/2010/main" val="16043455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 id="2147483665" r:id="rId16"/>
    <p:sldLayoutId id="2147483666" r:id="rId17"/>
    <p:sldLayoutId id="214748366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f"/><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65.xml"/><Relationship Id="rId7" Type="http://schemas.openxmlformats.org/officeDocument/2006/relationships/hyperlink" Target="mailto:cristianalonso_r@hotmail.com" TargetMode="External"/><Relationship Id="rId2" Type="http://schemas.openxmlformats.org/officeDocument/2006/relationships/diagramData" Target="../diagrams/data65.xml"/><Relationship Id="rId1" Type="http://schemas.openxmlformats.org/officeDocument/2006/relationships/slideLayout" Target="../slideLayouts/slideLayout7.xml"/><Relationship Id="rId6" Type="http://schemas.microsoft.com/office/2007/relationships/diagramDrawing" Target="../diagrams/drawing65.xml"/><Relationship Id="rId5" Type="http://schemas.openxmlformats.org/officeDocument/2006/relationships/diagramColors" Target="../diagrams/colors65.xml"/><Relationship Id="rId4" Type="http://schemas.openxmlformats.org/officeDocument/2006/relationships/diagramQuickStyle" Target="../diagrams/quickStyle65.xml"/></Relationships>
</file>

<file path=ppt/slides/_rels/slide101.xml.rels><?xml version="1.0" encoding="UTF-8" standalone="yes"?>
<Relationships xmlns="http://schemas.openxmlformats.org/package/2006/relationships"><Relationship Id="rId3" Type="http://schemas.openxmlformats.org/officeDocument/2006/relationships/hyperlink" Target="mailto:cristianalonso_r@hotmail.com" TargetMode="External"/><Relationship Id="rId2" Type="http://schemas.openxmlformats.org/officeDocument/2006/relationships/image" Target="../media/image112.tiff"/><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14.tiff"/><Relationship Id="rId2" Type="http://schemas.openxmlformats.org/officeDocument/2006/relationships/image" Target="../media/image113.tiff"/><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66.xml"/><Relationship Id="rId7" Type="http://schemas.openxmlformats.org/officeDocument/2006/relationships/image" Target="../media/image112.tiff"/><Relationship Id="rId2" Type="http://schemas.openxmlformats.org/officeDocument/2006/relationships/diagramData" Target="../diagrams/data66.xml"/><Relationship Id="rId1" Type="http://schemas.openxmlformats.org/officeDocument/2006/relationships/slideLayout" Target="../slideLayouts/slideLayout7.xml"/><Relationship Id="rId6" Type="http://schemas.microsoft.com/office/2007/relationships/diagramDrawing" Target="../diagrams/drawing66.xml"/><Relationship Id="rId5" Type="http://schemas.openxmlformats.org/officeDocument/2006/relationships/diagramColors" Target="../diagrams/colors66.xml"/><Relationship Id="rId4" Type="http://schemas.openxmlformats.org/officeDocument/2006/relationships/diagramQuickStyle" Target="../diagrams/quickStyle66.xml"/></Relationships>
</file>

<file path=ppt/slides/_rels/slide10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67.xml"/><Relationship Id="rId2" Type="http://schemas.openxmlformats.org/officeDocument/2006/relationships/diagramData" Target="../diagrams/data67.xml"/><Relationship Id="rId1" Type="http://schemas.openxmlformats.org/officeDocument/2006/relationships/slideLayout" Target="../slideLayouts/slideLayout7.xml"/><Relationship Id="rId6" Type="http://schemas.microsoft.com/office/2007/relationships/diagramDrawing" Target="../diagrams/drawing67.xml"/><Relationship Id="rId5" Type="http://schemas.openxmlformats.org/officeDocument/2006/relationships/diagramColors" Target="../diagrams/colors67.xml"/><Relationship Id="rId4" Type="http://schemas.openxmlformats.org/officeDocument/2006/relationships/diagramQuickStyle" Target="../diagrams/quickStyle67.xml"/></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68.xml"/><Relationship Id="rId2" Type="http://schemas.openxmlformats.org/officeDocument/2006/relationships/diagramData" Target="../diagrams/data68.xml"/><Relationship Id="rId1" Type="http://schemas.openxmlformats.org/officeDocument/2006/relationships/slideLayout" Target="../slideLayouts/slideLayout7.xml"/><Relationship Id="rId6" Type="http://schemas.microsoft.com/office/2007/relationships/diagramDrawing" Target="../diagrams/drawing68.xml"/><Relationship Id="rId5" Type="http://schemas.openxmlformats.org/officeDocument/2006/relationships/diagramColors" Target="../diagrams/colors68.xml"/><Relationship Id="rId4" Type="http://schemas.openxmlformats.org/officeDocument/2006/relationships/diagramQuickStyle" Target="../diagrams/quickStyle68.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69.xml"/><Relationship Id="rId2" Type="http://schemas.openxmlformats.org/officeDocument/2006/relationships/diagramData" Target="../diagrams/data69.xml"/><Relationship Id="rId1" Type="http://schemas.openxmlformats.org/officeDocument/2006/relationships/slideLayout" Target="../slideLayouts/slideLayout7.xml"/><Relationship Id="rId6" Type="http://schemas.microsoft.com/office/2007/relationships/diagramDrawing" Target="../diagrams/drawing69.xml"/><Relationship Id="rId5" Type="http://schemas.openxmlformats.org/officeDocument/2006/relationships/diagramColors" Target="../diagrams/colors69.xml"/><Relationship Id="rId4" Type="http://schemas.openxmlformats.org/officeDocument/2006/relationships/diagramQuickStyle" Target="../diagrams/quickStyle69.xml"/></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70.xml"/><Relationship Id="rId2" Type="http://schemas.openxmlformats.org/officeDocument/2006/relationships/diagramData" Target="../diagrams/data70.xml"/><Relationship Id="rId1" Type="http://schemas.openxmlformats.org/officeDocument/2006/relationships/slideLayout" Target="../slideLayouts/slideLayout7.xml"/><Relationship Id="rId6" Type="http://schemas.microsoft.com/office/2007/relationships/diagramDrawing" Target="../diagrams/drawing70.xml"/><Relationship Id="rId5" Type="http://schemas.openxmlformats.org/officeDocument/2006/relationships/diagramColors" Target="../diagrams/colors70.xml"/><Relationship Id="rId4" Type="http://schemas.openxmlformats.org/officeDocument/2006/relationships/diagramQuickStyle" Target="../diagrams/quickStyle70.xml"/></Relationships>
</file>

<file path=ppt/slides/_rels/slide109.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diagramLayout" Target="../diagrams/layout71.xml"/><Relationship Id="rId7" Type="http://schemas.openxmlformats.org/officeDocument/2006/relationships/image" Target="../media/image121.png"/><Relationship Id="rId2" Type="http://schemas.openxmlformats.org/officeDocument/2006/relationships/diagramData" Target="../diagrams/data71.xml"/><Relationship Id="rId1" Type="http://schemas.openxmlformats.org/officeDocument/2006/relationships/slideLayout" Target="../slideLayouts/slideLayout7.xml"/><Relationship Id="rId6" Type="http://schemas.microsoft.com/office/2007/relationships/diagramDrawing" Target="../diagrams/drawing71.xml"/><Relationship Id="rId5" Type="http://schemas.openxmlformats.org/officeDocument/2006/relationships/diagramColors" Target="../diagrams/colors71.xml"/><Relationship Id="rId4" Type="http://schemas.openxmlformats.org/officeDocument/2006/relationships/diagramQuickStyle" Target="../diagrams/quickStyle7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1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diagramLayout" Target="../diagrams/layout72.xml"/><Relationship Id="rId2" Type="http://schemas.openxmlformats.org/officeDocument/2006/relationships/diagramData" Target="../diagrams/data72.xml"/><Relationship Id="rId1" Type="http://schemas.openxmlformats.org/officeDocument/2006/relationships/slideLayout" Target="../slideLayouts/slideLayout7.xml"/><Relationship Id="rId6" Type="http://schemas.microsoft.com/office/2007/relationships/diagramDrawing" Target="../diagrams/drawing72.xml"/><Relationship Id="rId5" Type="http://schemas.openxmlformats.org/officeDocument/2006/relationships/diagramColors" Target="../diagrams/colors72.xml"/><Relationship Id="rId4" Type="http://schemas.openxmlformats.org/officeDocument/2006/relationships/diagramQuickStyle" Target="../diagrams/quickStyle7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diagramLayout" Target="../diagrams/layout73.xml"/><Relationship Id="rId2" Type="http://schemas.openxmlformats.org/officeDocument/2006/relationships/diagramData" Target="../diagrams/data73.xml"/><Relationship Id="rId1" Type="http://schemas.openxmlformats.org/officeDocument/2006/relationships/slideLayout" Target="../slideLayouts/slideLayout7.xml"/><Relationship Id="rId6" Type="http://schemas.microsoft.com/office/2007/relationships/diagramDrawing" Target="../diagrams/drawing73.xml"/><Relationship Id="rId5" Type="http://schemas.openxmlformats.org/officeDocument/2006/relationships/diagramColors" Target="../diagrams/colors73.xml"/><Relationship Id="rId4" Type="http://schemas.openxmlformats.org/officeDocument/2006/relationships/diagramQuickStyle" Target="../diagrams/quickStyle73.xml"/></Relationships>
</file>

<file path=ppt/slides/_rels/slide115.xml.rels><?xml version="1.0" encoding="UTF-8" standalone="yes"?>
<Relationships xmlns="http://schemas.openxmlformats.org/package/2006/relationships"><Relationship Id="rId3" Type="http://schemas.openxmlformats.org/officeDocument/2006/relationships/diagramLayout" Target="../diagrams/layout74.xml"/><Relationship Id="rId2" Type="http://schemas.openxmlformats.org/officeDocument/2006/relationships/diagramData" Target="../diagrams/data74.xml"/><Relationship Id="rId1" Type="http://schemas.openxmlformats.org/officeDocument/2006/relationships/slideLayout" Target="../slideLayouts/slideLayout7.xml"/><Relationship Id="rId6" Type="http://schemas.microsoft.com/office/2007/relationships/diagramDrawing" Target="../diagrams/drawing74.xml"/><Relationship Id="rId5" Type="http://schemas.openxmlformats.org/officeDocument/2006/relationships/diagramColors" Target="../diagrams/colors74.xml"/><Relationship Id="rId4" Type="http://schemas.openxmlformats.org/officeDocument/2006/relationships/diagramQuickStyle" Target="../diagrams/quickStyle74.xml"/></Relationships>
</file>

<file path=ppt/slides/_rels/slide116.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tiff"/><Relationship Id="rId1" Type="http://schemas.openxmlformats.org/officeDocument/2006/relationships/slideLayout" Target="../slideLayouts/slideLayout7.xml"/><Relationship Id="rId4" Type="http://schemas.openxmlformats.org/officeDocument/2006/relationships/image" Target="../media/image1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28.tiff"/><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diagramLayout" Target="../diagrams/layout75.xml"/><Relationship Id="rId2" Type="http://schemas.openxmlformats.org/officeDocument/2006/relationships/diagramData" Target="../diagrams/data75.xml"/><Relationship Id="rId1" Type="http://schemas.openxmlformats.org/officeDocument/2006/relationships/slideLayout" Target="../slideLayouts/slideLayout7.xml"/><Relationship Id="rId6" Type="http://schemas.microsoft.com/office/2007/relationships/diagramDrawing" Target="../diagrams/drawing75.xml"/><Relationship Id="rId5" Type="http://schemas.openxmlformats.org/officeDocument/2006/relationships/diagramColors" Target="../diagrams/colors75.xml"/><Relationship Id="rId4" Type="http://schemas.openxmlformats.org/officeDocument/2006/relationships/diagramQuickStyle" Target="../diagrams/quickStyle75.xml"/></Relationships>
</file>

<file path=ppt/slides/_rels/slide125.xml.rels><?xml version="1.0" encoding="UTF-8" standalone="yes"?>
<Relationships xmlns="http://schemas.openxmlformats.org/package/2006/relationships"><Relationship Id="rId2" Type="http://schemas.openxmlformats.org/officeDocument/2006/relationships/image" Target="../media/image130.tiff"/><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diagramLayout" Target="../diagrams/layout76.xml"/><Relationship Id="rId2" Type="http://schemas.openxmlformats.org/officeDocument/2006/relationships/diagramData" Target="../diagrams/data76.xml"/><Relationship Id="rId1" Type="http://schemas.openxmlformats.org/officeDocument/2006/relationships/slideLayout" Target="../slideLayouts/slideLayout7.xml"/><Relationship Id="rId6" Type="http://schemas.microsoft.com/office/2007/relationships/diagramDrawing" Target="../diagrams/drawing76.xml"/><Relationship Id="rId5" Type="http://schemas.openxmlformats.org/officeDocument/2006/relationships/diagramColors" Target="../diagrams/colors76.xml"/><Relationship Id="rId4" Type="http://schemas.openxmlformats.org/officeDocument/2006/relationships/diagramQuickStyle" Target="../diagrams/quickStyle76.xml"/></Relationships>
</file>

<file path=ppt/slides/_rels/slide127.xml.rels><?xml version="1.0" encoding="UTF-8" standalone="yes"?>
<Relationships xmlns="http://schemas.openxmlformats.org/package/2006/relationships"><Relationship Id="rId3" Type="http://schemas.openxmlformats.org/officeDocument/2006/relationships/diagramLayout" Target="../diagrams/layout77.xml"/><Relationship Id="rId2" Type="http://schemas.openxmlformats.org/officeDocument/2006/relationships/diagramData" Target="../diagrams/data77.xml"/><Relationship Id="rId1" Type="http://schemas.openxmlformats.org/officeDocument/2006/relationships/slideLayout" Target="../slideLayouts/slideLayout7.xml"/><Relationship Id="rId6" Type="http://schemas.microsoft.com/office/2007/relationships/diagramDrawing" Target="../diagrams/drawing77.xml"/><Relationship Id="rId5" Type="http://schemas.openxmlformats.org/officeDocument/2006/relationships/diagramColors" Target="../diagrams/colors77.xml"/><Relationship Id="rId4" Type="http://schemas.openxmlformats.org/officeDocument/2006/relationships/diagramQuickStyle" Target="../diagrams/quickStyle77.xml"/></Relationships>
</file>

<file path=ppt/slides/_rels/slide128.xml.rels><?xml version="1.0" encoding="UTF-8" standalone="yes"?>
<Relationships xmlns="http://schemas.openxmlformats.org/package/2006/relationships"><Relationship Id="rId8" Type="http://schemas.openxmlformats.org/officeDocument/2006/relationships/image" Target="../media/image137.tiff"/><Relationship Id="rId3" Type="http://schemas.openxmlformats.org/officeDocument/2006/relationships/diagramLayout" Target="../diagrams/layout78.xml"/><Relationship Id="rId7" Type="http://schemas.openxmlformats.org/officeDocument/2006/relationships/image" Target="../media/image136.tiff"/><Relationship Id="rId2" Type="http://schemas.openxmlformats.org/officeDocument/2006/relationships/diagramData" Target="../diagrams/data78.xml"/><Relationship Id="rId1" Type="http://schemas.openxmlformats.org/officeDocument/2006/relationships/slideLayout" Target="../slideLayouts/slideLayout7.xml"/><Relationship Id="rId6" Type="http://schemas.microsoft.com/office/2007/relationships/diagramDrawing" Target="../diagrams/drawing78.xml"/><Relationship Id="rId5" Type="http://schemas.openxmlformats.org/officeDocument/2006/relationships/diagramColors" Target="../diagrams/colors78.xml"/><Relationship Id="rId4" Type="http://schemas.openxmlformats.org/officeDocument/2006/relationships/diagramQuickStyle" Target="../diagrams/quickStyle78.xml"/><Relationship Id="rId9" Type="http://schemas.openxmlformats.org/officeDocument/2006/relationships/image" Target="../media/image138.tiff"/></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image" Target="../media/image139.emf"/><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42.tiff"/><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44.tiff"/><Relationship Id="rId2" Type="http://schemas.openxmlformats.org/officeDocument/2006/relationships/image" Target="../media/image143.tiff"/><Relationship Id="rId1" Type="http://schemas.openxmlformats.org/officeDocument/2006/relationships/slideLayout" Target="../slideLayouts/slideLayout7.xml"/><Relationship Id="rId6" Type="http://schemas.openxmlformats.org/officeDocument/2006/relationships/image" Target="../media/image147.tiff"/><Relationship Id="rId5" Type="http://schemas.openxmlformats.org/officeDocument/2006/relationships/image" Target="../media/image146.tiff"/><Relationship Id="rId4" Type="http://schemas.openxmlformats.org/officeDocument/2006/relationships/image" Target="../media/image145.tiff"/></Relationships>
</file>

<file path=ppt/slides/_rels/slide134.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image" Target="../media/image148.png"/><Relationship Id="rId1" Type="http://schemas.openxmlformats.org/officeDocument/2006/relationships/slideLayout" Target="../slideLayouts/slideLayout7.xml"/><Relationship Id="rId6" Type="http://schemas.openxmlformats.org/officeDocument/2006/relationships/image" Target="../media/image152.emf"/><Relationship Id="rId5" Type="http://schemas.openxmlformats.org/officeDocument/2006/relationships/image" Target="../media/image151.png"/><Relationship Id="rId4" Type="http://schemas.openxmlformats.org/officeDocument/2006/relationships/image" Target="../media/image150.png"/></Relationships>
</file>

<file path=ppt/slides/_rels/slide135.xml.rels><?xml version="1.0" encoding="UTF-8" standalone="yes"?>
<Relationships xmlns="http://schemas.openxmlformats.org/package/2006/relationships"><Relationship Id="rId3" Type="http://schemas.openxmlformats.org/officeDocument/2006/relationships/diagramLayout" Target="../diagrams/layout79.xml"/><Relationship Id="rId2" Type="http://schemas.openxmlformats.org/officeDocument/2006/relationships/diagramData" Target="../diagrams/data79.xml"/><Relationship Id="rId1" Type="http://schemas.openxmlformats.org/officeDocument/2006/relationships/slideLayout" Target="../slideLayouts/slideLayout7.xml"/><Relationship Id="rId6" Type="http://schemas.microsoft.com/office/2007/relationships/diagramDrawing" Target="../diagrams/drawing79.xml"/><Relationship Id="rId5" Type="http://schemas.openxmlformats.org/officeDocument/2006/relationships/diagramColors" Target="../diagrams/colors79.xml"/><Relationship Id="rId4" Type="http://schemas.openxmlformats.org/officeDocument/2006/relationships/diagramQuickStyle" Target="../diagrams/quickStyle79.xml"/></Relationships>
</file>

<file path=ppt/slides/_rels/slide136.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image" Target="../media/image23.jpeg"/><Relationship Id="rId16" Type="http://schemas.openxmlformats.org/officeDocument/2006/relationships/diagramColors" Target="../diagrams/colors3.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14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62.tiff"/><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diagramData" Target="../diagrams/data80.xml"/><Relationship Id="rId7" Type="http://schemas.microsoft.com/office/2007/relationships/diagramDrawing" Target="../diagrams/drawing80.xml"/><Relationship Id="rId2" Type="http://schemas.openxmlformats.org/officeDocument/2006/relationships/image" Target="../media/image163.jpeg"/><Relationship Id="rId1" Type="http://schemas.openxmlformats.org/officeDocument/2006/relationships/slideLayout" Target="../slideLayouts/slideLayout7.xml"/><Relationship Id="rId6" Type="http://schemas.openxmlformats.org/officeDocument/2006/relationships/diagramColors" Target="../diagrams/colors80.xml"/><Relationship Id="rId5" Type="http://schemas.openxmlformats.org/officeDocument/2006/relationships/diagramQuickStyle" Target="../diagrams/quickStyle80.xml"/><Relationship Id="rId4" Type="http://schemas.openxmlformats.org/officeDocument/2006/relationships/diagramLayout" Target="../diagrams/layout80.xml"/></Relationships>
</file>

<file path=ppt/slides/_rels/slide143.xml.rels><?xml version="1.0" encoding="UTF-8" standalone="yes"?>
<Relationships xmlns="http://schemas.openxmlformats.org/package/2006/relationships"><Relationship Id="rId3" Type="http://schemas.openxmlformats.org/officeDocument/2006/relationships/diagramData" Target="../diagrams/data81.xml"/><Relationship Id="rId7" Type="http://schemas.microsoft.com/office/2007/relationships/diagramDrawing" Target="../diagrams/drawing81.xml"/><Relationship Id="rId2" Type="http://schemas.openxmlformats.org/officeDocument/2006/relationships/image" Target="../media/image163.jpeg"/><Relationship Id="rId1" Type="http://schemas.openxmlformats.org/officeDocument/2006/relationships/slideLayout" Target="../slideLayouts/slideLayout7.xml"/><Relationship Id="rId6" Type="http://schemas.openxmlformats.org/officeDocument/2006/relationships/diagramColors" Target="../diagrams/colors81.xml"/><Relationship Id="rId5" Type="http://schemas.openxmlformats.org/officeDocument/2006/relationships/diagramQuickStyle" Target="../diagrams/quickStyle81.xml"/><Relationship Id="rId4" Type="http://schemas.openxmlformats.org/officeDocument/2006/relationships/diagramLayout" Target="../diagrams/layout8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4.tiff"/><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7.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7.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7.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7.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7.xml.rels><?xml version="1.0" encoding="UTF-8" standalone="yes"?>
<Relationships xmlns="http://schemas.openxmlformats.org/package/2006/relationships"><Relationship Id="rId8" Type="http://schemas.openxmlformats.org/officeDocument/2006/relationships/diagramLayout" Target="../diagrams/layout20.xml"/><Relationship Id="rId3" Type="http://schemas.openxmlformats.org/officeDocument/2006/relationships/diagramLayout" Target="../diagrams/layout19.xml"/><Relationship Id="rId7" Type="http://schemas.openxmlformats.org/officeDocument/2006/relationships/diagramData" Target="../diagrams/data20.xml"/><Relationship Id="rId2" Type="http://schemas.openxmlformats.org/officeDocument/2006/relationships/diagramData" Target="../diagrams/data19.xml"/><Relationship Id="rId1" Type="http://schemas.openxmlformats.org/officeDocument/2006/relationships/slideLayout" Target="../slideLayouts/slideLayout7.xml"/><Relationship Id="rId6" Type="http://schemas.microsoft.com/office/2007/relationships/diagramDrawing" Target="../diagrams/drawing19.xml"/><Relationship Id="rId11" Type="http://schemas.microsoft.com/office/2007/relationships/diagramDrawing" Target="../diagrams/drawing20.xml"/><Relationship Id="rId5" Type="http://schemas.openxmlformats.org/officeDocument/2006/relationships/diagramColors" Target="../diagrams/colors19.xml"/><Relationship Id="rId10" Type="http://schemas.openxmlformats.org/officeDocument/2006/relationships/diagramColors" Target="../diagrams/colors20.xml"/><Relationship Id="rId4" Type="http://schemas.openxmlformats.org/officeDocument/2006/relationships/diagramQuickStyle" Target="../diagrams/quickStyle19.xml"/><Relationship Id="rId9" Type="http://schemas.openxmlformats.org/officeDocument/2006/relationships/diagramQuickStyle" Target="../diagrams/quickStyle20.xml"/></Relationships>
</file>

<file path=ppt/slides/_rels/slide38.xml.rels><?xml version="1.0" encoding="UTF-8" standalone="yes"?>
<Relationships xmlns="http://schemas.openxmlformats.org/package/2006/relationships"><Relationship Id="rId8" Type="http://schemas.openxmlformats.org/officeDocument/2006/relationships/diagramLayout" Target="../diagrams/layout22.xml"/><Relationship Id="rId3" Type="http://schemas.openxmlformats.org/officeDocument/2006/relationships/diagramLayout" Target="../diagrams/layout21.xml"/><Relationship Id="rId7" Type="http://schemas.openxmlformats.org/officeDocument/2006/relationships/diagramData" Target="../diagrams/data22.xml"/><Relationship Id="rId2" Type="http://schemas.openxmlformats.org/officeDocument/2006/relationships/diagramData" Target="../diagrams/data21.xml"/><Relationship Id="rId1" Type="http://schemas.openxmlformats.org/officeDocument/2006/relationships/slideLayout" Target="../slideLayouts/slideLayout7.xml"/><Relationship Id="rId6" Type="http://schemas.microsoft.com/office/2007/relationships/diagramDrawing" Target="../diagrams/drawing21.xml"/><Relationship Id="rId11" Type="http://schemas.microsoft.com/office/2007/relationships/diagramDrawing" Target="../diagrams/drawing22.xml"/><Relationship Id="rId5" Type="http://schemas.openxmlformats.org/officeDocument/2006/relationships/diagramColors" Target="../diagrams/colors21.xml"/><Relationship Id="rId10" Type="http://schemas.openxmlformats.org/officeDocument/2006/relationships/diagramColors" Target="../diagrams/colors22.xml"/><Relationship Id="rId4" Type="http://schemas.openxmlformats.org/officeDocument/2006/relationships/diagramQuickStyle" Target="../diagrams/quickStyle21.xml"/><Relationship Id="rId9" Type="http://schemas.openxmlformats.org/officeDocument/2006/relationships/diagramQuickStyle" Target="../diagrams/quickStyle2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3.xml"/><Relationship Id="rId7" Type="http://schemas.openxmlformats.org/officeDocument/2006/relationships/hyperlink" Target="https://www.google.com.co/imgres?imgurl=https://image.freepik.com/vector-gratis/empresario-de-dibujos-animados-pensando-una-nueva-idea_43633-2160.jpg&amp;imgrefurl=https://www.freepik.es/vector-premium/empresario-de-dibujos-animados-pensando-una-nueva-idea_2370234.htm&amp;docid=wtIofmZ1PkSznM&amp;tbnid=sFjQhy3tyXGFQM:&amp;vet=1&amp;w=626&amp;h=976&amp;bih=623&amp;biw=1280&amp;ved=0ahUKEwiFzM-ZjpDdAhVRtlMKHWcIA2UQMwhPKBIwEg&amp;iact=c&amp;ictx=1" TargetMode="External"/><Relationship Id="rId2" Type="http://schemas.openxmlformats.org/officeDocument/2006/relationships/diagramData" Target="../diagrams/data23.xml"/><Relationship Id="rId1" Type="http://schemas.openxmlformats.org/officeDocument/2006/relationships/slideLayout" Target="../slideLayouts/slideLayout7.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7.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5.xml"/><Relationship Id="rId7" Type="http://schemas.openxmlformats.org/officeDocument/2006/relationships/image" Target="../media/image53.jpg"/><Relationship Id="rId2" Type="http://schemas.openxmlformats.org/officeDocument/2006/relationships/diagramData" Target="../diagrams/data25.xml"/><Relationship Id="rId1" Type="http://schemas.openxmlformats.org/officeDocument/2006/relationships/slideLayout" Target="../slideLayouts/slideLayout7.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7.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7.xml"/><Relationship Id="rId7" Type="http://schemas.openxmlformats.org/officeDocument/2006/relationships/image" Target="../media/image53.jpg"/><Relationship Id="rId2" Type="http://schemas.openxmlformats.org/officeDocument/2006/relationships/diagramData" Target="../diagrams/data27.xml"/><Relationship Id="rId1" Type="http://schemas.openxmlformats.org/officeDocument/2006/relationships/slideLayout" Target="../slideLayouts/slideLayout7.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44.xml.rels><?xml version="1.0" encoding="UTF-8" standalone="yes"?>
<Relationships xmlns="http://schemas.openxmlformats.org/package/2006/relationships"><Relationship Id="rId8" Type="http://schemas.openxmlformats.org/officeDocument/2006/relationships/diagramLayout" Target="../diagrams/layout29.xml"/><Relationship Id="rId3" Type="http://schemas.openxmlformats.org/officeDocument/2006/relationships/diagramLayout" Target="../diagrams/layout28.xml"/><Relationship Id="rId7" Type="http://schemas.openxmlformats.org/officeDocument/2006/relationships/diagramData" Target="../diagrams/data29.xml"/><Relationship Id="rId12" Type="http://schemas.openxmlformats.org/officeDocument/2006/relationships/image" Target="../media/image55.jpg"/><Relationship Id="rId2" Type="http://schemas.openxmlformats.org/officeDocument/2006/relationships/diagramData" Target="../diagrams/data28.xml"/><Relationship Id="rId1" Type="http://schemas.openxmlformats.org/officeDocument/2006/relationships/slideLayout" Target="../slideLayouts/slideLayout7.xml"/><Relationship Id="rId6" Type="http://schemas.microsoft.com/office/2007/relationships/diagramDrawing" Target="../diagrams/drawing28.xml"/><Relationship Id="rId11" Type="http://schemas.microsoft.com/office/2007/relationships/diagramDrawing" Target="../diagrams/drawing29.xml"/><Relationship Id="rId5" Type="http://schemas.openxmlformats.org/officeDocument/2006/relationships/diagramColors" Target="../diagrams/colors28.xml"/><Relationship Id="rId10" Type="http://schemas.openxmlformats.org/officeDocument/2006/relationships/diagramColors" Target="../diagrams/colors29.xml"/><Relationship Id="rId4" Type="http://schemas.openxmlformats.org/officeDocument/2006/relationships/diagramQuickStyle" Target="../diagrams/quickStyle28.xml"/><Relationship Id="rId9" Type="http://schemas.openxmlformats.org/officeDocument/2006/relationships/diagramQuickStyle" Target="../diagrams/quickStyle29.xml"/></Relationships>
</file>

<file path=ppt/slides/_rels/slide45.xml.rels><?xml version="1.0" encoding="UTF-8" standalone="yes"?>
<Relationships xmlns="http://schemas.openxmlformats.org/package/2006/relationships"><Relationship Id="rId8" Type="http://schemas.openxmlformats.org/officeDocument/2006/relationships/diagramData" Target="../diagrams/data31.xml"/><Relationship Id="rId3" Type="http://schemas.openxmlformats.org/officeDocument/2006/relationships/diagramLayout" Target="../diagrams/layout30.xml"/><Relationship Id="rId7" Type="http://schemas.openxmlformats.org/officeDocument/2006/relationships/image" Target="../media/image59.jpg"/><Relationship Id="rId12" Type="http://schemas.microsoft.com/office/2007/relationships/diagramDrawing" Target="../diagrams/drawing31.xml"/><Relationship Id="rId2" Type="http://schemas.openxmlformats.org/officeDocument/2006/relationships/diagramData" Target="../diagrams/data30.xml"/><Relationship Id="rId1" Type="http://schemas.openxmlformats.org/officeDocument/2006/relationships/slideLayout" Target="../slideLayouts/slideLayout7.xml"/><Relationship Id="rId6" Type="http://schemas.microsoft.com/office/2007/relationships/diagramDrawing" Target="../diagrams/drawing30.xml"/><Relationship Id="rId11" Type="http://schemas.openxmlformats.org/officeDocument/2006/relationships/diagramColors" Target="../diagrams/colors31.xml"/><Relationship Id="rId5" Type="http://schemas.openxmlformats.org/officeDocument/2006/relationships/diagramColors" Target="../diagrams/colors30.xml"/><Relationship Id="rId10" Type="http://schemas.openxmlformats.org/officeDocument/2006/relationships/diagramQuickStyle" Target="../diagrams/quickStyle31.xml"/><Relationship Id="rId4" Type="http://schemas.openxmlformats.org/officeDocument/2006/relationships/diagramQuickStyle" Target="../diagrams/quickStyle30.xml"/><Relationship Id="rId9" Type="http://schemas.openxmlformats.org/officeDocument/2006/relationships/diagramLayout" Target="../diagrams/layout31.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32.xml"/><Relationship Id="rId7" Type="http://schemas.openxmlformats.org/officeDocument/2006/relationships/image" Target="../media/image59.jpg"/><Relationship Id="rId2" Type="http://schemas.openxmlformats.org/officeDocument/2006/relationships/diagramData" Target="../diagrams/data32.xml"/><Relationship Id="rId1" Type="http://schemas.openxmlformats.org/officeDocument/2006/relationships/slideLayout" Target="../slideLayouts/slideLayout7.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7.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image" Target="../media/image59.jpg"/><Relationship Id="rId1" Type="http://schemas.openxmlformats.org/officeDocument/2006/relationships/slideLayout" Target="../slideLayouts/slideLayout7.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7.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chart" Target="../charts/chart2.xml"/></Relationships>
</file>

<file path=ppt/slides/_rels/slide5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7.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5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41.xml"/><Relationship Id="rId7" Type="http://schemas.openxmlformats.org/officeDocument/2006/relationships/image" Target="../media/image78.jpeg"/><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42.xml"/><Relationship Id="rId2" Type="http://schemas.openxmlformats.org/officeDocument/2006/relationships/diagramData" Target="../diagrams/data42.xml"/><Relationship Id="rId1" Type="http://schemas.openxmlformats.org/officeDocument/2006/relationships/slideLayout" Target="../slideLayouts/slideLayout2.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43.xml"/><Relationship Id="rId2" Type="http://schemas.openxmlformats.org/officeDocument/2006/relationships/diagramData" Target="../diagrams/data43.xml"/><Relationship Id="rId1" Type="http://schemas.openxmlformats.org/officeDocument/2006/relationships/slideLayout" Target="../slideLayouts/slideLayout2.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44.xml"/><Relationship Id="rId2" Type="http://schemas.openxmlformats.org/officeDocument/2006/relationships/diagramData" Target="../diagrams/data44.xml"/><Relationship Id="rId1" Type="http://schemas.openxmlformats.org/officeDocument/2006/relationships/slideLayout" Target="../slideLayouts/slideLayout2.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6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45.xml"/><Relationship Id="rId2" Type="http://schemas.openxmlformats.org/officeDocument/2006/relationships/diagramData" Target="../diagrams/data45.xml"/><Relationship Id="rId1" Type="http://schemas.openxmlformats.org/officeDocument/2006/relationships/slideLayout" Target="../slideLayouts/slideLayout2.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46.xml"/><Relationship Id="rId7" Type="http://schemas.openxmlformats.org/officeDocument/2006/relationships/image" Target="../media/image54.jpg"/><Relationship Id="rId2" Type="http://schemas.openxmlformats.org/officeDocument/2006/relationships/diagramData" Target="../diagrams/data46.xml"/><Relationship Id="rId1" Type="http://schemas.openxmlformats.org/officeDocument/2006/relationships/slideLayout" Target="../slideLayouts/slideLayout4.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47.xml"/><Relationship Id="rId2" Type="http://schemas.openxmlformats.org/officeDocument/2006/relationships/diagramData" Target="../diagrams/data47.xml"/><Relationship Id="rId1" Type="http://schemas.openxmlformats.org/officeDocument/2006/relationships/slideLayout" Target="../slideLayouts/slideLayout2.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48.xml"/><Relationship Id="rId2" Type="http://schemas.openxmlformats.org/officeDocument/2006/relationships/diagramData" Target="../diagrams/data48.xml"/><Relationship Id="rId1" Type="http://schemas.openxmlformats.org/officeDocument/2006/relationships/slideLayout" Target="../slideLayouts/slideLayout2.xml"/><Relationship Id="rId6" Type="http://schemas.microsoft.com/office/2007/relationships/diagramDrawing" Target="../diagrams/drawing48.xml"/><Relationship Id="rId5" Type="http://schemas.openxmlformats.org/officeDocument/2006/relationships/diagramColors" Target="../diagrams/colors48.xml"/><Relationship Id="rId4" Type="http://schemas.openxmlformats.org/officeDocument/2006/relationships/diagramQuickStyle" Target="../diagrams/quickStyle48.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49.xml"/><Relationship Id="rId2" Type="http://schemas.openxmlformats.org/officeDocument/2006/relationships/diagramData" Target="../diagrams/data49.xml"/><Relationship Id="rId1" Type="http://schemas.openxmlformats.org/officeDocument/2006/relationships/slideLayout" Target="../slideLayouts/slideLayout2.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50.xml"/><Relationship Id="rId2" Type="http://schemas.openxmlformats.org/officeDocument/2006/relationships/diagramData" Target="../diagrams/data50.xml"/><Relationship Id="rId1" Type="http://schemas.openxmlformats.org/officeDocument/2006/relationships/slideLayout" Target="../slideLayouts/slideLayout2.xml"/><Relationship Id="rId6" Type="http://schemas.microsoft.com/office/2007/relationships/diagramDrawing" Target="../diagrams/drawing50.xml"/><Relationship Id="rId5" Type="http://schemas.openxmlformats.org/officeDocument/2006/relationships/diagramColors" Target="../diagrams/colors50.xml"/><Relationship Id="rId4" Type="http://schemas.openxmlformats.org/officeDocument/2006/relationships/diagramQuickStyle" Target="../diagrams/quickStyle50.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51.xml"/><Relationship Id="rId2" Type="http://schemas.openxmlformats.org/officeDocument/2006/relationships/diagramData" Target="../diagrams/data51.xml"/><Relationship Id="rId1" Type="http://schemas.openxmlformats.org/officeDocument/2006/relationships/slideLayout" Target="../slideLayouts/slideLayout2.xml"/><Relationship Id="rId6" Type="http://schemas.microsoft.com/office/2007/relationships/diagramDrawing" Target="../diagrams/drawing51.xml"/><Relationship Id="rId5" Type="http://schemas.openxmlformats.org/officeDocument/2006/relationships/diagramColors" Target="../diagrams/colors51.xml"/><Relationship Id="rId4" Type="http://schemas.openxmlformats.org/officeDocument/2006/relationships/diagramQuickStyle" Target="../diagrams/quickStyle51.xml"/></Relationships>
</file>

<file path=ppt/slides/_rels/slide7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52.xml"/><Relationship Id="rId2" Type="http://schemas.openxmlformats.org/officeDocument/2006/relationships/diagramData" Target="../diagrams/data52.xml"/><Relationship Id="rId1" Type="http://schemas.openxmlformats.org/officeDocument/2006/relationships/slideLayout" Target="../slideLayouts/slideLayout7.xml"/><Relationship Id="rId6" Type="http://schemas.microsoft.com/office/2007/relationships/diagramDrawing" Target="../diagrams/drawing52.xml"/><Relationship Id="rId5" Type="http://schemas.openxmlformats.org/officeDocument/2006/relationships/diagramColors" Target="../diagrams/colors52.xml"/><Relationship Id="rId4" Type="http://schemas.openxmlformats.org/officeDocument/2006/relationships/diagramQuickStyle" Target="../diagrams/quickStyle52.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53.xml"/><Relationship Id="rId2" Type="http://schemas.openxmlformats.org/officeDocument/2006/relationships/diagramData" Target="../diagrams/data53.xml"/><Relationship Id="rId1" Type="http://schemas.openxmlformats.org/officeDocument/2006/relationships/slideLayout" Target="../slideLayouts/slideLayout7.xml"/><Relationship Id="rId6" Type="http://schemas.microsoft.com/office/2007/relationships/diagramDrawing" Target="../diagrams/drawing53.xml"/><Relationship Id="rId5" Type="http://schemas.openxmlformats.org/officeDocument/2006/relationships/diagramColors" Target="../diagrams/colors53.xml"/><Relationship Id="rId4" Type="http://schemas.openxmlformats.org/officeDocument/2006/relationships/diagramQuickStyle" Target="../diagrams/quickStyle53.xml"/></Relationships>
</file>

<file path=ppt/slides/_rels/slide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54.xml"/><Relationship Id="rId2" Type="http://schemas.openxmlformats.org/officeDocument/2006/relationships/diagramData" Target="../diagrams/data54.xml"/><Relationship Id="rId1" Type="http://schemas.openxmlformats.org/officeDocument/2006/relationships/slideLayout" Target="../slideLayouts/slideLayout7.xml"/><Relationship Id="rId6" Type="http://schemas.microsoft.com/office/2007/relationships/diagramDrawing" Target="../diagrams/drawing54.xml"/><Relationship Id="rId5" Type="http://schemas.openxmlformats.org/officeDocument/2006/relationships/diagramColors" Target="../diagrams/colors54.xml"/><Relationship Id="rId4" Type="http://schemas.openxmlformats.org/officeDocument/2006/relationships/diagramQuickStyle" Target="../diagrams/quickStyle54.xml"/></Relationships>
</file>

<file path=ppt/slides/_rels/slide8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8" Type="http://schemas.openxmlformats.org/officeDocument/2006/relationships/diagramLayout" Target="../diagrams/layout56.xml"/><Relationship Id="rId13" Type="http://schemas.openxmlformats.org/officeDocument/2006/relationships/diagramLayout" Target="../diagrams/layout57.xml"/><Relationship Id="rId3" Type="http://schemas.openxmlformats.org/officeDocument/2006/relationships/diagramLayout" Target="../diagrams/layout55.xml"/><Relationship Id="rId7" Type="http://schemas.openxmlformats.org/officeDocument/2006/relationships/diagramData" Target="../diagrams/data56.xml"/><Relationship Id="rId12" Type="http://schemas.openxmlformats.org/officeDocument/2006/relationships/diagramData" Target="../diagrams/data57.xml"/><Relationship Id="rId17" Type="http://schemas.openxmlformats.org/officeDocument/2006/relationships/image" Target="../media/image92.png"/><Relationship Id="rId2" Type="http://schemas.openxmlformats.org/officeDocument/2006/relationships/diagramData" Target="../diagrams/data55.xml"/><Relationship Id="rId16" Type="http://schemas.microsoft.com/office/2007/relationships/diagramDrawing" Target="../diagrams/drawing57.xml"/><Relationship Id="rId1" Type="http://schemas.openxmlformats.org/officeDocument/2006/relationships/slideLayout" Target="../slideLayouts/slideLayout7.xml"/><Relationship Id="rId6" Type="http://schemas.microsoft.com/office/2007/relationships/diagramDrawing" Target="../diagrams/drawing55.xml"/><Relationship Id="rId11" Type="http://schemas.microsoft.com/office/2007/relationships/diagramDrawing" Target="../diagrams/drawing56.xml"/><Relationship Id="rId5" Type="http://schemas.openxmlformats.org/officeDocument/2006/relationships/diagramColors" Target="../diagrams/colors55.xml"/><Relationship Id="rId15" Type="http://schemas.openxmlformats.org/officeDocument/2006/relationships/diagramColors" Target="../diagrams/colors57.xml"/><Relationship Id="rId10" Type="http://schemas.openxmlformats.org/officeDocument/2006/relationships/diagramColors" Target="../diagrams/colors56.xml"/><Relationship Id="rId4" Type="http://schemas.openxmlformats.org/officeDocument/2006/relationships/diagramQuickStyle" Target="../diagrams/quickStyle55.xml"/><Relationship Id="rId9" Type="http://schemas.openxmlformats.org/officeDocument/2006/relationships/diagramQuickStyle" Target="../diagrams/quickStyle56.xml"/><Relationship Id="rId14" Type="http://schemas.openxmlformats.org/officeDocument/2006/relationships/diagramQuickStyle" Target="../diagrams/quickStyle57.xml"/></Relationships>
</file>

<file path=ppt/slides/_rels/slide85.xml.rels><?xml version="1.0" encoding="UTF-8" standalone="yes"?>
<Relationships xmlns="http://schemas.openxmlformats.org/package/2006/relationships"><Relationship Id="rId2" Type="http://schemas.openxmlformats.org/officeDocument/2006/relationships/image" Target="../media/image93.tif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58.xml"/><Relationship Id="rId2" Type="http://schemas.openxmlformats.org/officeDocument/2006/relationships/diagramData" Target="../diagrams/data58.xml"/><Relationship Id="rId1" Type="http://schemas.openxmlformats.org/officeDocument/2006/relationships/slideLayout" Target="../slideLayouts/slideLayout7.xml"/><Relationship Id="rId6" Type="http://schemas.microsoft.com/office/2007/relationships/diagramDrawing" Target="../diagrams/drawing58.xml"/><Relationship Id="rId5" Type="http://schemas.openxmlformats.org/officeDocument/2006/relationships/diagramColors" Target="../diagrams/colors58.xml"/><Relationship Id="rId4" Type="http://schemas.openxmlformats.org/officeDocument/2006/relationships/diagramQuickStyle" Target="../diagrams/quickStyle58.xml"/></Relationships>
</file>

<file path=ppt/slides/_rels/slide87.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59.xml"/><Relationship Id="rId2" Type="http://schemas.openxmlformats.org/officeDocument/2006/relationships/diagramData" Target="../diagrams/data59.xml"/><Relationship Id="rId1" Type="http://schemas.openxmlformats.org/officeDocument/2006/relationships/slideLayout" Target="../slideLayouts/slideLayout7.xml"/><Relationship Id="rId6" Type="http://schemas.microsoft.com/office/2007/relationships/diagramDrawing" Target="../diagrams/drawing59.xml"/><Relationship Id="rId5" Type="http://schemas.openxmlformats.org/officeDocument/2006/relationships/diagramColors" Target="../diagrams/colors59.xml"/><Relationship Id="rId4" Type="http://schemas.openxmlformats.org/officeDocument/2006/relationships/diagramQuickStyle" Target="../diagrams/quickStyle59.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60.xml"/><Relationship Id="rId2" Type="http://schemas.openxmlformats.org/officeDocument/2006/relationships/diagramData" Target="../diagrams/data60.xml"/><Relationship Id="rId1" Type="http://schemas.openxmlformats.org/officeDocument/2006/relationships/slideLayout" Target="../slideLayouts/slideLayout7.xml"/><Relationship Id="rId6" Type="http://schemas.microsoft.com/office/2007/relationships/diagramDrawing" Target="../diagrams/drawing60.xml"/><Relationship Id="rId5" Type="http://schemas.openxmlformats.org/officeDocument/2006/relationships/diagramColors" Target="../diagrams/colors60.xml"/><Relationship Id="rId4" Type="http://schemas.openxmlformats.org/officeDocument/2006/relationships/diagramQuickStyle" Target="../diagrams/quickStyle60.xml"/></Relationships>
</file>

<file path=ppt/slides/_rels/slide92.xml.rels><?xml version="1.0" encoding="UTF-8" standalone="yes"?>
<Relationships xmlns="http://schemas.openxmlformats.org/package/2006/relationships"><Relationship Id="rId8" Type="http://schemas.openxmlformats.org/officeDocument/2006/relationships/image" Target="../media/image101.emf"/><Relationship Id="rId3" Type="http://schemas.openxmlformats.org/officeDocument/2006/relationships/diagramData" Target="../diagrams/data61.xml"/><Relationship Id="rId7" Type="http://schemas.microsoft.com/office/2007/relationships/diagramDrawing" Target="../diagrams/drawing61.xml"/><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diagramColors" Target="../diagrams/colors61.xml"/><Relationship Id="rId5" Type="http://schemas.openxmlformats.org/officeDocument/2006/relationships/diagramQuickStyle" Target="../diagrams/quickStyle61.xml"/><Relationship Id="rId4" Type="http://schemas.openxmlformats.org/officeDocument/2006/relationships/diagramLayout" Target="../diagrams/layout6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slideLayout" Target="../slideLayouts/slideLayout7.xml"/><Relationship Id="rId4" Type="http://schemas.openxmlformats.org/officeDocument/2006/relationships/image" Target="../media/image104.emf"/></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62.xml"/><Relationship Id="rId2" Type="http://schemas.openxmlformats.org/officeDocument/2006/relationships/diagramData" Target="../diagrams/data62.xml"/><Relationship Id="rId1" Type="http://schemas.openxmlformats.org/officeDocument/2006/relationships/slideLayout" Target="../slideLayouts/slideLayout7.xml"/><Relationship Id="rId6" Type="http://schemas.microsoft.com/office/2007/relationships/diagramDrawing" Target="../diagrams/drawing62.xml"/><Relationship Id="rId5" Type="http://schemas.openxmlformats.org/officeDocument/2006/relationships/diagramColors" Target="../diagrams/colors62.xml"/><Relationship Id="rId4" Type="http://schemas.openxmlformats.org/officeDocument/2006/relationships/diagramQuickStyle" Target="../diagrams/quickStyle6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63.xml"/><Relationship Id="rId2" Type="http://schemas.openxmlformats.org/officeDocument/2006/relationships/diagramData" Target="../diagrams/data63.xml"/><Relationship Id="rId1" Type="http://schemas.openxmlformats.org/officeDocument/2006/relationships/slideLayout" Target="../slideLayouts/slideLayout7.xml"/><Relationship Id="rId6" Type="http://schemas.microsoft.com/office/2007/relationships/diagramDrawing" Target="../diagrams/drawing63.xml"/><Relationship Id="rId5" Type="http://schemas.openxmlformats.org/officeDocument/2006/relationships/diagramColors" Target="../diagrams/colors63.xml"/><Relationship Id="rId4" Type="http://schemas.openxmlformats.org/officeDocument/2006/relationships/diagramQuickStyle" Target="../diagrams/quickStyle63.xml"/></Relationships>
</file>

<file path=ppt/slides/_rels/slide9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64.xml"/><Relationship Id="rId7" Type="http://schemas.openxmlformats.org/officeDocument/2006/relationships/hyperlink" Target="mailto:cristianalonso_r@hotmail.com" TargetMode="External"/><Relationship Id="rId2" Type="http://schemas.openxmlformats.org/officeDocument/2006/relationships/diagramData" Target="../diagrams/data64.xml"/><Relationship Id="rId1" Type="http://schemas.openxmlformats.org/officeDocument/2006/relationships/slideLayout" Target="../slideLayouts/slideLayout7.xml"/><Relationship Id="rId6" Type="http://schemas.microsoft.com/office/2007/relationships/diagramDrawing" Target="../diagrams/drawing64.xml"/><Relationship Id="rId5" Type="http://schemas.openxmlformats.org/officeDocument/2006/relationships/diagramColors" Target="../diagrams/colors64.xml"/><Relationship Id="rId4" Type="http://schemas.openxmlformats.org/officeDocument/2006/relationships/diagramQuickStyle" Target="../diagrams/quickStyle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101862" y="967154"/>
            <a:ext cx="3657600" cy="513470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a:extLst>
              <a:ext uri="{FF2B5EF4-FFF2-40B4-BE49-F238E27FC236}">
                <a16:creationId xmlns:a16="http://schemas.microsoft.com/office/drawing/2014/main" id="{28F95E45-025A-4876-B715-BC5161917842}"/>
              </a:ext>
            </a:extLst>
          </p:cNvPr>
          <p:cNvSpPr txBox="1"/>
          <p:nvPr/>
        </p:nvSpPr>
        <p:spPr>
          <a:xfrm>
            <a:off x="705684" y="3253957"/>
            <a:ext cx="4121625" cy="646331"/>
          </a:xfrm>
          <a:prstGeom prst="rect">
            <a:avLst/>
          </a:prstGeom>
          <a:noFill/>
        </p:spPr>
        <p:txBody>
          <a:bodyPr wrap="square" rtlCol="0">
            <a:spAutoFit/>
          </a:bodyPr>
          <a:lstStyle/>
          <a:p>
            <a:r>
              <a:rPr lang="es-ES" sz="3600" b="1" dirty="0">
                <a:solidFill>
                  <a:schemeClr val="bg1"/>
                </a:solidFill>
                <a:latin typeface="Century Gothic" panose="020B0502020202020204" pitchFamily="34" charset="0"/>
              </a:rPr>
              <a:t>EXPERTO</a:t>
            </a:r>
            <a:endParaRPr lang="es-CO" sz="3600" b="1" dirty="0">
              <a:solidFill>
                <a:schemeClr val="bg1"/>
              </a:solidFill>
              <a:latin typeface="Century Gothic" panose="020B0502020202020204" pitchFamily="34" charset="0"/>
            </a:endParaRPr>
          </a:p>
        </p:txBody>
      </p:sp>
      <p:cxnSp>
        <p:nvCxnSpPr>
          <p:cNvPr id="11" name="Conector recto 10">
            <a:extLst>
              <a:ext uri="{FF2B5EF4-FFF2-40B4-BE49-F238E27FC236}">
                <a16:creationId xmlns:a16="http://schemas.microsoft.com/office/drawing/2014/main" id="{97D05823-D0EA-4EB7-8CE8-6B89367790C9}"/>
              </a:ext>
            </a:extLst>
          </p:cNvPr>
          <p:cNvCxnSpPr>
            <a:cxnSpLocks/>
          </p:cNvCxnSpPr>
          <p:nvPr/>
        </p:nvCxnSpPr>
        <p:spPr>
          <a:xfrm>
            <a:off x="824952" y="3925495"/>
            <a:ext cx="1825483" cy="0"/>
          </a:xfrm>
          <a:prstGeom prst="line">
            <a:avLst/>
          </a:prstGeom>
          <a:ln w="28575">
            <a:solidFill>
              <a:srgbClr val="0F2437"/>
            </a:solidFill>
          </a:ln>
        </p:spPr>
        <p:style>
          <a:lnRef idx="1">
            <a:schemeClr val="accent1"/>
          </a:lnRef>
          <a:fillRef idx="0">
            <a:schemeClr val="accent1"/>
          </a:fillRef>
          <a:effectRef idx="0">
            <a:schemeClr val="accent1"/>
          </a:effectRef>
          <a:fontRef idx="minor">
            <a:schemeClr val="tx1"/>
          </a:fontRef>
        </p:style>
      </p:cxnSp>
      <p:pic>
        <p:nvPicPr>
          <p:cNvPr id="3" name="Imagen 2">
            <a:extLst>
              <a:ext uri="{FF2B5EF4-FFF2-40B4-BE49-F238E27FC236}">
                <a16:creationId xmlns:a16="http://schemas.microsoft.com/office/drawing/2014/main" id="{FB9BD3B5-921E-935E-6DA5-FA9A266A7C31}"/>
              </a:ext>
            </a:extLst>
          </p:cNvPr>
          <p:cNvPicPr>
            <a:picLocks noChangeAspect="1"/>
          </p:cNvPicPr>
          <p:nvPr/>
        </p:nvPicPr>
        <p:blipFill>
          <a:blip r:embed="rId2"/>
          <a:stretch>
            <a:fillRect/>
          </a:stretch>
        </p:blipFill>
        <p:spPr>
          <a:xfrm>
            <a:off x="7930662" y="534935"/>
            <a:ext cx="3343100" cy="3333208"/>
          </a:xfrm>
          <a:prstGeom prst="rect">
            <a:avLst/>
          </a:prstGeom>
        </p:spPr>
      </p:pic>
      <p:sp>
        <p:nvSpPr>
          <p:cNvPr id="4" name="Marcador de contenido 3">
            <a:extLst>
              <a:ext uri="{FF2B5EF4-FFF2-40B4-BE49-F238E27FC236}">
                <a16:creationId xmlns:a16="http://schemas.microsoft.com/office/drawing/2014/main" id="{D7AF707F-7221-DF04-5CBB-304CD35CC25E}"/>
              </a:ext>
            </a:extLst>
          </p:cNvPr>
          <p:cNvSpPr txBox="1">
            <a:spLocks/>
          </p:cNvSpPr>
          <p:nvPr/>
        </p:nvSpPr>
        <p:spPr>
          <a:xfrm>
            <a:off x="6412527" y="4300362"/>
            <a:ext cx="7294683" cy="2063129"/>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600" b="1" dirty="0">
                <a:latin typeface="Montserrat Light" panose="00000400000000000000" pitchFamily="2" charset="0"/>
              </a:rPr>
              <a:t>Medicina Laboral y del Trabajo</a:t>
            </a:r>
          </a:p>
          <a:p>
            <a:r>
              <a:rPr lang="es-ES" sz="1600" b="1" dirty="0">
                <a:latin typeface="Montserrat Light" panose="00000400000000000000" pitchFamily="2" charset="0"/>
              </a:rPr>
              <a:t>Medicina Universidad Laboral</a:t>
            </a:r>
          </a:p>
          <a:p>
            <a:r>
              <a:rPr lang="es-ES" sz="1600" b="1" dirty="0">
                <a:latin typeface="Montserrat Light" panose="00000400000000000000" pitchFamily="2" charset="0"/>
              </a:rPr>
              <a:t>Postgrado Salud Ocupacional UJTL</a:t>
            </a:r>
          </a:p>
          <a:p>
            <a:r>
              <a:rPr lang="es-ES" sz="1600" b="1" dirty="0">
                <a:latin typeface="Montserrat Light" panose="00000400000000000000" pitchFamily="2" charset="0"/>
              </a:rPr>
              <a:t>Maestría en Educación U Sabana.</a:t>
            </a:r>
          </a:p>
          <a:p>
            <a:r>
              <a:rPr lang="es-ES" sz="1600" b="1" dirty="0">
                <a:latin typeface="Montserrat Light" panose="00000400000000000000" pitchFamily="2" charset="0"/>
              </a:rPr>
              <a:t>Promoción y prevención EVES U de Antioquia</a:t>
            </a:r>
          </a:p>
          <a:p>
            <a:r>
              <a:rPr lang="es-ES" sz="1600" b="1" dirty="0">
                <a:latin typeface="Montserrat Light" panose="00000400000000000000" pitchFamily="2" charset="0"/>
              </a:rPr>
              <a:t>Calificación de Origen U del Rosario</a:t>
            </a:r>
            <a:endParaRPr lang="es-CO" sz="1600" b="1" dirty="0">
              <a:latin typeface="Montserrat Light" panose="00000400000000000000" pitchFamily="2" charset="0"/>
            </a:endParaRPr>
          </a:p>
        </p:txBody>
      </p:sp>
      <p:sp>
        <p:nvSpPr>
          <p:cNvPr id="5" name="CuadroTexto 4">
            <a:extLst>
              <a:ext uri="{FF2B5EF4-FFF2-40B4-BE49-F238E27FC236}">
                <a16:creationId xmlns:a16="http://schemas.microsoft.com/office/drawing/2014/main" id="{77BE3EE4-33EC-227F-CC97-3E5C07E02EC0}"/>
              </a:ext>
            </a:extLst>
          </p:cNvPr>
          <p:cNvSpPr txBox="1"/>
          <p:nvPr/>
        </p:nvSpPr>
        <p:spPr>
          <a:xfrm>
            <a:off x="720600" y="1057696"/>
            <a:ext cx="6014083" cy="1934632"/>
          </a:xfrm>
          <a:prstGeom prst="rect">
            <a:avLst/>
          </a:prstGeom>
          <a:noFill/>
        </p:spPr>
        <p:txBody>
          <a:bodyPr wrap="square" rtlCol="0">
            <a:spAutoFit/>
          </a:bodyPr>
          <a:lstStyle/>
          <a:p>
            <a:r>
              <a:rPr lang="es-CO" sz="3591" dirty="0">
                <a:latin typeface="Montserrat SemiBold" panose="00000700000000000000" pitchFamily="2" charset="0"/>
              </a:rPr>
              <a:t>Cristian Alonso R. MD, ESO, ME</a:t>
            </a:r>
          </a:p>
          <a:p>
            <a:r>
              <a:rPr lang="es-CO" sz="2395" dirty="0">
                <a:latin typeface="Montserrat Medium" panose="00000600000000000000" pitchFamily="2" charset="0"/>
              </a:rPr>
              <a:t>Cristianalonso_r@hotmail.com</a:t>
            </a:r>
          </a:p>
          <a:p>
            <a:r>
              <a:rPr lang="es-CO" sz="2395" dirty="0">
                <a:latin typeface="Montserrat Medium" panose="00000600000000000000" pitchFamily="2" charset="0"/>
              </a:rPr>
              <a:t>Contacto: +57 3165292972</a:t>
            </a:r>
          </a:p>
        </p:txBody>
      </p:sp>
      <p:pic>
        <p:nvPicPr>
          <p:cNvPr id="6" name="Imagen 5">
            <a:extLst>
              <a:ext uri="{FF2B5EF4-FFF2-40B4-BE49-F238E27FC236}">
                <a16:creationId xmlns:a16="http://schemas.microsoft.com/office/drawing/2014/main" id="{45D3D788-AF7C-EDB9-DB33-DCE1A877FB65}"/>
              </a:ext>
            </a:extLst>
          </p:cNvPr>
          <p:cNvPicPr>
            <a:picLocks noChangeAspect="1"/>
          </p:cNvPicPr>
          <p:nvPr/>
        </p:nvPicPr>
        <p:blipFill>
          <a:blip r:embed="rId3"/>
          <a:stretch>
            <a:fillRect/>
          </a:stretch>
        </p:blipFill>
        <p:spPr>
          <a:xfrm>
            <a:off x="2333297" y="3925767"/>
            <a:ext cx="2186473" cy="2759195"/>
          </a:xfrm>
          <a:prstGeom prst="rect">
            <a:avLst/>
          </a:prstGeom>
        </p:spPr>
      </p:pic>
    </p:spTree>
    <p:extLst>
      <p:ext uri="{BB962C8B-B14F-4D97-AF65-F5344CB8AC3E}">
        <p14:creationId xmlns:p14="http://schemas.microsoft.com/office/powerpoint/2010/main" val="3112215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contenido 3">
            <a:extLst>
              <a:ext uri="{FF2B5EF4-FFF2-40B4-BE49-F238E27FC236}">
                <a16:creationId xmlns:a16="http://schemas.microsoft.com/office/drawing/2014/main" id="{2D9E61F6-86A2-514A-9649-4C082A8EADCC}"/>
              </a:ext>
            </a:extLst>
          </p:cNvPr>
          <p:cNvPicPr>
            <a:picLocks noChangeAspect="1"/>
          </p:cNvPicPr>
          <p:nvPr/>
        </p:nvPicPr>
        <p:blipFill rotWithShape="1">
          <a:blip r:embed="rId2"/>
          <a:srcRect b="11751"/>
          <a:stretch/>
        </p:blipFill>
        <p:spPr>
          <a:xfrm>
            <a:off x="3910363" y="0"/>
            <a:ext cx="4371274" cy="6858000"/>
          </a:xfrm>
          <a:prstGeom prst="rect">
            <a:avLst/>
          </a:prstGeom>
        </p:spPr>
      </p:pic>
    </p:spTree>
    <p:extLst>
      <p:ext uri="{BB962C8B-B14F-4D97-AF65-F5344CB8AC3E}">
        <p14:creationId xmlns:p14="http://schemas.microsoft.com/office/powerpoint/2010/main" val="138340817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5A09AE-8A68-7E4A-BB49-9C2832BE3F2C}"/>
              </a:ext>
            </a:extLst>
          </p:cNvPr>
          <p:cNvSpPr txBox="1">
            <a:spLocks/>
          </p:cNvSpPr>
          <p:nvPr/>
        </p:nvSpPr>
        <p:spPr>
          <a:xfrm>
            <a:off x="5113304" y="208138"/>
            <a:ext cx="6175415" cy="132240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5388" dirty="0"/>
              <a:t>¿Quien lo hace?</a:t>
            </a:r>
          </a:p>
        </p:txBody>
      </p:sp>
      <p:graphicFrame>
        <p:nvGraphicFramePr>
          <p:cNvPr id="3" name="Marcador de contenido 3">
            <a:extLst>
              <a:ext uri="{FF2B5EF4-FFF2-40B4-BE49-F238E27FC236}">
                <a16:creationId xmlns:a16="http://schemas.microsoft.com/office/drawing/2014/main" id="{F2924770-5B5E-174D-8563-72A052436AFE}"/>
              </a:ext>
            </a:extLst>
          </p:cNvPr>
          <p:cNvGraphicFramePr>
            <a:graphicFrameLocks/>
          </p:cNvGraphicFramePr>
          <p:nvPr/>
        </p:nvGraphicFramePr>
        <p:xfrm>
          <a:off x="580729" y="1357606"/>
          <a:ext cx="10978115" cy="43409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ángulo 3">
            <a:extLst>
              <a:ext uri="{FF2B5EF4-FFF2-40B4-BE49-F238E27FC236}">
                <a16:creationId xmlns:a16="http://schemas.microsoft.com/office/drawing/2014/main" id="{D78438AC-3098-A441-8233-9E3EFE67DA9A}"/>
              </a:ext>
            </a:extLst>
          </p:cNvPr>
          <p:cNvSpPr/>
          <p:nvPr/>
        </p:nvSpPr>
        <p:spPr>
          <a:xfrm>
            <a:off x="2206183" y="6281171"/>
            <a:ext cx="3278462" cy="368691"/>
          </a:xfrm>
          <a:prstGeom prst="rect">
            <a:avLst/>
          </a:prstGeom>
        </p:spPr>
        <p:txBody>
          <a:bodyPr wrap="none">
            <a:spAutoFit/>
          </a:bodyPr>
          <a:lstStyle/>
          <a:p>
            <a:pPr>
              <a:buClr>
                <a:schemeClr val="tx1"/>
              </a:buClr>
            </a:pPr>
            <a:r>
              <a:rPr lang="es-CO" sz="1796" dirty="0">
                <a:latin typeface="Arial" pitchFamily="34" charset="0"/>
                <a:cs typeface="Arial" pitchFamily="34" charset="0"/>
                <a:hlinkClick r:id="rId7"/>
              </a:rPr>
              <a:t>cristianalonso_r@hotmail.com</a:t>
            </a:r>
            <a:endParaRPr lang="es-CO" sz="1796" dirty="0">
              <a:latin typeface="Arial" pitchFamily="34" charset="0"/>
              <a:cs typeface="Arial" pitchFamily="34" charset="0"/>
            </a:endParaRPr>
          </a:p>
        </p:txBody>
      </p:sp>
    </p:spTree>
    <p:extLst>
      <p:ext uri="{BB962C8B-B14F-4D97-AF65-F5344CB8AC3E}">
        <p14:creationId xmlns:p14="http://schemas.microsoft.com/office/powerpoint/2010/main" val="243872883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394590F-7628-8C40-B20B-14938A57519D}"/>
              </a:ext>
            </a:extLst>
          </p:cNvPr>
          <p:cNvPicPr>
            <a:picLocks noChangeAspect="1"/>
          </p:cNvPicPr>
          <p:nvPr/>
        </p:nvPicPr>
        <p:blipFill>
          <a:blip r:embed="rId2"/>
          <a:stretch>
            <a:fillRect/>
          </a:stretch>
        </p:blipFill>
        <p:spPr>
          <a:xfrm>
            <a:off x="2652712" y="0"/>
            <a:ext cx="6886575" cy="6886575"/>
          </a:xfrm>
          <a:prstGeom prst="rect">
            <a:avLst/>
          </a:prstGeom>
        </p:spPr>
      </p:pic>
      <p:sp>
        <p:nvSpPr>
          <p:cNvPr id="3" name="Rectángulo 2">
            <a:extLst>
              <a:ext uri="{FF2B5EF4-FFF2-40B4-BE49-F238E27FC236}">
                <a16:creationId xmlns:a16="http://schemas.microsoft.com/office/drawing/2014/main" id="{0474888A-79EE-E348-967F-84BDB9DB673E}"/>
              </a:ext>
            </a:extLst>
          </p:cNvPr>
          <p:cNvSpPr/>
          <p:nvPr/>
        </p:nvSpPr>
        <p:spPr>
          <a:xfrm>
            <a:off x="2206183" y="6281171"/>
            <a:ext cx="3278462" cy="368691"/>
          </a:xfrm>
          <a:prstGeom prst="rect">
            <a:avLst/>
          </a:prstGeom>
        </p:spPr>
        <p:txBody>
          <a:bodyPr wrap="none">
            <a:spAutoFit/>
          </a:bodyPr>
          <a:lstStyle/>
          <a:p>
            <a:pPr>
              <a:buClr>
                <a:schemeClr val="tx1"/>
              </a:buClr>
            </a:pPr>
            <a:r>
              <a:rPr lang="es-CO" sz="1796" dirty="0">
                <a:latin typeface="Arial" pitchFamily="34" charset="0"/>
                <a:cs typeface="Arial" pitchFamily="34" charset="0"/>
                <a:hlinkClick r:id="rId3"/>
              </a:rPr>
              <a:t>cristianalonso_r@hotmail.com</a:t>
            </a:r>
            <a:endParaRPr lang="es-CO" sz="1796" dirty="0">
              <a:latin typeface="Arial" pitchFamily="34" charset="0"/>
              <a:cs typeface="Arial" pitchFamily="34" charset="0"/>
            </a:endParaRPr>
          </a:p>
        </p:txBody>
      </p:sp>
      <p:sp>
        <p:nvSpPr>
          <p:cNvPr id="4" name="Rectángulo 3">
            <a:extLst>
              <a:ext uri="{FF2B5EF4-FFF2-40B4-BE49-F238E27FC236}">
                <a16:creationId xmlns:a16="http://schemas.microsoft.com/office/drawing/2014/main" id="{BF2FC8C3-3C26-2F42-8C43-189080E3010E}"/>
              </a:ext>
            </a:extLst>
          </p:cNvPr>
          <p:cNvSpPr/>
          <p:nvPr/>
        </p:nvSpPr>
        <p:spPr>
          <a:xfrm>
            <a:off x="5167280" y="-498034"/>
            <a:ext cx="4120724" cy="1895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390" dirty="0">
                <a:solidFill>
                  <a:schemeClr val="tx1"/>
                </a:solidFill>
              </a:rPr>
              <a:t>Metodo</a:t>
            </a:r>
          </a:p>
        </p:txBody>
      </p:sp>
    </p:spTree>
    <p:extLst>
      <p:ext uri="{BB962C8B-B14F-4D97-AF65-F5344CB8AC3E}">
        <p14:creationId xmlns:p14="http://schemas.microsoft.com/office/powerpoint/2010/main" val="193591304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3CD126D-5472-E94C-BD5A-3B8739A9DE06}"/>
              </a:ext>
            </a:extLst>
          </p:cNvPr>
          <p:cNvSpPr txBox="1">
            <a:spLocks/>
          </p:cNvSpPr>
          <p:nvPr/>
        </p:nvSpPr>
        <p:spPr>
          <a:xfrm>
            <a:off x="926745" y="1275545"/>
            <a:ext cx="10411908" cy="1385576"/>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15183" indent="-415183" algn="just">
              <a:buFont typeface="+mj-lt"/>
              <a:buAutoNum type="arabicPeriod"/>
            </a:pPr>
            <a:r>
              <a:rPr lang="es-CO" b="1" kern="0">
                <a:latin typeface="Calibri" panose="020F0502020204030204" pitchFamily="34" charset="0"/>
                <a:ea typeface="Times New Roman" panose="02020603050405020304" pitchFamily="18" charset="0"/>
              </a:rPr>
              <a:t>OBJETIVO: </a:t>
            </a:r>
            <a:endParaRPr lang="es-CO" sz="3390" b="1" kern="0">
              <a:latin typeface="Times New Roman" panose="02020603050405020304" pitchFamily="18" charset="0"/>
              <a:ea typeface="Times New Roman" panose="02020603050405020304" pitchFamily="18" charset="0"/>
            </a:endParaRPr>
          </a:p>
          <a:p>
            <a:pPr marL="276789" algn="just"/>
            <a:r>
              <a:rPr lang="es-ES">
                <a:latin typeface="Calibri" panose="020F0502020204030204" pitchFamily="34" charset="0"/>
                <a:ea typeface="Arial Unicode MS" panose="020B0604020202020204" pitchFamily="34" charset="-128"/>
              </a:rPr>
              <a:t>Describir el </a:t>
            </a:r>
            <a:r>
              <a:rPr lang="es-ES">
                <a:solidFill>
                  <a:srgbClr val="FF0000"/>
                </a:solidFill>
                <a:latin typeface="Calibri" panose="020F0502020204030204" pitchFamily="34" charset="0"/>
                <a:ea typeface="Arial Unicode MS" panose="020B0604020202020204" pitchFamily="34" charset="-128"/>
              </a:rPr>
              <a:t>método sistemático para la Investigación y Análisis </a:t>
            </a:r>
            <a:r>
              <a:rPr lang="es-ES">
                <a:latin typeface="Calibri" panose="020F0502020204030204" pitchFamily="34" charset="0"/>
                <a:ea typeface="Arial Unicode MS" panose="020B0604020202020204" pitchFamily="34" charset="-128"/>
              </a:rPr>
              <a:t>de casos de Enfermedad Laboral por en la empresa y con base en los hallazgos plantear las diferentes estrategias de prevención y por ende evitar nuevos casos de enfermedad laboral.</a:t>
            </a:r>
            <a:endParaRPr lang="es-CO" sz="3390">
              <a:latin typeface="Arial Unicode MS" panose="020B0604020202020204" pitchFamily="34" charset="-128"/>
              <a:ea typeface="Arial Unicode MS" panose="020B0604020202020204" pitchFamily="34" charset="-128"/>
            </a:endParaRPr>
          </a:p>
          <a:p>
            <a:pPr marL="0" indent="0">
              <a:buFont typeface="Arial" panose="020B0604020202020204" pitchFamily="34" charset="0"/>
              <a:buNone/>
            </a:pPr>
            <a:endParaRPr lang="es-CO" dirty="0"/>
          </a:p>
        </p:txBody>
      </p:sp>
      <p:pic>
        <p:nvPicPr>
          <p:cNvPr id="4" name="Imagen 3">
            <a:extLst>
              <a:ext uri="{FF2B5EF4-FFF2-40B4-BE49-F238E27FC236}">
                <a16:creationId xmlns:a16="http://schemas.microsoft.com/office/drawing/2014/main" id="{BE6E9672-6D03-E049-8462-5715A1BF44FD}"/>
              </a:ext>
            </a:extLst>
          </p:cNvPr>
          <p:cNvPicPr>
            <a:picLocks noChangeAspect="1"/>
          </p:cNvPicPr>
          <p:nvPr/>
        </p:nvPicPr>
        <p:blipFill>
          <a:blip r:embed="rId2"/>
          <a:stretch>
            <a:fillRect/>
          </a:stretch>
        </p:blipFill>
        <p:spPr>
          <a:xfrm>
            <a:off x="1913927" y="2888133"/>
            <a:ext cx="3621103" cy="3225520"/>
          </a:xfrm>
          <a:prstGeom prst="rect">
            <a:avLst/>
          </a:prstGeom>
        </p:spPr>
      </p:pic>
      <p:pic>
        <p:nvPicPr>
          <p:cNvPr id="5" name="Imagen 4">
            <a:extLst>
              <a:ext uri="{FF2B5EF4-FFF2-40B4-BE49-F238E27FC236}">
                <a16:creationId xmlns:a16="http://schemas.microsoft.com/office/drawing/2014/main" id="{B859BFF5-CE6E-6C47-B07B-D70AD8E1F30A}"/>
              </a:ext>
            </a:extLst>
          </p:cNvPr>
          <p:cNvPicPr>
            <a:picLocks noChangeAspect="1"/>
          </p:cNvPicPr>
          <p:nvPr/>
        </p:nvPicPr>
        <p:blipFill>
          <a:blip r:embed="rId3"/>
          <a:stretch>
            <a:fillRect/>
          </a:stretch>
        </p:blipFill>
        <p:spPr>
          <a:xfrm>
            <a:off x="5512094" y="2888133"/>
            <a:ext cx="5181560" cy="3225520"/>
          </a:xfrm>
          <a:prstGeom prst="rect">
            <a:avLst/>
          </a:prstGeom>
        </p:spPr>
      </p:pic>
    </p:spTree>
    <p:extLst>
      <p:ext uri="{BB962C8B-B14F-4D97-AF65-F5344CB8AC3E}">
        <p14:creationId xmlns:p14="http://schemas.microsoft.com/office/powerpoint/2010/main" val="15755055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963AEE7D-B979-5146-9596-FF683FB806D1}"/>
              </a:ext>
            </a:extLst>
          </p:cNvPr>
          <p:cNvGraphicFramePr/>
          <p:nvPr>
            <p:extLst>
              <p:ext uri="{D42A27DB-BD31-4B8C-83A1-F6EECF244321}">
                <p14:modId xmlns:p14="http://schemas.microsoft.com/office/powerpoint/2010/main" val="3554712209"/>
              </p:ext>
            </p:extLst>
          </p:nvPr>
        </p:nvGraphicFramePr>
        <p:xfrm>
          <a:off x="6886574" y="1830827"/>
          <a:ext cx="5305425" cy="31963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a:extLst>
              <a:ext uri="{FF2B5EF4-FFF2-40B4-BE49-F238E27FC236}">
                <a16:creationId xmlns:a16="http://schemas.microsoft.com/office/drawing/2014/main" id="{231D1C73-8057-6A69-8FE1-AA13DDF40EC6}"/>
              </a:ext>
            </a:extLst>
          </p:cNvPr>
          <p:cNvPicPr>
            <a:picLocks noChangeAspect="1"/>
          </p:cNvPicPr>
          <p:nvPr/>
        </p:nvPicPr>
        <p:blipFill>
          <a:blip r:embed="rId7"/>
          <a:stretch>
            <a:fillRect/>
          </a:stretch>
        </p:blipFill>
        <p:spPr>
          <a:xfrm>
            <a:off x="0" y="0"/>
            <a:ext cx="6886575" cy="6886575"/>
          </a:xfrm>
          <a:prstGeom prst="rect">
            <a:avLst/>
          </a:prstGeom>
        </p:spPr>
      </p:pic>
    </p:spTree>
    <p:extLst>
      <p:ext uri="{BB962C8B-B14F-4D97-AF65-F5344CB8AC3E}">
        <p14:creationId xmlns:p14="http://schemas.microsoft.com/office/powerpoint/2010/main" val="6271386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B90A796-52C9-D14E-84D7-0272348CBFE5}"/>
              </a:ext>
            </a:extLst>
          </p:cNvPr>
          <p:cNvSpPr txBox="1"/>
          <p:nvPr/>
        </p:nvSpPr>
        <p:spPr>
          <a:xfrm>
            <a:off x="2352675" y="4570258"/>
            <a:ext cx="6766765" cy="1754326"/>
          </a:xfrm>
          <a:prstGeom prst="rect">
            <a:avLst/>
          </a:prstGeom>
          <a:noFill/>
        </p:spPr>
        <p:txBody>
          <a:bodyPr wrap="square" rtlCol="0">
            <a:spAutoFit/>
          </a:bodyPr>
          <a:lstStyle/>
          <a:p>
            <a:r>
              <a:rPr lang="es-CO" sz="5400" dirty="0">
                <a:solidFill>
                  <a:schemeClr val="accent2">
                    <a:lumMod val="75000"/>
                  </a:schemeClr>
                </a:solidFill>
              </a:rPr>
              <a:t>PASOS A SEGUIR PARA INVESTIGAR</a:t>
            </a:r>
          </a:p>
        </p:txBody>
      </p:sp>
      <p:pic>
        <p:nvPicPr>
          <p:cNvPr id="24578" name="Picture 2" descr="Carrera solidaria y popular 1000 pasos - Carrera">
            <a:extLst>
              <a:ext uri="{FF2B5EF4-FFF2-40B4-BE49-F238E27FC236}">
                <a16:creationId xmlns:a16="http://schemas.microsoft.com/office/drawing/2014/main" id="{D4E240B4-F96D-03E3-0350-27947C0EE8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166688"/>
            <a:ext cx="12036425" cy="4403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4550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4413014-8E95-124A-88FB-B4CE73CB2877}"/>
              </a:ext>
            </a:extLst>
          </p:cNvPr>
          <p:cNvSpPr/>
          <p:nvPr/>
        </p:nvSpPr>
        <p:spPr>
          <a:xfrm>
            <a:off x="2036556" y="754299"/>
            <a:ext cx="7680308" cy="539507"/>
          </a:xfrm>
          <a:prstGeom prst="rect">
            <a:avLst/>
          </a:prstGeom>
        </p:spPr>
        <p:txBody>
          <a:bodyPr wrap="none">
            <a:spAutoFit/>
          </a:bodyPr>
          <a:lstStyle/>
          <a:p>
            <a:r>
              <a:rPr lang="es-ES_tradnl" sz="2906" b="1" dirty="0"/>
              <a:t>Recibir la notificación de la calificación de origen</a:t>
            </a:r>
            <a:endParaRPr lang="es-CO" sz="2906" dirty="0"/>
          </a:p>
        </p:txBody>
      </p:sp>
      <p:sp>
        <p:nvSpPr>
          <p:cNvPr id="3" name="Rectángulo 2">
            <a:extLst>
              <a:ext uri="{FF2B5EF4-FFF2-40B4-BE49-F238E27FC236}">
                <a16:creationId xmlns:a16="http://schemas.microsoft.com/office/drawing/2014/main" id="{B44F5CC0-EC4A-1742-BA26-D4DC168EE1F6}"/>
              </a:ext>
            </a:extLst>
          </p:cNvPr>
          <p:cNvSpPr/>
          <p:nvPr/>
        </p:nvSpPr>
        <p:spPr>
          <a:xfrm>
            <a:off x="4558108" y="5834010"/>
            <a:ext cx="3021981" cy="427681"/>
          </a:xfrm>
          <a:prstGeom prst="rect">
            <a:avLst/>
          </a:prstGeom>
        </p:spPr>
        <p:txBody>
          <a:bodyPr wrap="none">
            <a:spAutoFit/>
          </a:bodyPr>
          <a:lstStyle/>
          <a:p>
            <a:r>
              <a:rPr lang="es-CO" sz="2179" b="1" dirty="0">
                <a:latin typeface="Calibri" panose="020F0502020204030204" pitchFamily="34" charset="0"/>
                <a:ea typeface="Calibri" panose="020F0502020204030204" pitchFamily="34" charset="0"/>
              </a:rPr>
              <a:t>RESPONSABLE:</a:t>
            </a:r>
            <a:r>
              <a:rPr lang="es-ES_tradnl" sz="2179" dirty="0">
                <a:latin typeface="Calibri" panose="020F0502020204030204" pitchFamily="34" charset="0"/>
                <a:ea typeface="Calibri" panose="020F0502020204030204" pitchFamily="34" charset="0"/>
              </a:rPr>
              <a:t> Empresa</a:t>
            </a:r>
            <a:r>
              <a:rPr lang="es-CO" sz="2179" dirty="0"/>
              <a:t> </a:t>
            </a:r>
          </a:p>
        </p:txBody>
      </p:sp>
      <p:graphicFrame>
        <p:nvGraphicFramePr>
          <p:cNvPr id="4" name="Marcador de contenido 3">
            <a:extLst>
              <a:ext uri="{FF2B5EF4-FFF2-40B4-BE49-F238E27FC236}">
                <a16:creationId xmlns:a16="http://schemas.microsoft.com/office/drawing/2014/main" id="{CC746D4F-F20A-5A45-BA5F-A3874BA9DFC5}"/>
              </a:ext>
            </a:extLst>
          </p:cNvPr>
          <p:cNvGraphicFramePr>
            <a:graphicFrameLocks/>
          </p:cNvGraphicFramePr>
          <p:nvPr/>
        </p:nvGraphicFramePr>
        <p:xfrm>
          <a:off x="283615" y="1876167"/>
          <a:ext cx="11624771" cy="40501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4">
            <a:extLst>
              <a:ext uri="{FF2B5EF4-FFF2-40B4-BE49-F238E27FC236}">
                <a16:creationId xmlns:a16="http://schemas.microsoft.com/office/drawing/2014/main" id="{29B54237-F9A4-FB41-9F2E-E74ECB6E9441}"/>
              </a:ext>
            </a:extLst>
          </p:cNvPr>
          <p:cNvSpPr/>
          <p:nvPr/>
        </p:nvSpPr>
        <p:spPr>
          <a:xfrm>
            <a:off x="388147" y="1521253"/>
            <a:ext cx="2029723" cy="390428"/>
          </a:xfrm>
          <a:prstGeom prst="rect">
            <a:avLst/>
          </a:prstGeom>
        </p:spPr>
        <p:txBody>
          <a:bodyPr wrap="none">
            <a:spAutoFit/>
          </a:bodyPr>
          <a:lstStyle/>
          <a:p>
            <a:pPr>
              <a:tabLst>
                <a:tab pos="943965" algn="l"/>
                <a:tab pos="1965201" algn="l"/>
                <a:tab pos="2535501" algn="l"/>
                <a:tab pos="3591912" algn="l"/>
                <a:tab pos="4897433" algn="l"/>
              </a:tabLst>
            </a:pPr>
            <a:r>
              <a:rPr lang="es-CO" sz="1937" dirty="0"/>
              <a:t>PROCEDIMIENTOS</a:t>
            </a:r>
            <a:endParaRPr lang="es-CO" sz="3390" dirty="0">
              <a:latin typeface="Arial" panose="020B0604020202020204" pitchFamily="34" charset="0"/>
              <a:ea typeface="Times New Roman" panose="02020603050405020304" pitchFamily="18" charset="0"/>
            </a:endParaRPr>
          </a:p>
        </p:txBody>
      </p:sp>
      <p:sp>
        <p:nvSpPr>
          <p:cNvPr id="6" name="Rectángulo 5">
            <a:extLst>
              <a:ext uri="{FF2B5EF4-FFF2-40B4-BE49-F238E27FC236}">
                <a16:creationId xmlns:a16="http://schemas.microsoft.com/office/drawing/2014/main" id="{8C606F2F-A7F5-3040-AC0E-24B3ADCA60DD}"/>
              </a:ext>
            </a:extLst>
          </p:cNvPr>
          <p:cNvSpPr/>
          <p:nvPr/>
        </p:nvSpPr>
        <p:spPr>
          <a:xfrm>
            <a:off x="2575956" y="1521253"/>
            <a:ext cx="1622560" cy="390428"/>
          </a:xfrm>
          <a:prstGeom prst="rect">
            <a:avLst/>
          </a:prstGeom>
        </p:spPr>
        <p:txBody>
          <a:bodyPr wrap="none">
            <a:spAutoFit/>
          </a:bodyPr>
          <a:lstStyle/>
          <a:p>
            <a:pPr lvl="0"/>
            <a:r>
              <a:rPr lang="es-CO" sz="1937" dirty="0"/>
              <a:t>RESPONSABLE</a:t>
            </a:r>
            <a:endParaRPr lang="es-ES" sz="1937" dirty="0"/>
          </a:p>
        </p:txBody>
      </p:sp>
      <p:sp>
        <p:nvSpPr>
          <p:cNvPr id="7" name="Rectángulo 6">
            <a:extLst>
              <a:ext uri="{FF2B5EF4-FFF2-40B4-BE49-F238E27FC236}">
                <a16:creationId xmlns:a16="http://schemas.microsoft.com/office/drawing/2014/main" id="{CB4BF9EF-820F-4242-908A-EF5E5BA6E178}"/>
              </a:ext>
            </a:extLst>
          </p:cNvPr>
          <p:cNvSpPr/>
          <p:nvPr/>
        </p:nvSpPr>
        <p:spPr>
          <a:xfrm>
            <a:off x="5200356" y="1247974"/>
            <a:ext cx="1780425" cy="688522"/>
          </a:xfrm>
          <a:prstGeom prst="rect">
            <a:avLst/>
          </a:prstGeom>
        </p:spPr>
        <p:txBody>
          <a:bodyPr wrap="square">
            <a:spAutoFit/>
          </a:bodyPr>
          <a:lstStyle/>
          <a:p>
            <a:pPr algn="ctr">
              <a:tabLst>
                <a:tab pos="943965" algn="l"/>
                <a:tab pos="1965201" algn="l"/>
                <a:tab pos="2535501" algn="l"/>
                <a:tab pos="3591912" algn="l"/>
                <a:tab pos="4897433" algn="l"/>
              </a:tabLst>
            </a:pPr>
            <a:r>
              <a:rPr lang="es-CO" sz="1937" dirty="0"/>
              <a:t>MATERIALES Y REGISTROS</a:t>
            </a:r>
            <a:endParaRPr lang="es-CO" sz="3390" dirty="0">
              <a:latin typeface="Arial" panose="020B0604020202020204" pitchFamily="34" charset="0"/>
              <a:ea typeface="Times New Roman" panose="02020603050405020304" pitchFamily="18" charset="0"/>
            </a:endParaRPr>
          </a:p>
        </p:txBody>
      </p:sp>
      <p:sp>
        <p:nvSpPr>
          <p:cNvPr id="8" name="Rectángulo 7">
            <a:extLst>
              <a:ext uri="{FF2B5EF4-FFF2-40B4-BE49-F238E27FC236}">
                <a16:creationId xmlns:a16="http://schemas.microsoft.com/office/drawing/2014/main" id="{B1D17A3E-E8C5-D044-85A5-6831F12CC3C9}"/>
              </a:ext>
            </a:extLst>
          </p:cNvPr>
          <p:cNvSpPr/>
          <p:nvPr/>
        </p:nvSpPr>
        <p:spPr>
          <a:xfrm>
            <a:off x="7590222" y="1466258"/>
            <a:ext cx="2064989" cy="390428"/>
          </a:xfrm>
          <a:prstGeom prst="rect">
            <a:avLst/>
          </a:prstGeom>
        </p:spPr>
        <p:txBody>
          <a:bodyPr wrap="none">
            <a:spAutoFit/>
          </a:bodyPr>
          <a:lstStyle/>
          <a:p>
            <a:pPr>
              <a:tabLst>
                <a:tab pos="943965" algn="l"/>
                <a:tab pos="1965201" algn="l"/>
                <a:tab pos="2535501" algn="l"/>
                <a:tab pos="3591912" algn="l"/>
                <a:tab pos="4897433" algn="l"/>
              </a:tabLst>
            </a:pPr>
            <a:r>
              <a:rPr lang="es-CO" sz="1937" dirty="0"/>
              <a:t>ESPECIFICACIONES</a:t>
            </a:r>
            <a:endParaRPr lang="es-CO" sz="3390" dirty="0">
              <a:latin typeface="Arial" panose="020B0604020202020204" pitchFamily="34" charset="0"/>
              <a:ea typeface="Times New Roman" panose="02020603050405020304" pitchFamily="18" charset="0"/>
            </a:endParaRPr>
          </a:p>
        </p:txBody>
      </p:sp>
      <p:sp>
        <p:nvSpPr>
          <p:cNvPr id="9" name="Rectángulo 8">
            <a:extLst>
              <a:ext uri="{FF2B5EF4-FFF2-40B4-BE49-F238E27FC236}">
                <a16:creationId xmlns:a16="http://schemas.microsoft.com/office/drawing/2014/main" id="{38716FBD-F376-0942-8172-9B541C27B8CC}"/>
              </a:ext>
            </a:extLst>
          </p:cNvPr>
          <p:cNvSpPr/>
          <p:nvPr/>
        </p:nvSpPr>
        <p:spPr>
          <a:xfrm>
            <a:off x="9963776" y="1170339"/>
            <a:ext cx="1553498" cy="688522"/>
          </a:xfrm>
          <a:prstGeom prst="rect">
            <a:avLst/>
          </a:prstGeom>
        </p:spPr>
        <p:txBody>
          <a:bodyPr wrap="square">
            <a:spAutoFit/>
          </a:bodyPr>
          <a:lstStyle/>
          <a:p>
            <a:pPr algn="ctr">
              <a:tabLst>
                <a:tab pos="943965" algn="l"/>
                <a:tab pos="1965201" algn="l"/>
                <a:tab pos="2535501" algn="l"/>
                <a:tab pos="3591912" algn="l"/>
                <a:tab pos="4897433" algn="l"/>
              </a:tabLst>
            </a:pPr>
            <a:r>
              <a:rPr lang="es-CO" sz="1937" dirty="0"/>
              <a:t>ITEMS DE CONTROL</a:t>
            </a:r>
            <a:endParaRPr lang="es-CO" sz="3390" dirty="0">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37542273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A8F8BFC-21B3-A04C-A9D3-C1B0950B3F26}"/>
              </a:ext>
            </a:extLst>
          </p:cNvPr>
          <p:cNvSpPr/>
          <p:nvPr/>
        </p:nvSpPr>
        <p:spPr>
          <a:xfrm>
            <a:off x="4840423" y="97311"/>
            <a:ext cx="6081478" cy="539507"/>
          </a:xfrm>
          <a:prstGeom prst="rect">
            <a:avLst/>
          </a:prstGeom>
        </p:spPr>
        <p:txBody>
          <a:bodyPr>
            <a:spAutoFit/>
          </a:bodyPr>
          <a:lstStyle/>
          <a:p>
            <a:pPr marL="544351"/>
            <a:r>
              <a:rPr lang="es-ES_tradnl" sz="2906" b="1" dirty="0">
                <a:latin typeface="Calibri" panose="020F0502020204030204" pitchFamily="34" charset="0"/>
                <a:ea typeface="Times New Roman" panose="02020603050405020304" pitchFamily="18" charset="0"/>
              </a:rPr>
              <a:t>Radicación del reporte de la EL</a:t>
            </a:r>
            <a:endParaRPr lang="es-CO" sz="3390" dirty="0">
              <a:latin typeface="Times New Roman" panose="02020603050405020304" pitchFamily="18" charset="0"/>
              <a:ea typeface="Times New Roman" panose="02020603050405020304" pitchFamily="18" charset="0"/>
            </a:endParaRPr>
          </a:p>
        </p:txBody>
      </p:sp>
      <p:sp>
        <p:nvSpPr>
          <p:cNvPr id="3" name="Rectángulo 2">
            <a:extLst>
              <a:ext uri="{FF2B5EF4-FFF2-40B4-BE49-F238E27FC236}">
                <a16:creationId xmlns:a16="http://schemas.microsoft.com/office/drawing/2014/main" id="{6D05D93C-BCAD-1F4A-9238-FB8EA2D7360D}"/>
              </a:ext>
            </a:extLst>
          </p:cNvPr>
          <p:cNvSpPr/>
          <p:nvPr/>
        </p:nvSpPr>
        <p:spPr>
          <a:xfrm>
            <a:off x="4988880" y="5694362"/>
            <a:ext cx="3017173" cy="427681"/>
          </a:xfrm>
          <a:prstGeom prst="rect">
            <a:avLst/>
          </a:prstGeom>
        </p:spPr>
        <p:txBody>
          <a:bodyPr wrap="none">
            <a:spAutoFit/>
          </a:bodyPr>
          <a:lstStyle/>
          <a:p>
            <a:r>
              <a:rPr lang="es-CO" sz="2179" b="1" dirty="0">
                <a:latin typeface="Calibri" panose="020F0502020204030204" pitchFamily="34" charset="0"/>
                <a:ea typeface="Calibri" panose="020F0502020204030204" pitchFamily="34" charset="0"/>
              </a:rPr>
              <a:t>(Responsable:</a:t>
            </a:r>
            <a:r>
              <a:rPr lang="es-ES_tradnl" sz="2179" dirty="0">
                <a:latin typeface="Calibri" panose="020F0502020204030204" pitchFamily="34" charset="0"/>
                <a:ea typeface="Calibri" panose="020F0502020204030204" pitchFamily="34" charset="0"/>
              </a:rPr>
              <a:t> Empresa).</a:t>
            </a:r>
            <a:endParaRPr lang="es-CO" sz="2179" dirty="0"/>
          </a:p>
        </p:txBody>
      </p:sp>
      <p:graphicFrame>
        <p:nvGraphicFramePr>
          <p:cNvPr id="4" name="Marcador de contenido 3">
            <a:extLst>
              <a:ext uri="{FF2B5EF4-FFF2-40B4-BE49-F238E27FC236}">
                <a16:creationId xmlns:a16="http://schemas.microsoft.com/office/drawing/2014/main" id="{66BF8233-1746-B541-8045-5D264D0820C9}"/>
              </a:ext>
            </a:extLst>
          </p:cNvPr>
          <p:cNvGraphicFramePr>
            <a:graphicFrameLocks/>
          </p:cNvGraphicFramePr>
          <p:nvPr/>
        </p:nvGraphicFramePr>
        <p:xfrm>
          <a:off x="14523" y="1529157"/>
          <a:ext cx="11986122" cy="52771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4">
            <a:extLst>
              <a:ext uri="{FF2B5EF4-FFF2-40B4-BE49-F238E27FC236}">
                <a16:creationId xmlns:a16="http://schemas.microsoft.com/office/drawing/2014/main" id="{03E0A9F9-02C5-E845-BAB0-D4123C837C47}"/>
              </a:ext>
            </a:extLst>
          </p:cNvPr>
          <p:cNvSpPr/>
          <p:nvPr/>
        </p:nvSpPr>
        <p:spPr>
          <a:xfrm>
            <a:off x="679088" y="1056396"/>
            <a:ext cx="2029723" cy="390428"/>
          </a:xfrm>
          <a:prstGeom prst="rect">
            <a:avLst/>
          </a:prstGeom>
        </p:spPr>
        <p:txBody>
          <a:bodyPr wrap="none">
            <a:spAutoFit/>
          </a:bodyPr>
          <a:lstStyle/>
          <a:p>
            <a:pPr>
              <a:tabLst>
                <a:tab pos="943965" algn="l"/>
                <a:tab pos="1965201" algn="l"/>
                <a:tab pos="2535501" algn="l"/>
                <a:tab pos="3591912" algn="l"/>
                <a:tab pos="4897433" algn="l"/>
              </a:tabLst>
            </a:pPr>
            <a:r>
              <a:rPr lang="es-CO" sz="1937" dirty="0"/>
              <a:t>PROCEDIMIENTOS</a:t>
            </a:r>
            <a:endParaRPr lang="es-CO" sz="3390" dirty="0">
              <a:latin typeface="Arial" panose="020B0604020202020204" pitchFamily="34" charset="0"/>
              <a:ea typeface="Times New Roman" panose="02020603050405020304" pitchFamily="18" charset="0"/>
            </a:endParaRPr>
          </a:p>
        </p:txBody>
      </p:sp>
      <p:sp>
        <p:nvSpPr>
          <p:cNvPr id="6" name="Rectángulo 5">
            <a:extLst>
              <a:ext uri="{FF2B5EF4-FFF2-40B4-BE49-F238E27FC236}">
                <a16:creationId xmlns:a16="http://schemas.microsoft.com/office/drawing/2014/main" id="{09872169-D5A7-C849-9D3F-0B26F38B54FA}"/>
              </a:ext>
            </a:extLst>
          </p:cNvPr>
          <p:cNvSpPr/>
          <p:nvPr/>
        </p:nvSpPr>
        <p:spPr>
          <a:xfrm>
            <a:off x="2866897" y="1056396"/>
            <a:ext cx="1622560" cy="390428"/>
          </a:xfrm>
          <a:prstGeom prst="rect">
            <a:avLst/>
          </a:prstGeom>
        </p:spPr>
        <p:txBody>
          <a:bodyPr wrap="none">
            <a:spAutoFit/>
          </a:bodyPr>
          <a:lstStyle/>
          <a:p>
            <a:pPr lvl="0"/>
            <a:r>
              <a:rPr lang="es-CO" sz="1937" dirty="0"/>
              <a:t>RESPONSABLE</a:t>
            </a:r>
            <a:endParaRPr lang="es-ES" sz="1937" dirty="0"/>
          </a:p>
        </p:txBody>
      </p:sp>
      <p:sp>
        <p:nvSpPr>
          <p:cNvPr id="7" name="Rectángulo 6">
            <a:extLst>
              <a:ext uri="{FF2B5EF4-FFF2-40B4-BE49-F238E27FC236}">
                <a16:creationId xmlns:a16="http://schemas.microsoft.com/office/drawing/2014/main" id="{5C44F9D3-82B2-F64B-B2D6-7A0293B291AF}"/>
              </a:ext>
            </a:extLst>
          </p:cNvPr>
          <p:cNvSpPr/>
          <p:nvPr/>
        </p:nvSpPr>
        <p:spPr>
          <a:xfrm>
            <a:off x="5491296" y="783117"/>
            <a:ext cx="1780425" cy="688522"/>
          </a:xfrm>
          <a:prstGeom prst="rect">
            <a:avLst/>
          </a:prstGeom>
        </p:spPr>
        <p:txBody>
          <a:bodyPr wrap="square">
            <a:spAutoFit/>
          </a:bodyPr>
          <a:lstStyle/>
          <a:p>
            <a:pPr algn="ctr">
              <a:tabLst>
                <a:tab pos="943965" algn="l"/>
                <a:tab pos="1965201" algn="l"/>
                <a:tab pos="2535501" algn="l"/>
                <a:tab pos="3591912" algn="l"/>
                <a:tab pos="4897433" algn="l"/>
              </a:tabLst>
            </a:pPr>
            <a:r>
              <a:rPr lang="es-CO" sz="1937" dirty="0"/>
              <a:t>MATERIALES Y REGISTROS</a:t>
            </a:r>
            <a:endParaRPr lang="es-CO" sz="3390" dirty="0">
              <a:latin typeface="Arial" panose="020B0604020202020204" pitchFamily="34" charset="0"/>
              <a:ea typeface="Times New Roman" panose="02020603050405020304" pitchFamily="18" charset="0"/>
            </a:endParaRPr>
          </a:p>
        </p:txBody>
      </p:sp>
      <p:sp>
        <p:nvSpPr>
          <p:cNvPr id="8" name="Rectángulo 7">
            <a:extLst>
              <a:ext uri="{FF2B5EF4-FFF2-40B4-BE49-F238E27FC236}">
                <a16:creationId xmlns:a16="http://schemas.microsoft.com/office/drawing/2014/main" id="{213406BA-377C-5D41-8274-E0F0B5E4A764}"/>
              </a:ext>
            </a:extLst>
          </p:cNvPr>
          <p:cNvSpPr/>
          <p:nvPr/>
        </p:nvSpPr>
        <p:spPr>
          <a:xfrm>
            <a:off x="7881162" y="1001401"/>
            <a:ext cx="2064989" cy="390428"/>
          </a:xfrm>
          <a:prstGeom prst="rect">
            <a:avLst/>
          </a:prstGeom>
        </p:spPr>
        <p:txBody>
          <a:bodyPr wrap="none">
            <a:spAutoFit/>
          </a:bodyPr>
          <a:lstStyle/>
          <a:p>
            <a:pPr>
              <a:tabLst>
                <a:tab pos="943965" algn="l"/>
                <a:tab pos="1965201" algn="l"/>
                <a:tab pos="2535501" algn="l"/>
                <a:tab pos="3591912" algn="l"/>
                <a:tab pos="4897433" algn="l"/>
              </a:tabLst>
            </a:pPr>
            <a:r>
              <a:rPr lang="es-CO" sz="1937" dirty="0"/>
              <a:t>ESPECIFICACIONES</a:t>
            </a:r>
            <a:endParaRPr lang="es-CO" sz="3390" dirty="0">
              <a:latin typeface="Arial" panose="020B0604020202020204" pitchFamily="34" charset="0"/>
              <a:ea typeface="Times New Roman" panose="02020603050405020304" pitchFamily="18" charset="0"/>
            </a:endParaRPr>
          </a:p>
        </p:txBody>
      </p:sp>
      <p:sp>
        <p:nvSpPr>
          <p:cNvPr id="9" name="Rectángulo 8">
            <a:extLst>
              <a:ext uri="{FF2B5EF4-FFF2-40B4-BE49-F238E27FC236}">
                <a16:creationId xmlns:a16="http://schemas.microsoft.com/office/drawing/2014/main" id="{121FC2BA-7BAD-FD42-9D8E-5F2773AAA5E8}"/>
              </a:ext>
            </a:extLst>
          </p:cNvPr>
          <p:cNvSpPr/>
          <p:nvPr/>
        </p:nvSpPr>
        <p:spPr>
          <a:xfrm>
            <a:off x="10254717" y="705482"/>
            <a:ext cx="1553498" cy="688522"/>
          </a:xfrm>
          <a:prstGeom prst="rect">
            <a:avLst/>
          </a:prstGeom>
        </p:spPr>
        <p:txBody>
          <a:bodyPr wrap="square">
            <a:spAutoFit/>
          </a:bodyPr>
          <a:lstStyle/>
          <a:p>
            <a:pPr algn="ctr">
              <a:tabLst>
                <a:tab pos="943965" algn="l"/>
                <a:tab pos="1965201" algn="l"/>
                <a:tab pos="2535501" algn="l"/>
                <a:tab pos="3591912" algn="l"/>
                <a:tab pos="4897433" algn="l"/>
              </a:tabLst>
            </a:pPr>
            <a:r>
              <a:rPr lang="es-CO" sz="1937" dirty="0"/>
              <a:t>ITEMS DE CONTROL</a:t>
            </a:r>
            <a:endParaRPr lang="es-CO" sz="3390" dirty="0">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95743630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Marcador de contenido 3">
            <a:extLst>
              <a:ext uri="{FF2B5EF4-FFF2-40B4-BE49-F238E27FC236}">
                <a16:creationId xmlns:a16="http://schemas.microsoft.com/office/drawing/2014/main" id="{A8D26FF5-33A2-DD48-8D92-C8462ECF911E}"/>
              </a:ext>
            </a:extLst>
          </p:cNvPr>
          <p:cNvGraphicFramePr>
            <a:graphicFrameLocks/>
          </p:cNvGraphicFramePr>
          <p:nvPr/>
        </p:nvGraphicFramePr>
        <p:xfrm>
          <a:off x="128552" y="199897"/>
          <a:ext cx="11826301" cy="6564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ángulo 2">
            <a:extLst>
              <a:ext uri="{FF2B5EF4-FFF2-40B4-BE49-F238E27FC236}">
                <a16:creationId xmlns:a16="http://schemas.microsoft.com/office/drawing/2014/main" id="{F2289E4E-85AA-EE43-BFEB-06CDEC45F861}"/>
              </a:ext>
            </a:extLst>
          </p:cNvPr>
          <p:cNvSpPr/>
          <p:nvPr/>
        </p:nvSpPr>
        <p:spPr>
          <a:xfrm>
            <a:off x="5219016" y="199897"/>
            <a:ext cx="6081478" cy="763029"/>
          </a:xfrm>
          <a:prstGeom prst="rect">
            <a:avLst/>
          </a:prstGeom>
        </p:spPr>
        <p:txBody>
          <a:bodyPr>
            <a:spAutoFit/>
          </a:bodyPr>
          <a:lstStyle/>
          <a:p>
            <a:pPr marL="276789">
              <a:tabLst>
                <a:tab pos="1258621" algn="l"/>
                <a:tab pos="2620268" algn="l"/>
                <a:tab pos="3380669" algn="l"/>
                <a:tab pos="4789216" algn="l"/>
                <a:tab pos="6529911" algn="l"/>
              </a:tabLst>
            </a:pPr>
            <a:r>
              <a:rPr lang="es-ES_tradnl" sz="2179" b="1" dirty="0">
                <a:latin typeface="Calibri" panose="020F0502020204030204" pitchFamily="34" charset="0"/>
                <a:ea typeface="Calibri" panose="020F0502020204030204" pitchFamily="34" charset="0"/>
              </a:rPr>
              <a:t>OPERACIÓN </a:t>
            </a:r>
            <a:endParaRPr lang="es-CO" sz="2422" dirty="0">
              <a:latin typeface="Times New Roman" panose="02020603050405020304" pitchFamily="18" charset="0"/>
              <a:ea typeface="Times New Roman" panose="02020603050405020304" pitchFamily="18" charset="0"/>
            </a:endParaRPr>
          </a:p>
          <a:p>
            <a:pPr marL="544351">
              <a:tabLst>
                <a:tab pos="1258621" algn="l"/>
                <a:tab pos="2620268" algn="l"/>
                <a:tab pos="3380669" algn="l"/>
                <a:tab pos="4789216" algn="l"/>
                <a:tab pos="6529911" algn="l"/>
              </a:tabLst>
            </a:pPr>
            <a:r>
              <a:rPr lang="es-ES_tradnl" sz="2179" b="1" dirty="0">
                <a:latin typeface="Calibri" panose="020F0502020204030204" pitchFamily="34" charset="0"/>
                <a:ea typeface="Calibri" panose="020F0502020204030204" pitchFamily="34" charset="0"/>
              </a:rPr>
              <a:t>Realizar la investigación de los criterios</a:t>
            </a:r>
            <a:r>
              <a:rPr lang="es-CO" sz="2179" dirty="0"/>
              <a:t> </a:t>
            </a:r>
          </a:p>
        </p:txBody>
      </p:sp>
      <p:sp>
        <p:nvSpPr>
          <p:cNvPr id="4" name="Rectángulo 3">
            <a:extLst>
              <a:ext uri="{FF2B5EF4-FFF2-40B4-BE49-F238E27FC236}">
                <a16:creationId xmlns:a16="http://schemas.microsoft.com/office/drawing/2014/main" id="{34FAA8DF-4F5B-1E4C-B960-01D15C1A86EC}"/>
              </a:ext>
            </a:extLst>
          </p:cNvPr>
          <p:cNvSpPr/>
          <p:nvPr/>
        </p:nvSpPr>
        <p:spPr>
          <a:xfrm>
            <a:off x="3789499" y="5643243"/>
            <a:ext cx="5224507" cy="427681"/>
          </a:xfrm>
          <a:prstGeom prst="rect">
            <a:avLst/>
          </a:prstGeom>
        </p:spPr>
        <p:txBody>
          <a:bodyPr wrap="none">
            <a:spAutoFit/>
          </a:bodyPr>
          <a:lstStyle/>
          <a:p>
            <a:r>
              <a:rPr lang="es-CO" sz="2179" b="1" dirty="0">
                <a:latin typeface="Calibri" panose="020F0502020204030204" pitchFamily="34" charset="0"/>
                <a:ea typeface="Calibri" panose="020F0502020204030204" pitchFamily="34" charset="0"/>
              </a:rPr>
              <a:t>Responsable: </a:t>
            </a:r>
            <a:r>
              <a:rPr lang="es-ES_tradnl" sz="2179" dirty="0">
                <a:latin typeface="Calibri" panose="020F0502020204030204" pitchFamily="34" charset="0"/>
                <a:ea typeface="Calibri" panose="020F0502020204030204" pitchFamily="34" charset="0"/>
              </a:rPr>
              <a:t>Comité de Investigación de EL</a:t>
            </a:r>
            <a:r>
              <a:rPr lang="es-CO" sz="2179" dirty="0"/>
              <a:t> </a:t>
            </a:r>
          </a:p>
        </p:txBody>
      </p:sp>
    </p:spTree>
    <p:extLst>
      <p:ext uri="{BB962C8B-B14F-4D97-AF65-F5344CB8AC3E}">
        <p14:creationId xmlns:p14="http://schemas.microsoft.com/office/powerpoint/2010/main" val="111564257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Marcador de contenido 3">
            <a:extLst>
              <a:ext uri="{FF2B5EF4-FFF2-40B4-BE49-F238E27FC236}">
                <a16:creationId xmlns:a16="http://schemas.microsoft.com/office/drawing/2014/main" id="{3CD29EB1-00DE-864A-9AF4-F073441511A1}"/>
              </a:ext>
            </a:extLst>
          </p:cNvPr>
          <p:cNvGraphicFramePr>
            <a:graphicFrameLocks/>
          </p:cNvGraphicFramePr>
          <p:nvPr/>
        </p:nvGraphicFramePr>
        <p:xfrm>
          <a:off x="343522" y="1725478"/>
          <a:ext cx="11709336" cy="4985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ítulo 1">
            <a:extLst>
              <a:ext uri="{FF2B5EF4-FFF2-40B4-BE49-F238E27FC236}">
                <a16:creationId xmlns:a16="http://schemas.microsoft.com/office/drawing/2014/main" id="{D8621A09-1599-1B44-9B71-DE91C72DFB39}"/>
              </a:ext>
            </a:extLst>
          </p:cNvPr>
          <p:cNvSpPr txBox="1">
            <a:spLocks/>
          </p:cNvSpPr>
          <p:nvPr/>
        </p:nvSpPr>
        <p:spPr>
          <a:xfrm>
            <a:off x="1759776" y="845717"/>
            <a:ext cx="7976911" cy="667382"/>
          </a:xfrm>
        </p:spPr>
        <p:txBody>
          <a:bodyPr>
            <a:noAutofit/>
          </a:bodyPr>
          <a:lstStyle>
            <a:lvl1pPr algn="l" defTabSz="752539" rtl="0" eaLnBrk="1" latinLnBrk="0" hangingPunct="1">
              <a:lnSpc>
                <a:spcPct val="90000"/>
              </a:lnSpc>
              <a:spcBef>
                <a:spcPct val="0"/>
              </a:spcBef>
              <a:buNone/>
              <a:defRPr sz="3621" kern="1200">
                <a:solidFill>
                  <a:schemeClr val="tx1"/>
                </a:solidFill>
                <a:latin typeface="+mj-lt"/>
                <a:ea typeface="+mj-ea"/>
                <a:cs typeface="+mj-cs"/>
              </a:defRPr>
            </a:lvl1pPr>
          </a:lstStyle>
          <a:p>
            <a:r>
              <a:rPr lang="es-CO" sz="2694"/>
              <a:t>Conformar y reunir el equipo de investigación de EL</a:t>
            </a:r>
            <a:endParaRPr lang="es-CO" sz="2395" dirty="0"/>
          </a:p>
        </p:txBody>
      </p:sp>
    </p:spTree>
    <p:extLst>
      <p:ext uri="{BB962C8B-B14F-4D97-AF65-F5344CB8AC3E}">
        <p14:creationId xmlns:p14="http://schemas.microsoft.com/office/powerpoint/2010/main" val="123248496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7">
            <a:extLst>
              <a:ext uri="{FF2B5EF4-FFF2-40B4-BE49-F238E27FC236}">
                <a16:creationId xmlns:a16="http://schemas.microsoft.com/office/drawing/2014/main" id="{20D38579-6C1D-EB4E-920B-FF720BFB31B5}"/>
              </a:ext>
            </a:extLst>
          </p:cNvPr>
          <p:cNvSpPr>
            <a:spLocks noChangeArrowheads="1"/>
          </p:cNvSpPr>
          <p:nvPr/>
        </p:nvSpPr>
        <p:spPr bwMode="auto">
          <a:xfrm>
            <a:off x="8950916" y="1983594"/>
            <a:ext cx="1486580" cy="1576064"/>
          </a:xfrm>
          <a:prstGeom prst="foldedCorner">
            <a:avLst>
              <a:gd name="adj" fmla="val 12500"/>
            </a:avLst>
          </a:prstGeom>
          <a:solidFill>
            <a:srgbClr val="FFFF00"/>
          </a:solidFill>
          <a:ln w="9525">
            <a:solidFill>
              <a:schemeClr val="bg1"/>
            </a:solidFill>
            <a:round/>
            <a:headEnd/>
            <a:tailEnd/>
          </a:ln>
        </p:spPr>
        <p:txBody>
          <a:bodyPr wrap="none" anchor="ctr"/>
          <a:lstStyle/>
          <a:p>
            <a:pPr algn="ctr"/>
            <a:r>
              <a:rPr lang="es-ES" sz="1796" b="1" dirty="0">
                <a:solidFill>
                  <a:srgbClr val="0000CC"/>
                </a:solidFill>
                <a:latin typeface="Calibri" pitchFamily="34" charset="0"/>
              </a:rPr>
              <a:t>Concepto gema</a:t>
            </a:r>
          </a:p>
          <a:p>
            <a:pPr algn="ctr"/>
            <a:r>
              <a:rPr lang="es-ES" sz="1796" b="1" dirty="0">
                <a:solidFill>
                  <a:srgbClr val="0000CC"/>
                </a:solidFill>
                <a:latin typeface="Calibri" pitchFamily="34" charset="0"/>
              </a:rPr>
              <a:t>1. Gente</a:t>
            </a:r>
          </a:p>
          <a:p>
            <a:pPr algn="ctr"/>
            <a:r>
              <a:rPr lang="es-ES" sz="1796" b="1" dirty="0">
                <a:solidFill>
                  <a:srgbClr val="0000CC"/>
                </a:solidFill>
                <a:latin typeface="Calibri" pitchFamily="34" charset="0"/>
              </a:rPr>
              <a:t>2. Equipos</a:t>
            </a:r>
          </a:p>
          <a:p>
            <a:pPr algn="ctr"/>
            <a:r>
              <a:rPr lang="es-ES" sz="1796" b="1" dirty="0">
                <a:solidFill>
                  <a:srgbClr val="0000CC"/>
                </a:solidFill>
                <a:latin typeface="Calibri" pitchFamily="34" charset="0"/>
              </a:rPr>
              <a:t>3. Materiales</a:t>
            </a:r>
          </a:p>
          <a:p>
            <a:pPr algn="ctr"/>
            <a:r>
              <a:rPr lang="es-ES" sz="1796" b="1" dirty="0">
                <a:solidFill>
                  <a:srgbClr val="0000CC"/>
                </a:solidFill>
                <a:latin typeface="Calibri" pitchFamily="34" charset="0"/>
              </a:rPr>
              <a:t>4. Ambiente</a:t>
            </a:r>
            <a:endParaRPr lang="es-CO" sz="1796" b="1" dirty="0">
              <a:solidFill>
                <a:srgbClr val="0000CC"/>
              </a:solidFill>
              <a:latin typeface="Calibri" pitchFamily="34" charset="0"/>
            </a:endParaRPr>
          </a:p>
        </p:txBody>
      </p:sp>
      <p:sp>
        <p:nvSpPr>
          <p:cNvPr id="3" name="AutoShape 6">
            <a:extLst>
              <a:ext uri="{FF2B5EF4-FFF2-40B4-BE49-F238E27FC236}">
                <a16:creationId xmlns:a16="http://schemas.microsoft.com/office/drawing/2014/main" id="{17B5643D-B656-8C4A-90F6-DDD3ABFC856C}"/>
              </a:ext>
            </a:extLst>
          </p:cNvPr>
          <p:cNvSpPr>
            <a:spLocks noChangeArrowheads="1"/>
          </p:cNvSpPr>
          <p:nvPr/>
        </p:nvSpPr>
        <p:spPr bwMode="auto">
          <a:xfrm>
            <a:off x="6366276" y="1951657"/>
            <a:ext cx="1625948" cy="1615128"/>
          </a:xfrm>
          <a:prstGeom prst="foldedCorner">
            <a:avLst>
              <a:gd name="adj" fmla="val 12500"/>
            </a:avLst>
          </a:prstGeom>
          <a:solidFill>
            <a:srgbClr val="000080"/>
          </a:solidFill>
          <a:ln w="9525">
            <a:solidFill>
              <a:srgbClr val="FFFF00"/>
            </a:solidFill>
            <a:round/>
            <a:headEnd/>
            <a:tailEnd/>
          </a:ln>
          <a:effectLst/>
        </p:spPr>
        <p:txBody>
          <a:bodyPr wrap="none" anchor="ctr"/>
          <a:lstStyle/>
          <a:p>
            <a:pPr algn="ctr">
              <a:defRPr/>
            </a:pPr>
            <a:r>
              <a:rPr lang="es-ES" sz="1596" b="1" dirty="0">
                <a:solidFill>
                  <a:srgbClr val="FFFF00"/>
                </a:solidFill>
                <a:effectLst>
                  <a:outerShdw blurRad="38100" dist="38100" dir="2700000" algn="tl">
                    <a:srgbClr val="000000"/>
                  </a:outerShdw>
                </a:effectLst>
              </a:rPr>
              <a:t>Triángulo </a:t>
            </a:r>
          </a:p>
          <a:p>
            <a:pPr algn="ctr">
              <a:defRPr/>
            </a:pPr>
            <a:r>
              <a:rPr lang="es-ES" sz="1596" b="1" dirty="0">
                <a:solidFill>
                  <a:srgbClr val="FFFF00"/>
                </a:solidFill>
                <a:effectLst>
                  <a:outerShdw blurRad="38100" dist="38100" dir="2700000" algn="tl">
                    <a:srgbClr val="000000"/>
                  </a:outerShdw>
                </a:effectLst>
              </a:rPr>
              <a:t>Epidemiológico</a:t>
            </a:r>
          </a:p>
          <a:p>
            <a:pPr algn="ctr">
              <a:defRPr/>
            </a:pPr>
            <a:r>
              <a:rPr lang="es-ES" sz="1596" b="1" dirty="0">
                <a:solidFill>
                  <a:srgbClr val="FFFF00"/>
                </a:solidFill>
                <a:effectLst>
                  <a:outerShdw blurRad="38100" dist="38100" dir="2700000" algn="tl">
                    <a:srgbClr val="000000"/>
                  </a:outerShdw>
                </a:effectLst>
              </a:rPr>
              <a:t>1. Individuo</a:t>
            </a:r>
          </a:p>
          <a:p>
            <a:pPr algn="ctr">
              <a:defRPr/>
            </a:pPr>
            <a:r>
              <a:rPr lang="es-ES" sz="1596" b="1" dirty="0">
                <a:solidFill>
                  <a:srgbClr val="FFFF00"/>
                </a:solidFill>
                <a:effectLst>
                  <a:outerShdw blurRad="38100" dist="38100" dir="2700000" algn="tl">
                    <a:srgbClr val="000000"/>
                  </a:outerShdw>
                </a:effectLst>
              </a:rPr>
              <a:t>2. Medio ambiente</a:t>
            </a:r>
          </a:p>
          <a:p>
            <a:pPr algn="ctr">
              <a:defRPr/>
            </a:pPr>
            <a:r>
              <a:rPr lang="es-ES" sz="1596" b="1" dirty="0">
                <a:solidFill>
                  <a:srgbClr val="FFFF00"/>
                </a:solidFill>
                <a:effectLst>
                  <a:outerShdw blurRad="38100" dist="38100" dir="2700000" algn="tl">
                    <a:srgbClr val="000000"/>
                  </a:outerShdw>
                </a:effectLst>
              </a:rPr>
              <a:t>3. Agente</a:t>
            </a:r>
            <a:endParaRPr lang="es-CO" sz="1596" dirty="0">
              <a:solidFill>
                <a:srgbClr val="FFFF00"/>
              </a:solidFill>
            </a:endParaRPr>
          </a:p>
        </p:txBody>
      </p:sp>
      <p:sp>
        <p:nvSpPr>
          <p:cNvPr id="4" name="AutoShape 5">
            <a:extLst>
              <a:ext uri="{FF2B5EF4-FFF2-40B4-BE49-F238E27FC236}">
                <a16:creationId xmlns:a16="http://schemas.microsoft.com/office/drawing/2014/main" id="{F1CC1171-388B-0448-856D-7280DD543B5F}"/>
              </a:ext>
            </a:extLst>
          </p:cNvPr>
          <p:cNvSpPr>
            <a:spLocks noChangeArrowheads="1"/>
          </p:cNvSpPr>
          <p:nvPr/>
        </p:nvSpPr>
        <p:spPr bwMode="auto">
          <a:xfrm>
            <a:off x="8156946" y="2265496"/>
            <a:ext cx="749616" cy="850984"/>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5400 w 21600"/>
              <a:gd name="T13" fmla="*/ 5400 h 21600"/>
              <a:gd name="T14" fmla="*/ 16200 w 21600"/>
              <a:gd name="T15" fmla="*/ 16200 h 21600"/>
            </a:gdLst>
            <a:ahLst/>
            <a:cxnLst>
              <a:cxn ang="T8">
                <a:pos x="T0" y="T1"/>
              </a:cxn>
              <a:cxn ang="T9">
                <a:pos x="T2" y="T3"/>
              </a:cxn>
              <a:cxn ang="T10">
                <a:pos x="T4" y="T5"/>
              </a:cxn>
              <a:cxn ang="T11">
                <a:pos x="T6" y="T7"/>
              </a:cxn>
            </a:cxnLst>
            <a:rect l="T12" t="T13" r="T14" b="T15"/>
            <a:pathLst>
              <a:path w="21600" h="21600">
                <a:moveTo>
                  <a:pt x="5400" y="5400"/>
                </a:moveTo>
                <a:lnTo>
                  <a:pt x="9450" y="5400"/>
                </a:lnTo>
                <a:lnTo>
                  <a:pt x="9450" y="2700"/>
                </a:lnTo>
                <a:lnTo>
                  <a:pt x="8100" y="2700"/>
                </a:lnTo>
                <a:lnTo>
                  <a:pt x="10800" y="0"/>
                </a:lnTo>
                <a:lnTo>
                  <a:pt x="13500" y="2700"/>
                </a:lnTo>
                <a:lnTo>
                  <a:pt x="12150" y="2700"/>
                </a:lnTo>
                <a:lnTo>
                  <a:pt x="12150" y="5400"/>
                </a:lnTo>
                <a:lnTo>
                  <a:pt x="16200" y="5400"/>
                </a:lnTo>
                <a:lnTo>
                  <a:pt x="16200" y="9450"/>
                </a:lnTo>
                <a:lnTo>
                  <a:pt x="18900" y="9450"/>
                </a:lnTo>
                <a:lnTo>
                  <a:pt x="18900" y="8100"/>
                </a:lnTo>
                <a:lnTo>
                  <a:pt x="21600" y="10800"/>
                </a:lnTo>
                <a:lnTo>
                  <a:pt x="18900" y="13500"/>
                </a:lnTo>
                <a:lnTo>
                  <a:pt x="18900" y="12150"/>
                </a:lnTo>
                <a:lnTo>
                  <a:pt x="16200" y="12150"/>
                </a:lnTo>
                <a:lnTo>
                  <a:pt x="16200" y="16200"/>
                </a:lnTo>
                <a:lnTo>
                  <a:pt x="12150" y="16200"/>
                </a:lnTo>
                <a:lnTo>
                  <a:pt x="12150" y="18900"/>
                </a:lnTo>
                <a:lnTo>
                  <a:pt x="13500" y="18900"/>
                </a:lnTo>
                <a:lnTo>
                  <a:pt x="10800" y="21600"/>
                </a:lnTo>
                <a:lnTo>
                  <a:pt x="8100" y="18900"/>
                </a:lnTo>
                <a:lnTo>
                  <a:pt x="9450" y="18900"/>
                </a:lnTo>
                <a:lnTo>
                  <a:pt x="9450" y="16200"/>
                </a:lnTo>
                <a:lnTo>
                  <a:pt x="5400" y="16200"/>
                </a:lnTo>
                <a:lnTo>
                  <a:pt x="5400" y="12150"/>
                </a:lnTo>
                <a:lnTo>
                  <a:pt x="2700" y="12150"/>
                </a:lnTo>
                <a:lnTo>
                  <a:pt x="2700" y="13500"/>
                </a:lnTo>
                <a:lnTo>
                  <a:pt x="0" y="10800"/>
                </a:lnTo>
                <a:lnTo>
                  <a:pt x="2700" y="8100"/>
                </a:lnTo>
                <a:lnTo>
                  <a:pt x="2700" y="9450"/>
                </a:lnTo>
                <a:lnTo>
                  <a:pt x="5400" y="9450"/>
                </a:lnTo>
                <a:close/>
              </a:path>
            </a:pathLst>
          </a:custGeom>
          <a:solidFill>
            <a:schemeClr val="accent1"/>
          </a:solidFill>
          <a:ln w="9525">
            <a:solidFill>
              <a:schemeClr val="tx1"/>
            </a:solidFill>
            <a:miter lim="800000"/>
            <a:headEnd/>
            <a:tailEnd/>
          </a:ln>
        </p:spPr>
        <p:txBody>
          <a:bodyPr wrap="none" anchor="ctr"/>
          <a:lstStyle/>
          <a:p>
            <a:endParaRPr lang="es-ES_tradnl" sz="1796">
              <a:latin typeface="Calibri" pitchFamily="34" charset="0"/>
            </a:endParaRPr>
          </a:p>
        </p:txBody>
      </p:sp>
      <p:graphicFrame>
        <p:nvGraphicFramePr>
          <p:cNvPr id="5" name="Diagrama 4">
            <a:extLst>
              <a:ext uri="{FF2B5EF4-FFF2-40B4-BE49-F238E27FC236}">
                <a16:creationId xmlns:a16="http://schemas.microsoft.com/office/drawing/2014/main" id="{00C1284E-D66F-784A-BB87-9DC6F22472B0}"/>
              </a:ext>
            </a:extLst>
          </p:cNvPr>
          <p:cNvGraphicFramePr/>
          <p:nvPr/>
        </p:nvGraphicFramePr>
        <p:xfrm>
          <a:off x="1534893" y="1951657"/>
          <a:ext cx="3784029" cy="16151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ángulo 5">
            <a:extLst>
              <a:ext uri="{FF2B5EF4-FFF2-40B4-BE49-F238E27FC236}">
                <a16:creationId xmlns:a16="http://schemas.microsoft.com/office/drawing/2014/main" id="{A389E6CA-F24F-7C4F-B689-3C25A7E198F8}"/>
              </a:ext>
            </a:extLst>
          </p:cNvPr>
          <p:cNvSpPr/>
          <p:nvPr/>
        </p:nvSpPr>
        <p:spPr>
          <a:xfrm>
            <a:off x="1747707" y="1422431"/>
            <a:ext cx="3760966" cy="368691"/>
          </a:xfrm>
          <a:prstGeom prst="rect">
            <a:avLst/>
          </a:prstGeom>
        </p:spPr>
        <p:txBody>
          <a:bodyPr wrap="none">
            <a:spAutoFit/>
          </a:bodyPr>
          <a:lstStyle/>
          <a:p>
            <a:r>
              <a:rPr lang="es-ES_tradnl" sz="1796" dirty="0"/>
              <a:t>Concepción </a:t>
            </a:r>
            <a:r>
              <a:rPr lang="es-ES_tradnl" sz="1796" dirty="0" err="1"/>
              <a:t>Biologista</a:t>
            </a:r>
            <a:r>
              <a:rPr lang="es-ES_tradnl" sz="1796" dirty="0"/>
              <a:t> (fines siglo XIX).</a:t>
            </a:r>
          </a:p>
        </p:txBody>
      </p:sp>
      <p:sp>
        <p:nvSpPr>
          <p:cNvPr id="7" name="Rectángulo 6">
            <a:extLst>
              <a:ext uri="{FF2B5EF4-FFF2-40B4-BE49-F238E27FC236}">
                <a16:creationId xmlns:a16="http://schemas.microsoft.com/office/drawing/2014/main" id="{C6A1ED02-FB97-CA45-918B-168135B1E85D}"/>
              </a:ext>
            </a:extLst>
          </p:cNvPr>
          <p:cNvSpPr/>
          <p:nvPr/>
        </p:nvSpPr>
        <p:spPr>
          <a:xfrm>
            <a:off x="6386534" y="1429280"/>
            <a:ext cx="3405099" cy="368691"/>
          </a:xfrm>
          <a:prstGeom prst="rect">
            <a:avLst/>
          </a:prstGeom>
        </p:spPr>
        <p:txBody>
          <a:bodyPr wrap="none">
            <a:spAutoFit/>
          </a:bodyPr>
          <a:lstStyle/>
          <a:p>
            <a:r>
              <a:rPr lang="es-ES_tradnl" sz="1796" dirty="0"/>
              <a:t>Modelo ecológico o </a:t>
            </a:r>
            <a:r>
              <a:rPr lang="es-ES_tradnl" sz="1796" dirty="0" err="1"/>
              <a:t>triadecológico</a:t>
            </a:r>
            <a:endParaRPr lang="es-ES" sz="1796" dirty="0"/>
          </a:p>
        </p:txBody>
      </p:sp>
      <p:sp>
        <p:nvSpPr>
          <p:cNvPr id="8" name="Rectángulo 7">
            <a:extLst>
              <a:ext uri="{FF2B5EF4-FFF2-40B4-BE49-F238E27FC236}">
                <a16:creationId xmlns:a16="http://schemas.microsoft.com/office/drawing/2014/main" id="{91F48EC8-CF06-2048-8E71-14FA99BEA048}"/>
              </a:ext>
            </a:extLst>
          </p:cNvPr>
          <p:cNvSpPr/>
          <p:nvPr/>
        </p:nvSpPr>
        <p:spPr>
          <a:xfrm>
            <a:off x="6612829" y="3700899"/>
            <a:ext cx="3095719" cy="368691"/>
          </a:xfrm>
          <a:prstGeom prst="rect">
            <a:avLst/>
          </a:prstGeom>
        </p:spPr>
        <p:txBody>
          <a:bodyPr wrap="none">
            <a:spAutoFit/>
          </a:bodyPr>
          <a:lstStyle/>
          <a:p>
            <a:r>
              <a:rPr lang="es-ES_tradnl" sz="1796" dirty="0"/>
              <a:t>Concepto de campo de la salud</a:t>
            </a:r>
            <a:endParaRPr lang="es-ES" sz="1796" dirty="0"/>
          </a:p>
        </p:txBody>
      </p:sp>
      <p:sp>
        <p:nvSpPr>
          <p:cNvPr id="9" name="Rectangle 18">
            <a:extLst>
              <a:ext uri="{FF2B5EF4-FFF2-40B4-BE49-F238E27FC236}">
                <a16:creationId xmlns:a16="http://schemas.microsoft.com/office/drawing/2014/main" id="{3F68FADA-E41B-094E-A063-0EB2A64C96EF}"/>
              </a:ext>
            </a:extLst>
          </p:cNvPr>
          <p:cNvSpPr>
            <a:spLocks noChangeArrowheads="1"/>
          </p:cNvSpPr>
          <p:nvPr/>
        </p:nvSpPr>
        <p:spPr bwMode="auto">
          <a:xfrm>
            <a:off x="6084665" y="3984888"/>
            <a:ext cx="4375271" cy="522743"/>
          </a:xfrm>
          <a:prstGeom prst="rect">
            <a:avLst/>
          </a:prstGeom>
          <a:noFill/>
          <a:ln w="9525">
            <a:noFill/>
            <a:miter lim="800000"/>
            <a:headEnd/>
            <a:tailEnd/>
          </a:ln>
        </p:spPr>
        <p:txBody>
          <a:bodyPr wrap="square" lIns="91856" tIns="45928" rIns="91856" bIns="45928">
            <a:spAutoFit/>
          </a:bodyPr>
          <a:lstStyle/>
          <a:p>
            <a:pPr defTabSz="760247"/>
            <a:r>
              <a:rPr lang="es-ES" sz="1397" b="1" dirty="0">
                <a:latin typeface="Verdana" pitchFamily="34" charset="0"/>
              </a:rPr>
              <a:t>La salud es un campo multidimensional y difuso resultante de...</a:t>
            </a:r>
          </a:p>
        </p:txBody>
      </p:sp>
      <p:pic>
        <p:nvPicPr>
          <p:cNvPr id="10" name="Imagen 9">
            <a:extLst>
              <a:ext uri="{FF2B5EF4-FFF2-40B4-BE49-F238E27FC236}">
                <a16:creationId xmlns:a16="http://schemas.microsoft.com/office/drawing/2014/main" id="{C16C2E76-95EE-944F-B093-1FE600445592}"/>
              </a:ext>
            </a:extLst>
          </p:cNvPr>
          <p:cNvPicPr>
            <a:picLocks noChangeAspect="1"/>
          </p:cNvPicPr>
          <p:nvPr/>
        </p:nvPicPr>
        <p:blipFill>
          <a:blip r:embed="rId7"/>
          <a:stretch>
            <a:fillRect/>
          </a:stretch>
        </p:blipFill>
        <p:spPr>
          <a:xfrm>
            <a:off x="6112885" y="4569277"/>
            <a:ext cx="3813283" cy="2280554"/>
          </a:xfrm>
          <a:prstGeom prst="rect">
            <a:avLst/>
          </a:prstGeom>
        </p:spPr>
      </p:pic>
      <p:pic>
        <p:nvPicPr>
          <p:cNvPr id="11" name="Imagen 10">
            <a:extLst>
              <a:ext uri="{FF2B5EF4-FFF2-40B4-BE49-F238E27FC236}">
                <a16:creationId xmlns:a16="http://schemas.microsoft.com/office/drawing/2014/main" id="{DF167967-B686-154F-9605-C3BE0060B9EA}"/>
              </a:ext>
            </a:extLst>
          </p:cNvPr>
          <p:cNvPicPr>
            <a:picLocks noChangeAspect="1"/>
          </p:cNvPicPr>
          <p:nvPr/>
        </p:nvPicPr>
        <p:blipFill>
          <a:blip r:embed="rId8"/>
          <a:stretch>
            <a:fillRect/>
          </a:stretch>
        </p:blipFill>
        <p:spPr>
          <a:xfrm>
            <a:off x="1691736" y="4130587"/>
            <a:ext cx="4277138" cy="2588794"/>
          </a:xfrm>
          <a:prstGeom prst="rect">
            <a:avLst/>
          </a:prstGeom>
        </p:spPr>
      </p:pic>
      <p:sp>
        <p:nvSpPr>
          <p:cNvPr id="12" name="Rectángulo 11">
            <a:extLst>
              <a:ext uri="{FF2B5EF4-FFF2-40B4-BE49-F238E27FC236}">
                <a16:creationId xmlns:a16="http://schemas.microsoft.com/office/drawing/2014/main" id="{DDF9384B-1C3C-DF4A-9158-8D9D01EA36D0}"/>
              </a:ext>
            </a:extLst>
          </p:cNvPr>
          <p:cNvSpPr/>
          <p:nvPr/>
        </p:nvSpPr>
        <p:spPr>
          <a:xfrm>
            <a:off x="3076961" y="3577053"/>
            <a:ext cx="1210588" cy="368691"/>
          </a:xfrm>
          <a:prstGeom prst="rect">
            <a:avLst/>
          </a:prstGeom>
        </p:spPr>
        <p:txBody>
          <a:bodyPr wrap="none">
            <a:spAutoFit/>
          </a:bodyPr>
          <a:lstStyle/>
          <a:p>
            <a:r>
              <a:rPr lang="en-US" sz="1796" b="1" dirty="0" err="1"/>
              <a:t>Multinivel</a:t>
            </a:r>
            <a:r>
              <a:rPr lang="en-US" sz="1796" b="1" dirty="0"/>
              <a:t> </a:t>
            </a:r>
            <a:endParaRPr lang="es-ES" sz="1796" dirty="0"/>
          </a:p>
        </p:txBody>
      </p:sp>
      <p:sp>
        <p:nvSpPr>
          <p:cNvPr id="13" name="Flecha a la derecha con bandas 12">
            <a:extLst>
              <a:ext uri="{FF2B5EF4-FFF2-40B4-BE49-F238E27FC236}">
                <a16:creationId xmlns:a16="http://schemas.microsoft.com/office/drawing/2014/main" id="{4F254F0C-5F70-534F-B336-13AFCF815820}"/>
              </a:ext>
            </a:extLst>
          </p:cNvPr>
          <p:cNvSpPr/>
          <p:nvPr/>
        </p:nvSpPr>
        <p:spPr>
          <a:xfrm>
            <a:off x="5579117" y="2265496"/>
            <a:ext cx="533768" cy="259730"/>
          </a:xfrm>
          <a:prstGeom prst="striped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796"/>
          </a:p>
        </p:txBody>
      </p:sp>
      <p:sp>
        <p:nvSpPr>
          <p:cNvPr id="14" name="Flecha a la derecha con bandas 13">
            <a:extLst>
              <a:ext uri="{FF2B5EF4-FFF2-40B4-BE49-F238E27FC236}">
                <a16:creationId xmlns:a16="http://schemas.microsoft.com/office/drawing/2014/main" id="{B12B5963-0673-304C-BF49-8BA2B6B6ADEE}"/>
              </a:ext>
            </a:extLst>
          </p:cNvPr>
          <p:cNvSpPr/>
          <p:nvPr/>
        </p:nvSpPr>
        <p:spPr>
          <a:xfrm rot="5400000">
            <a:off x="8361258" y="3559888"/>
            <a:ext cx="266883" cy="252750"/>
          </a:xfrm>
          <a:prstGeom prst="striped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796"/>
          </a:p>
        </p:txBody>
      </p:sp>
      <p:sp>
        <p:nvSpPr>
          <p:cNvPr id="15" name="Flecha a la derecha con bandas 14">
            <a:extLst>
              <a:ext uri="{FF2B5EF4-FFF2-40B4-BE49-F238E27FC236}">
                <a16:creationId xmlns:a16="http://schemas.microsoft.com/office/drawing/2014/main" id="{80E36749-D078-2A46-99B2-567885508A12}"/>
              </a:ext>
            </a:extLst>
          </p:cNvPr>
          <p:cNvSpPr/>
          <p:nvPr/>
        </p:nvSpPr>
        <p:spPr>
          <a:xfrm rot="10800000">
            <a:off x="6027573" y="5356914"/>
            <a:ext cx="533768" cy="259730"/>
          </a:xfrm>
          <a:prstGeom prst="striped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796"/>
          </a:p>
        </p:txBody>
      </p:sp>
      <p:sp>
        <p:nvSpPr>
          <p:cNvPr id="16" name="Rectangle 2">
            <a:extLst>
              <a:ext uri="{FF2B5EF4-FFF2-40B4-BE49-F238E27FC236}">
                <a16:creationId xmlns:a16="http://schemas.microsoft.com/office/drawing/2014/main" id="{4209F689-6C88-5D4C-BC38-8DFADB633200}"/>
              </a:ext>
            </a:extLst>
          </p:cNvPr>
          <p:cNvSpPr txBox="1">
            <a:spLocks/>
          </p:cNvSpPr>
          <p:nvPr/>
        </p:nvSpPr>
        <p:spPr>
          <a:xfrm>
            <a:off x="4701692" y="317800"/>
            <a:ext cx="7141216" cy="54082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s-ES_tradnl" sz="3200" dirty="0">
                <a:solidFill>
                  <a:schemeClr val="tx2">
                    <a:satMod val="200000"/>
                  </a:schemeClr>
                </a:solidFill>
              </a:rPr>
              <a:t>Concepto de Determinantes de Salud</a:t>
            </a:r>
          </a:p>
        </p:txBody>
      </p:sp>
      <p:sp>
        <p:nvSpPr>
          <p:cNvPr id="17" name="Marcador de contenido 5">
            <a:extLst>
              <a:ext uri="{FF2B5EF4-FFF2-40B4-BE49-F238E27FC236}">
                <a16:creationId xmlns:a16="http://schemas.microsoft.com/office/drawing/2014/main" id="{006B1333-4EA8-F949-89C4-63F06C5F9981}"/>
              </a:ext>
            </a:extLst>
          </p:cNvPr>
          <p:cNvSpPr txBox="1">
            <a:spLocks/>
          </p:cNvSpPr>
          <p:nvPr/>
        </p:nvSpPr>
        <p:spPr>
          <a:xfrm>
            <a:off x="857250" y="852241"/>
            <a:ext cx="10501313" cy="14029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99"/>
              </a:spcBef>
              <a:spcAft>
                <a:spcPts val="499"/>
              </a:spcAft>
              <a:buFont typeface="Arial" panose="020B0604020202020204" pitchFamily="34" charset="0"/>
              <a:buNone/>
            </a:pPr>
            <a:r>
              <a:rPr lang="es-ES_tradnl" sz="2000" b="1" dirty="0">
                <a:latin typeface="Arial" pitchFamily="34" charset="0"/>
              </a:rPr>
              <a:t>Definici</a:t>
            </a:r>
            <a:r>
              <a:rPr lang="es-ES_tradnl" sz="2000" b="1" dirty="0"/>
              <a:t>ó</a:t>
            </a:r>
            <a:r>
              <a:rPr lang="es-ES_tradnl" sz="2000" b="1" dirty="0">
                <a:latin typeface="Arial" pitchFamily="34" charset="0"/>
              </a:rPr>
              <a:t>n:</a:t>
            </a:r>
            <a:r>
              <a:rPr lang="es-ES_tradnl" sz="2000" dirty="0">
                <a:latin typeface="Arial" pitchFamily="34" charset="0"/>
              </a:rPr>
              <a:t> Factores que influyen en la salud individual, que interactuando en diferentes niveles de organizaci</a:t>
            </a:r>
            <a:r>
              <a:rPr lang="es-ES_tradnl" sz="2000" dirty="0"/>
              <a:t>ó</a:t>
            </a:r>
            <a:r>
              <a:rPr lang="es-ES_tradnl" sz="2000" dirty="0">
                <a:latin typeface="Arial" pitchFamily="34" charset="0"/>
              </a:rPr>
              <a:t>n, determinan el estado de salud de la poblaci</a:t>
            </a:r>
            <a:r>
              <a:rPr lang="es-ES_tradnl" sz="2000" dirty="0"/>
              <a:t>ó</a:t>
            </a:r>
            <a:r>
              <a:rPr lang="es-ES_tradnl" sz="2000" dirty="0">
                <a:latin typeface="Arial" pitchFamily="34" charset="0"/>
              </a:rPr>
              <a:t>n.</a:t>
            </a:r>
          </a:p>
        </p:txBody>
      </p:sp>
    </p:spTree>
    <p:extLst>
      <p:ext uri="{BB962C8B-B14F-4D97-AF65-F5344CB8AC3E}">
        <p14:creationId xmlns:p14="http://schemas.microsoft.com/office/powerpoint/2010/main" val="389219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P spid="3" grpId="0" animBg="1" autoUpdateAnimBg="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D89155-3B64-FD46-8155-CDFDC71B7868}"/>
              </a:ext>
            </a:extLst>
          </p:cNvPr>
          <p:cNvSpPr>
            <a:spLocks noGrp="1"/>
          </p:cNvSpPr>
          <p:nvPr>
            <p:ph type="title" idx="4294967295"/>
          </p:nvPr>
        </p:nvSpPr>
        <p:spPr>
          <a:xfrm>
            <a:off x="1676400" y="0"/>
            <a:ext cx="10515600" cy="692150"/>
          </a:xfrm>
        </p:spPr>
        <p:txBody>
          <a:bodyPr>
            <a:normAutofit fontScale="90000"/>
          </a:bodyPr>
          <a:lstStyle/>
          <a:p>
            <a:r>
              <a:rPr lang="es-CO" dirty="0">
                <a:solidFill>
                  <a:schemeClr val="bg2">
                    <a:lumMod val="50000"/>
                  </a:schemeClr>
                </a:solidFill>
              </a:rPr>
              <a:t>¿PROBABLE INCAPACIDAD FALSA?</a:t>
            </a:r>
          </a:p>
        </p:txBody>
      </p:sp>
      <p:pic>
        <p:nvPicPr>
          <p:cNvPr id="6" name="Marcador de contenido 5">
            <a:extLst>
              <a:ext uri="{FF2B5EF4-FFF2-40B4-BE49-F238E27FC236}">
                <a16:creationId xmlns:a16="http://schemas.microsoft.com/office/drawing/2014/main" id="{5E3289FD-3EBA-1348-AE3D-3F59FD1A143F}"/>
              </a:ext>
            </a:extLst>
          </p:cNvPr>
          <p:cNvPicPr>
            <a:picLocks noGrp="1" noChangeAspect="1"/>
          </p:cNvPicPr>
          <p:nvPr>
            <p:ph sz="half" idx="4294967295"/>
          </p:nvPr>
        </p:nvPicPr>
        <p:blipFill rotWithShape="1">
          <a:blip r:embed="rId2">
            <a:extLst>
              <a:ext uri="{28A0092B-C50C-407E-A947-70E740481C1C}">
                <a14:useLocalDpi xmlns:a14="http://schemas.microsoft.com/office/drawing/2010/main" val="0"/>
              </a:ext>
            </a:extLst>
          </a:blip>
          <a:srcRect l="3106" t="2829"/>
          <a:stretch/>
        </p:blipFill>
        <p:spPr>
          <a:xfrm>
            <a:off x="0" y="996950"/>
            <a:ext cx="3582988" cy="5387975"/>
          </a:xfrm>
        </p:spPr>
      </p:pic>
      <p:pic>
        <p:nvPicPr>
          <p:cNvPr id="8" name="Marcador de contenido 7">
            <a:extLst>
              <a:ext uri="{FF2B5EF4-FFF2-40B4-BE49-F238E27FC236}">
                <a16:creationId xmlns:a16="http://schemas.microsoft.com/office/drawing/2014/main" id="{41A24D1E-9DA5-1C42-BB09-980B2A64F3C2}"/>
              </a:ext>
            </a:extLst>
          </p:cNvPr>
          <p:cNvPicPr>
            <a:picLocks noGrp="1" noChangeAspect="1"/>
          </p:cNvPicPr>
          <p:nvPr>
            <p:ph sz="half" idx="4294967295"/>
          </p:nvPr>
        </p:nvPicPr>
        <p:blipFill rotWithShape="1">
          <a:blip r:embed="rId3">
            <a:extLst>
              <a:ext uri="{28A0092B-C50C-407E-A947-70E740481C1C}">
                <a14:useLocalDpi xmlns:a14="http://schemas.microsoft.com/office/drawing/2010/main" val="0"/>
              </a:ext>
            </a:extLst>
          </a:blip>
          <a:srcRect l="5103" t="2829" r="7940"/>
          <a:stretch/>
        </p:blipFill>
        <p:spPr>
          <a:xfrm>
            <a:off x="8464550" y="909638"/>
            <a:ext cx="3727450" cy="5562600"/>
          </a:xfrm>
        </p:spPr>
      </p:pic>
      <p:pic>
        <p:nvPicPr>
          <p:cNvPr id="10" name="Imagen 9">
            <a:extLst>
              <a:ext uri="{FF2B5EF4-FFF2-40B4-BE49-F238E27FC236}">
                <a16:creationId xmlns:a16="http://schemas.microsoft.com/office/drawing/2014/main" id="{C3BC27E7-EBEA-9344-BA59-3F646718DA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3676" y="3293558"/>
            <a:ext cx="2405921" cy="1336623"/>
          </a:xfrm>
          <a:prstGeom prst="rect">
            <a:avLst/>
          </a:prstGeom>
        </p:spPr>
      </p:pic>
      <p:sp>
        <p:nvSpPr>
          <p:cNvPr id="11" name="Rectángulo 10">
            <a:extLst>
              <a:ext uri="{FF2B5EF4-FFF2-40B4-BE49-F238E27FC236}">
                <a16:creationId xmlns:a16="http://schemas.microsoft.com/office/drawing/2014/main" id="{974C58BA-72CF-F646-9D72-FC4310F519EC}"/>
              </a:ext>
            </a:extLst>
          </p:cNvPr>
          <p:cNvSpPr/>
          <p:nvPr/>
        </p:nvSpPr>
        <p:spPr>
          <a:xfrm>
            <a:off x="4730562" y="1690688"/>
            <a:ext cx="1528997" cy="1574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9600" dirty="0">
                <a:solidFill>
                  <a:srgbClr val="0070C0"/>
                </a:solidFill>
              </a:rPr>
              <a:t>¿?</a:t>
            </a:r>
          </a:p>
        </p:txBody>
      </p:sp>
    </p:spTree>
    <p:extLst>
      <p:ext uri="{BB962C8B-B14F-4D97-AF65-F5344CB8AC3E}">
        <p14:creationId xmlns:p14="http://schemas.microsoft.com/office/powerpoint/2010/main" val="393438227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E36C5A-0E38-DC49-80E3-82905030D2CE}"/>
              </a:ext>
            </a:extLst>
          </p:cNvPr>
          <p:cNvSpPr>
            <a:spLocks noGrp="1"/>
          </p:cNvSpPr>
          <p:nvPr>
            <p:ph type="title" idx="4294967295"/>
          </p:nvPr>
        </p:nvSpPr>
        <p:spPr>
          <a:xfrm>
            <a:off x="1209675" y="11113"/>
            <a:ext cx="10982325" cy="769937"/>
          </a:xfrm>
        </p:spPr>
        <p:txBody>
          <a:bodyPr>
            <a:noAutofit/>
          </a:bodyPr>
          <a:lstStyle/>
          <a:p>
            <a:r>
              <a:rPr lang="es-ES_tradnl" sz="3591" dirty="0"/>
              <a:t>Concepto de campo de la salud</a:t>
            </a:r>
            <a:endParaRPr lang="es-CO" sz="3591" dirty="0"/>
          </a:p>
        </p:txBody>
      </p:sp>
      <p:sp>
        <p:nvSpPr>
          <p:cNvPr id="3" name="Marcador de texto 2">
            <a:extLst>
              <a:ext uri="{FF2B5EF4-FFF2-40B4-BE49-F238E27FC236}">
                <a16:creationId xmlns:a16="http://schemas.microsoft.com/office/drawing/2014/main" id="{B258BDC2-9523-394C-B50F-7A8FB28FA547}"/>
              </a:ext>
            </a:extLst>
          </p:cNvPr>
          <p:cNvSpPr>
            <a:spLocks noGrp="1"/>
          </p:cNvSpPr>
          <p:nvPr>
            <p:ph type="body" idx="4294967295"/>
          </p:nvPr>
        </p:nvSpPr>
        <p:spPr>
          <a:xfrm>
            <a:off x="0" y="6210300"/>
            <a:ext cx="9315450" cy="636588"/>
          </a:xfrm>
        </p:spPr>
        <p:txBody>
          <a:bodyPr>
            <a:normAutofit fontScale="85000" lnSpcReduction="20000"/>
          </a:bodyPr>
          <a:lstStyle/>
          <a:p>
            <a:pPr marL="0" indent="0" defTabSz="760247">
              <a:buNone/>
            </a:pPr>
            <a:r>
              <a:rPr lang="es-ES" b="1" dirty="0">
                <a:latin typeface="Verdana" pitchFamily="34" charset="0"/>
              </a:rPr>
              <a:t>La salud es un campo multidimensional y difuso resultante de...</a:t>
            </a:r>
          </a:p>
        </p:txBody>
      </p:sp>
      <p:pic>
        <p:nvPicPr>
          <p:cNvPr id="4" name="Imagen 3">
            <a:extLst>
              <a:ext uri="{FF2B5EF4-FFF2-40B4-BE49-F238E27FC236}">
                <a16:creationId xmlns:a16="http://schemas.microsoft.com/office/drawing/2014/main" id="{2B35443D-EB9C-6747-B242-4F1D53F3D8A8}"/>
              </a:ext>
            </a:extLst>
          </p:cNvPr>
          <p:cNvPicPr>
            <a:picLocks noChangeAspect="1"/>
          </p:cNvPicPr>
          <p:nvPr/>
        </p:nvPicPr>
        <p:blipFill>
          <a:blip r:embed="rId2"/>
          <a:stretch>
            <a:fillRect/>
          </a:stretch>
        </p:blipFill>
        <p:spPr>
          <a:xfrm>
            <a:off x="1914770" y="1139999"/>
            <a:ext cx="8370693" cy="5006137"/>
          </a:xfrm>
          <a:prstGeom prst="rect">
            <a:avLst/>
          </a:prstGeom>
        </p:spPr>
      </p:pic>
    </p:spTree>
    <p:extLst>
      <p:ext uri="{BB962C8B-B14F-4D97-AF65-F5344CB8AC3E}">
        <p14:creationId xmlns:p14="http://schemas.microsoft.com/office/powerpoint/2010/main" val="119939344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CD4F5723-F344-124F-B451-C6FF905F6D49}"/>
              </a:ext>
            </a:extLst>
          </p:cNvPr>
          <p:cNvGraphicFramePr/>
          <p:nvPr/>
        </p:nvGraphicFramePr>
        <p:xfrm>
          <a:off x="914400" y="1573213"/>
          <a:ext cx="8864415" cy="51357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ítulo 1">
            <a:extLst>
              <a:ext uri="{FF2B5EF4-FFF2-40B4-BE49-F238E27FC236}">
                <a16:creationId xmlns:a16="http://schemas.microsoft.com/office/drawing/2014/main" id="{D9193361-57F3-2D47-980C-196625F07545}"/>
              </a:ext>
            </a:extLst>
          </p:cNvPr>
          <p:cNvSpPr>
            <a:spLocks noGrp="1"/>
          </p:cNvSpPr>
          <p:nvPr>
            <p:ph type="title" idx="4294967295"/>
          </p:nvPr>
        </p:nvSpPr>
        <p:spPr>
          <a:xfrm>
            <a:off x="1096963" y="798513"/>
            <a:ext cx="11095037" cy="774700"/>
          </a:xfrm>
        </p:spPr>
        <p:txBody>
          <a:bodyPr>
            <a:noAutofit/>
          </a:bodyPr>
          <a:lstStyle/>
          <a:p>
            <a:r>
              <a:rPr lang="es-ES_tradnl" sz="2793" b="1" dirty="0"/>
              <a:t>El análisis de causalidad de cada determinante se realiza mediante la aplicación de los siguientes criterios:</a:t>
            </a:r>
            <a:endParaRPr lang="es-CO" sz="2793" dirty="0"/>
          </a:p>
        </p:txBody>
      </p:sp>
    </p:spTree>
    <p:extLst>
      <p:ext uri="{BB962C8B-B14F-4D97-AF65-F5344CB8AC3E}">
        <p14:creationId xmlns:p14="http://schemas.microsoft.com/office/powerpoint/2010/main" val="54471639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EA9155-6709-CF43-9E5F-D4C3361CCB99}"/>
              </a:ext>
            </a:extLst>
          </p:cNvPr>
          <p:cNvSpPr>
            <a:spLocks noGrp="1"/>
          </p:cNvSpPr>
          <p:nvPr>
            <p:ph type="ctrTitle" idx="4294967295"/>
          </p:nvPr>
        </p:nvSpPr>
        <p:spPr>
          <a:xfrm>
            <a:off x="3048000" y="2235200"/>
            <a:ext cx="9144000" cy="2387600"/>
          </a:xfrm>
        </p:spPr>
        <p:txBody>
          <a:bodyPr>
            <a:normAutofit/>
          </a:bodyPr>
          <a:lstStyle/>
          <a:p>
            <a:r>
              <a:rPr lang="es-CO" sz="6000" dirty="0">
                <a:solidFill>
                  <a:schemeClr val="accent1"/>
                </a:solidFill>
              </a:rPr>
              <a:t>Variables en el modelo de determinantes de salud</a:t>
            </a:r>
          </a:p>
        </p:txBody>
      </p:sp>
    </p:spTree>
    <p:extLst>
      <p:ext uri="{BB962C8B-B14F-4D97-AF65-F5344CB8AC3E}">
        <p14:creationId xmlns:p14="http://schemas.microsoft.com/office/powerpoint/2010/main" val="191304196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p:cNvSpPr>
          <p:nvPr>
            <p:ph type="title" idx="4294967295"/>
          </p:nvPr>
        </p:nvSpPr>
        <p:spPr>
          <a:xfrm>
            <a:off x="371475" y="1017588"/>
            <a:ext cx="5156200" cy="1604962"/>
          </a:xfrm>
        </p:spPr>
        <p:txBody>
          <a:bodyPr>
            <a:normAutofit/>
          </a:bodyPr>
          <a:lstStyle/>
          <a:p>
            <a:pPr>
              <a:defRPr/>
            </a:pPr>
            <a:r>
              <a:rPr lang="es-ES_tradnl" sz="4390" b="1" spc="598" dirty="0">
                <a:solidFill>
                  <a:schemeClr val="accent1"/>
                </a:solidFill>
              </a:rPr>
              <a:t>BIOLOGIA HUMANA</a:t>
            </a:r>
          </a:p>
        </p:txBody>
      </p:sp>
      <p:sp>
        <p:nvSpPr>
          <p:cNvPr id="37891" name="Rectangle 3"/>
          <p:cNvSpPr>
            <a:spLocks noGrp="1"/>
          </p:cNvSpPr>
          <p:nvPr>
            <p:ph idx="4294967295"/>
          </p:nvPr>
        </p:nvSpPr>
        <p:spPr>
          <a:xfrm>
            <a:off x="371475" y="2744786"/>
            <a:ext cx="5156200" cy="3751263"/>
          </a:xfrm>
        </p:spPr>
        <p:txBody>
          <a:bodyPr>
            <a:normAutofit/>
          </a:bodyPr>
          <a:lstStyle/>
          <a:p>
            <a:pPr marL="0" indent="0">
              <a:buNone/>
            </a:pPr>
            <a:r>
              <a:rPr lang="es-ES_tradnl" sz="2793" b="1" dirty="0">
                <a:solidFill>
                  <a:schemeClr val="accent1"/>
                </a:solidFill>
              </a:rPr>
              <a:t>Definición:</a:t>
            </a:r>
            <a:r>
              <a:rPr lang="es-ES_tradnl" sz="2793" dirty="0">
                <a:solidFill>
                  <a:schemeClr val="accent1"/>
                </a:solidFill>
              </a:rPr>
              <a:t> Se refiere a los elementos correspondientes a las características propias del ser humano que están en su herencia genética, constitución, desarrollo y envejecimiento y que en su mayoría no son </a:t>
            </a:r>
            <a:r>
              <a:rPr lang="es-ES_tradnl" sz="2793" dirty="0" err="1">
                <a:solidFill>
                  <a:schemeClr val="accent1"/>
                </a:solidFill>
              </a:rPr>
              <a:t>intervenibles</a:t>
            </a:r>
            <a:r>
              <a:rPr lang="es-ES_tradnl" sz="2793" dirty="0">
                <a:solidFill>
                  <a:schemeClr val="accent1"/>
                </a:solidFill>
              </a:rPr>
              <a:t>. </a:t>
            </a:r>
            <a:endParaRPr lang="es-CO" sz="2793" dirty="0">
              <a:solidFill>
                <a:schemeClr val="accent1"/>
              </a:solidFill>
            </a:endParaRPr>
          </a:p>
          <a:p>
            <a:pPr marL="0" indent="0">
              <a:buNone/>
            </a:pPr>
            <a:endParaRPr lang="es-ES_tradnl" sz="2793" dirty="0">
              <a:solidFill>
                <a:schemeClr val="accent1"/>
              </a:solidFill>
            </a:endParaRPr>
          </a:p>
        </p:txBody>
      </p:sp>
      <p:pic>
        <p:nvPicPr>
          <p:cNvPr id="37892" name="Picture 4"/>
          <p:cNvPicPr>
            <a:picLocks noChangeAspect="1" noChangeArrowheads="1"/>
          </p:cNvPicPr>
          <p:nvPr/>
        </p:nvPicPr>
        <p:blipFill>
          <a:blip r:embed="rId2"/>
          <a:stretch>
            <a:fillRect/>
          </a:stretch>
        </p:blipFill>
        <p:spPr bwMode="auto">
          <a:xfrm>
            <a:off x="5672139" y="208825"/>
            <a:ext cx="6519862" cy="6519862"/>
          </a:xfrm>
          <a:prstGeom prst="rect">
            <a:avLst/>
          </a:prstGeom>
          <a:noFill/>
        </p:spPr>
      </p:pic>
    </p:spTree>
    <p:extLst>
      <p:ext uri="{BB962C8B-B14F-4D97-AF65-F5344CB8AC3E}">
        <p14:creationId xmlns:p14="http://schemas.microsoft.com/office/powerpoint/2010/main" val="24705303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C2C4E4-A8A5-7943-99A3-8FB46B54EEC9}"/>
              </a:ext>
            </a:extLst>
          </p:cNvPr>
          <p:cNvSpPr>
            <a:spLocks noGrp="1"/>
          </p:cNvSpPr>
          <p:nvPr>
            <p:ph type="title" idx="4294967295"/>
          </p:nvPr>
        </p:nvSpPr>
        <p:spPr>
          <a:xfrm>
            <a:off x="2338388" y="115888"/>
            <a:ext cx="9853612" cy="657225"/>
          </a:xfrm>
        </p:spPr>
        <p:txBody>
          <a:bodyPr>
            <a:noAutofit/>
          </a:bodyPr>
          <a:lstStyle/>
          <a:p>
            <a:r>
              <a:rPr lang="es-ES_tradnl" sz="3600" b="1" dirty="0"/>
              <a:t>FACTORES DE LA BIOLOGÍA HUMANA</a:t>
            </a:r>
            <a:endParaRPr lang="es-CO" sz="3600" dirty="0"/>
          </a:p>
        </p:txBody>
      </p:sp>
      <p:graphicFrame>
        <p:nvGraphicFramePr>
          <p:cNvPr id="4" name="Marcador de contenido 3">
            <a:extLst>
              <a:ext uri="{FF2B5EF4-FFF2-40B4-BE49-F238E27FC236}">
                <a16:creationId xmlns:a16="http://schemas.microsoft.com/office/drawing/2014/main" id="{2B550E25-5A5B-504B-AC14-BDA5BE30F3F6}"/>
              </a:ext>
            </a:extLst>
          </p:cNvPr>
          <p:cNvGraphicFramePr>
            <a:graphicFrameLocks noGrp="1"/>
          </p:cNvGraphicFramePr>
          <p:nvPr>
            <p:ph idx="4294967295"/>
            <p:extLst>
              <p:ext uri="{D42A27DB-BD31-4B8C-83A1-F6EECF244321}">
                <p14:modId xmlns:p14="http://schemas.microsoft.com/office/powerpoint/2010/main" val="1102085114"/>
              </p:ext>
            </p:extLst>
          </p:nvPr>
        </p:nvGraphicFramePr>
        <p:xfrm>
          <a:off x="0" y="885825"/>
          <a:ext cx="10925175" cy="5518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445778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29BBE8D2-C1D9-5D40-9BD7-77370393E74B}"/>
              </a:ext>
            </a:extLst>
          </p:cNvPr>
          <p:cNvGraphicFramePr>
            <a:graphicFrameLocks noGrp="1"/>
          </p:cNvGraphicFramePr>
          <p:nvPr>
            <p:ph idx="4294967295"/>
            <p:extLst>
              <p:ext uri="{D42A27DB-BD31-4B8C-83A1-F6EECF244321}">
                <p14:modId xmlns:p14="http://schemas.microsoft.com/office/powerpoint/2010/main" val="455909014"/>
              </p:ext>
            </p:extLst>
          </p:nvPr>
        </p:nvGraphicFramePr>
        <p:xfrm>
          <a:off x="-2069307" y="174625"/>
          <a:ext cx="16330613" cy="6683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246351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oronavirus: preguntas y respuestas sobre el virus | Bogota.gov.co">
            <a:extLst>
              <a:ext uri="{FF2B5EF4-FFF2-40B4-BE49-F238E27FC236}">
                <a16:creationId xmlns:a16="http://schemas.microsoft.com/office/drawing/2014/main" id="{D5F9EF9A-6F4A-05C8-E021-53C6C5DE42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12192000" cy="6850063"/>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693287" y="1606805"/>
            <a:ext cx="10010706" cy="4179286"/>
          </a:xfrm>
          <a:prstGeom prst="rect">
            <a:avLst/>
          </a:prstGeom>
          <a:solidFill>
            <a:schemeClr val="bg1"/>
          </a:solidFill>
        </p:spPr>
        <p:txBody>
          <a:bodyPr wrap="square">
            <a:spAutoFit/>
          </a:bodyPr>
          <a:lstStyle/>
          <a:p>
            <a:pPr algn="just" defTabSz="553578">
              <a:lnSpc>
                <a:spcPct val="115000"/>
              </a:lnSpc>
              <a:defRPr/>
            </a:pPr>
            <a:r>
              <a:rPr lang="es-CO" sz="2906" b="1" dirty="0">
                <a:solidFill>
                  <a:srgbClr val="FF0000"/>
                </a:solidFill>
                <a:latin typeface="Century Gothic" panose="020B0502020202020204" pitchFamily="34" charset="0"/>
                <a:ea typeface="Calibri" panose="020F0502020204030204" pitchFamily="34" charset="0"/>
                <a:cs typeface="Times New Roman" panose="02020603050405020304" pitchFamily="18" charset="0"/>
              </a:rPr>
              <a:t>Identificar población trabajadora con mayor riesgo </a:t>
            </a:r>
            <a:r>
              <a:rPr lang="es-CO" sz="1453"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a </a:t>
            </a:r>
            <a:r>
              <a:rPr lang="es-CO" sz="1695" dirty="0">
                <a:solidFill>
                  <a:prstClr val="black"/>
                </a:solidFill>
                <a:latin typeface="Century Gothic" panose="020B0502020202020204" pitchFamily="34" charset="0"/>
                <a:ea typeface="Calibri" panose="020F0502020204030204" pitchFamily="34" charset="0"/>
                <a:cs typeface="Times New Roman" panose="02020603050405020304" pitchFamily="18" charset="0"/>
              </a:rPr>
              <a:t>través de una encuesta rápida de estado de salud  (de los datos que tenga al interior del SGSST) que puede generar mayor riesgo a los trabajadores como: </a:t>
            </a:r>
          </a:p>
          <a:p>
            <a:pPr marL="649685" lvl="4" indent="-276789" algn="just" defTabSz="553578">
              <a:lnSpc>
                <a:spcPct val="115000"/>
              </a:lnSpc>
              <a:buFont typeface="Wingdings" panose="05000000000000000000" pitchFamily="2" charset="2"/>
              <a:buChar char=""/>
              <a:defRPr/>
            </a:pPr>
            <a:r>
              <a:rPr lang="es-CO" sz="1695" dirty="0">
                <a:solidFill>
                  <a:srgbClr val="000000"/>
                </a:solidFill>
                <a:latin typeface="Century Gothic" panose="020B0502020202020204" pitchFamily="34" charset="0"/>
                <a:ea typeface="Calibri" panose="020F0502020204030204" pitchFamily="34" charset="0"/>
              </a:rPr>
              <a:t>Trabajadores que tienen alteraciones o enfermedades cardiovasculares.</a:t>
            </a:r>
            <a:endParaRPr lang="es-CO" sz="1937" dirty="0">
              <a:solidFill>
                <a:srgbClr val="000000"/>
              </a:solidFill>
              <a:latin typeface="Century Gothic" panose="020B0502020202020204" pitchFamily="34" charset="0"/>
              <a:ea typeface="Calibri" panose="020F0502020204030204" pitchFamily="34" charset="0"/>
            </a:endParaRPr>
          </a:p>
          <a:p>
            <a:pPr marL="649685" lvl="4" indent="-276789" algn="just" defTabSz="553578">
              <a:lnSpc>
                <a:spcPct val="115000"/>
              </a:lnSpc>
              <a:buFont typeface="Wingdings" panose="05000000000000000000" pitchFamily="2" charset="2"/>
              <a:buChar char=""/>
              <a:defRPr/>
            </a:pPr>
            <a:r>
              <a:rPr lang="es-CO" sz="1695" dirty="0">
                <a:solidFill>
                  <a:srgbClr val="000000"/>
                </a:solidFill>
                <a:latin typeface="Century Gothic" panose="020B0502020202020204" pitchFamily="34" charset="0"/>
                <a:ea typeface="Calibri" panose="020F0502020204030204" pitchFamily="34" charset="0"/>
              </a:rPr>
              <a:t>Trabajadores que cursan con hipertensión arterial.</a:t>
            </a:r>
            <a:endParaRPr lang="es-CO" sz="1937" dirty="0">
              <a:solidFill>
                <a:srgbClr val="000000"/>
              </a:solidFill>
              <a:latin typeface="Century Gothic" panose="020B0502020202020204" pitchFamily="34" charset="0"/>
              <a:ea typeface="Calibri" panose="020F0502020204030204" pitchFamily="34" charset="0"/>
            </a:endParaRPr>
          </a:p>
          <a:p>
            <a:pPr marL="649685" lvl="4" indent="-276789" algn="just" defTabSz="553578">
              <a:lnSpc>
                <a:spcPct val="115000"/>
              </a:lnSpc>
              <a:buFont typeface="Wingdings" panose="05000000000000000000" pitchFamily="2" charset="2"/>
              <a:buChar char=""/>
              <a:defRPr/>
            </a:pPr>
            <a:r>
              <a:rPr lang="es-CO" sz="1695" dirty="0">
                <a:solidFill>
                  <a:srgbClr val="000000"/>
                </a:solidFill>
                <a:latin typeface="Century Gothic" panose="020B0502020202020204" pitchFamily="34" charset="0"/>
                <a:ea typeface="Calibri" panose="020F0502020204030204" pitchFamily="34" charset="0"/>
              </a:rPr>
              <a:t>Trabajadores que cursan con diabetes.</a:t>
            </a:r>
            <a:endParaRPr lang="es-CO" sz="1937" dirty="0">
              <a:solidFill>
                <a:srgbClr val="000000"/>
              </a:solidFill>
              <a:latin typeface="Century Gothic" panose="020B0502020202020204" pitchFamily="34" charset="0"/>
              <a:ea typeface="Calibri" panose="020F0502020204030204" pitchFamily="34" charset="0"/>
            </a:endParaRPr>
          </a:p>
          <a:p>
            <a:pPr marL="649685" lvl="4" indent="-276789" algn="just" defTabSz="553578">
              <a:lnSpc>
                <a:spcPct val="115000"/>
              </a:lnSpc>
              <a:buFont typeface="Wingdings" panose="05000000000000000000" pitchFamily="2" charset="2"/>
              <a:buChar char=""/>
              <a:defRPr/>
            </a:pPr>
            <a:r>
              <a:rPr lang="es-CO" sz="1695" dirty="0">
                <a:solidFill>
                  <a:srgbClr val="000000"/>
                </a:solidFill>
                <a:latin typeface="Century Gothic" panose="020B0502020202020204" pitchFamily="34" charset="0"/>
                <a:ea typeface="Calibri" panose="020F0502020204030204" pitchFamily="34" charset="0"/>
              </a:rPr>
              <a:t>Trabajadores diagnosticados con cáncer en tratamiento activo. </a:t>
            </a:r>
            <a:endParaRPr lang="es-CO" sz="1937" dirty="0">
              <a:solidFill>
                <a:srgbClr val="000000"/>
              </a:solidFill>
              <a:latin typeface="Century Gothic" panose="020B0502020202020204" pitchFamily="34" charset="0"/>
              <a:ea typeface="Calibri" panose="020F0502020204030204" pitchFamily="34" charset="0"/>
            </a:endParaRPr>
          </a:p>
          <a:p>
            <a:pPr marL="649685" lvl="4" indent="-276789" algn="just" defTabSz="553578">
              <a:lnSpc>
                <a:spcPct val="115000"/>
              </a:lnSpc>
              <a:buFont typeface="Wingdings" panose="05000000000000000000" pitchFamily="2" charset="2"/>
              <a:buChar char=""/>
              <a:defRPr/>
            </a:pPr>
            <a:r>
              <a:rPr lang="es-CO" sz="1695" dirty="0">
                <a:solidFill>
                  <a:srgbClr val="000000"/>
                </a:solidFill>
                <a:latin typeface="Century Gothic" panose="020B0502020202020204" pitchFamily="34" charset="0"/>
                <a:ea typeface="Calibri" panose="020F0502020204030204" pitchFamily="34" charset="0"/>
              </a:rPr>
              <a:t>Trabajadores con alteraciones o problemas respiratorios</a:t>
            </a:r>
            <a:endParaRPr lang="es-CO" sz="1937" dirty="0">
              <a:solidFill>
                <a:srgbClr val="000000"/>
              </a:solidFill>
              <a:latin typeface="Century Gothic" panose="020B0502020202020204" pitchFamily="34" charset="0"/>
              <a:ea typeface="Calibri" panose="020F0502020204030204" pitchFamily="34" charset="0"/>
            </a:endParaRPr>
          </a:p>
          <a:p>
            <a:pPr marL="649685" lvl="4" indent="-276789" algn="just" defTabSz="553578">
              <a:lnSpc>
                <a:spcPct val="115000"/>
              </a:lnSpc>
              <a:buFont typeface="Wingdings" panose="05000000000000000000" pitchFamily="2" charset="2"/>
              <a:buChar char=""/>
              <a:defRPr/>
            </a:pPr>
            <a:r>
              <a:rPr lang="es-CO" sz="1695" dirty="0">
                <a:solidFill>
                  <a:srgbClr val="000000"/>
                </a:solidFill>
                <a:latin typeface="Century Gothic" panose="020B0502020202020204" pitchFamily="34" charset="0"/>
                <a:ea typeface="Calibri" panose="020F0502020204030204" pitchFamily="34" charset="0"/>
              </a:rPr>
              <a:t>Trabajadores con dislipidemias, obesidad y enfermedades autoinmunes.</a:t>
            </a:r>
            <a:endParaRPr lang="es-CO" sz="1937" dirty="0">
              <a:solidFill>
                <a:srgbClr val="000000"/>
              </a:solidFill>
              <a:latin typeface="Century Gothic" panose="020B0502020202020204" pitchFamily="34" charset="0"/>
              <a:ea typeface="Calibri" panose="020F0502020204030204" pitchFamily="34" charset="0"/>
            </a:endParaRPr>
          </a:p>
          <a:p>
            <a:pPr marL="649685" lvl="4" indent="-276789" algn="just" defTabSz="553578">
              <a:lnSpc>
                <a:spcPct val="115000"/>
              </a:lnSpc>
              <a:buFont typeface="Wingdings" panose="05000000000000000000" pitchFamily="2" charset="2"/>
              <a:buChar char=""/>
              <a:defRPr/>
            </a:pPr>
            <a:r>
              <a:rPr lang="es-CO" sz="1695" dirty="0">
                <a:solidFill>
                  <a:srgbClr val="000000"/>
                </a:solidFill>
                <a:latin typeface="Century Gothic" panose="020B0502020202020204" pitchFamily="34" charset="0"/>
                <a:ea typeface="Calibri" panose="020F0502020204030204" pitchFamily="34" charset="0"/>
              </a:rPr>
              <a:t> Trabajadores con enfermedad hepática crónica, enfermedad pulmonar crónica, enfermedad renal crónica, inmunodeficiencia</a:t>
            </a:r>
            <a:endParaRPr lang="es-CO" sz="1937" dirty="0">
              <a:solidFill>
                <a:srgbClr val="000000"/>
              </a:solidFill>
              <a:latin typeface="Century Gothic" panose="020B0502020202020204" pitchFamily="34" charset="0"/>
              <a:ea typeface="Calibri" panose="020F0502020204030204" pitchFamily="34" charset="0"/>
            </a:endParaRPr>
          </a:p>
          <a:p>
            <a:pPr marL="649685" lvl="4" indent="-276789" algn="just" defTabSz="553578">
              <a:lnSpc>
                <a:spcPct val="115000"/>
              </a:lnSpc>
              <a:buFont typeface="Wingdings" panose="05000000000000000000" pitchFamily="2" charset="2"/>
              <a:buChar char=""/>
              <a:defRPr/>
            </a:pPr>
            <a:r>
              <a:rPr lang="es-CO" sz="1695" dirty="0">
                <a:solidFill>
                  <a:srgbClr val="000000"/>
                </a:solidFill>
                <a:latin typeface="Century Gothic" panose="020B0502020202020204" pitchFamily="34" charset="0"/>
                <a:ea typeface="Calibri" panose="020F0502020204030204" pitchFamily="34" charset="0"/>
              </a:rPr>
              <a:t>Trabajadoras en embarazo</a:t>
            </a:r>
            <a:endParaRPr lang="es-CO" sz="1937" dirty="0">
              <a:solidFill>
                <a:srgbClr val="000000"/>
              </a:solidFill>
              <a:latin typeface="Century Gothic" panose="020B0502020202020204" pitchFamily="34" charset="0"/>
              <a:ea typeface="Calibri" panose="020F0502020204030204" pitchFamily="34" charset="0"/>
            </a:endParaRPr>
          </a:p>
          <a:p>
            <a:pPr marL="649685" lvl="4" indent="-276789" algn="just" defTabSz="553578">
              <a:lnSpc>
                <a:spcPct val="115000"/>
              </a:lnSpc>
              <a:buFont typeface="Wingdings" panose="05000000000000000000" pitchFamily="2" charset="2"/>
              <a:buChar char=""/>
              <a:defRPr/>
            </a:pPr>
            <a:r>
              <a:rPr lang="es-CO" sz="1695" dirty="0">
                <a:solidFill>
                  <a:srgbClr val="000000"/>
                </a:solidFill>
                <a:latin typeface="Century Gothic" panose="020B0502020202020204" pitchFamily="34" charset="0"/>
                <a:ea typeface="Calibri" panose="020F0502020204030204" pitchFamily="34" charset="0"/>
              </a:rPr>
              <a:t>Trabajadores mayores de 60 años con alguna de las patologías referidas.</a:t>
            </a:r>
          </a:p>
        </p:txBody>
      </p:sp>
      <p:sp>
        <p:nvSpPr>
          <p:cNvPr id="8" name="Rectángulo 7">
            <a:extLst>
              <a:ext uri="{FF2B5EF4-FFF2-40B4-BE49-F238E27FC236}">
                <a16:creationId xmlns:a16="http://schemas.microsoft.com/office/drawing/2014/main" id="{CA1932C5-313C-3B43-8566-50466C4F0193}"/>
              </a:ext>
            </a:extLst>
          </p:cNvPr>
          <p:cNvSpPr/>
          <p:nvPr/>
        </p:nvSpPr>
        <p:spPr>
          <a:xfrm>
            <a:off x="1589244" y="5937252"/>
            <a:ext cx="3484911" cy="8033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179" dirty="0"/>
              <a:t>Circular  030 de 8 de Mayo de 2020 Min Salud</a:t>
            </a:r>
          </a:p>
        </p:txBody>
      </p:sp>
      <p:sp>
        <p:nvSpPr>
          <p:cNvPr id="9" name="Rectángulo 8">
            <a:extLst>
              <a:ext uri="{FF2B5EF4-FFF2-40B4-BE49-F238E27FC236}">
                <a16:creationId xmlns:a16="http://schemas.microsoft.com/office/drawing/2014/main" id="{24C5B64F-8887-7545-BFC1-982D0AC90A85}"/>
              </a:ext>
            </a:extLst>
          </p:cNvPr>
          <p:cNvSpPr/>
          <p:nvPr/>
        </p:nvSpPr>
        <p:spPr>
          <a:xfrm>
            <a:off x="8603974" y="5723412"/>
            <a:ext cx="3526928" cy="427681"/>
          </a:xfrm>
          <a:prstGeom prst="rect">
            <a:avLst/>
          </a:prstGeom>
        </p:spPr>
        <p:txBody>
          <a:bodyPr wrap="none">
            <a:spAutoFit/>
          </a:bodyPr>
          <a:lstStyle/>
          <a:p>
            <a:r>
              <a:rPr lang="es-CO" sz="2179" dirty="0"/>
              <a:t>https://www.cdc.gov/spanish</a:t>
            </a:r>
          </a:p>
        </p:txBody>
      </p:sp>
      <p:grpSp>
        <p:nvGrpSpPr>
          <p:cNvPr id="10" name="Grupo 9">
            <a:extLst>
              <a:ext uri="{FF2B5EF4-FFF2-40B4-BE49-F238E27FC236}">
                <a16:creationId xmlns:a16="http://schemas.microsoft.com/office/drawing/2014/main" id="{0FC4022A-FF83-2F4A-81A7-3BBECA7C961A}"/>
              </a:ext>
            </a:extLst>
          </p:cNvPr>
          <p:cNvGrpSpPr/>
          <p:nvPr/>
        </p:nvGrpSpPr>
        <p:grpSpPr>
          <a:xfrm>
            <a:off x="5494461" y="289646"/>
            <a:ext cx="5489902" cy="1339129"/>
            <a:chOff x="0" y="336708"/>
            <a:chExt cx="6697133" cy="835379"/>
          </a:xfrm>
        </p:grpSpPr>
        <p:sp>
          <p:nvSpPr>
            <p:cNvPr id="11" name="Rectángulo redondeado 10">
              <a:extLst>
                <a:ext uri="{FF2B5EF4-FFF2-40B4-BE49-F238E27FC236}">
                  <a16:creationId xmlns:a16="http://schemas.microsoft.com/office/drawing/2014/main" id="{1FD14410-4889-5C4B-B5B0-C155BC1EDE52}"/>
                </a:ext>
              </a:extLst>
            </p:cNvPr>
            <p:cNvSpPr/>
            <p:nvPr/>
          </p:nvSpPr>
          <p:spPr>
            <a:xfrm>
              <a:off x="0" y="336708"/>
              <a:ext cx="6697133" cy="83537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uadroTexto 11">
              <a:extLst>
                <a:ext uri="{FF2B5EF4-FFF2-40B4-BE49-F238E27FC236}">
                  <a16:creationId xmlns:a16="http://schemas.microsoft.com/office/drawing/2014/main" id="{DB7FABE1-F715-4748-BDE3-0C59AD78210A}"/>
                </a:ext>
              </a:extLst>
            </p:cNvPr>
            <p:cNvSpPr txBox="1"/>
            <p:nvPr/>
          </p:nvSpPr>
          <p:spPr>
            <a:xfrm>
              <a:off x="40780" y="377488"/>
              <a:ext cx="6615573" cy="7538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873" tIns="96873" rIns="96873" bIns="96873" numCol="1" spcCol="1270" anchor="ctr" anchorCtr="0">
              <a:noAutofit/>
            </a:bodyPr>
            <a:lstStyle/>
            <a:p>
              <a:pPr defTabSz="1130221">
                <a:lnSpc>
                  <a:spcPct val="90000"/>
                </a:lnSpc>
                <a:spcBef>
                  <a:spcPct val="0"/>
                </a:spcBef>
                <a:spcAft>
                  <a:spcPct val="35000"/>
                </a:spcAft>
              </a:pPr>
              <a:r>
                <a:rPr lang="es-ES_tradnl" sz="2543" b="1" dirty="0"/>
                <a:t>Condiciones de Salud: Vulnerabilidad </a:t>
              </a:r>
              <a:r>
                <a:rPr lang="es-ES_tradnl" sz="2543" dirty="0"/>
                <a:t>verificar en el listado de patologías relacionadas con el COVID- 19 OMS:</a:t>
              </a:r>
              <a:endParaRPr lang="es-ES" sz="2543" dirty="0"/>
            </a:p>
          </p:txBody>
        </p:sp>
      </p:grpSp>
    </p:spTree>
    <p:extLst>
      <p:ext uri="{BB962C8B-B14F-4D97-AF65-F5344CB8AC3E}">
        <p14:creationId xmlns:p14="http://schemas.microsoft.com/office/powerpoint/2010/main" val="85950852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3780A05C-61D5-F247-9837-612E1CAEC71F}"/>
              </a:ext>
            </a:extLst>
          </p:cNvPr>
          <p:cNvGraphicFramePr>
            <a:graphicFrameLocks noGrp="1"/>
          </p:cNvGraphicFramePr>
          <p:nvPr/>
        </p:nvGraphicFramePr>
        <p:xfrm>
          <a:off x="283614" y="1030238"/>
          <a:ext cx="11717032" cy="5674498"/>
        </p:xfrm>
        <a:graphic>
          <a:graphicData uri="http://schemas.openxmlformats.org/drawingml/2006/table">
            <a:tbl>
              <a:tblPr>
                <a:tableStyleId>{18603FDC-E32A-4AB5-989C-0864C3EAD2B8}</a:tableStyleId>
              </a:tblPr>
              <a:tblGrid>
                <a:gridCol w="1752943">
                  <a:extLst>
                    <a:ext uri="{9D8B030D-6E8A-4147-A177-3AD203B41FA5}">
                      <a16:colId xmlns:a16="http://schemas.microsoft.com/office/drawing/2014/main" val="2790366064"/>
                    </a:ext>
                  </a:extLst>
                </a:gridCol>
                <a:gridCol w="2675541">
                  <a:extLst>
                    <a:ext uri="{9D8B030D-6E8A-4147-A177-3AD203B41FA5}">
                      <a16:colId xmlns:a16="http://schemas.microsoft.com/office/drawing/2014/main" val="101588480"/>
                    </a:ext>
                  </a:extLst>
                </a:gridCol>
                <a:gridCol w="3321363">
                  <a:extLst>
                    <a:ext uri="{9D8B030D-6E8A-4147-A177-3AD203B41FA5}">
                      <a16:colId xmlns:a16="http://schemas.microsoft.com/office/drawing/2014/main" val="474912845"/>
                    </a:ext>
                  </a:extLst>
                </a:gridCol>
                <a:gridCol w="3967185">
                  <a:extLst>
                    <a:ext uri="{9D8B030D-6E8A-4147-A177-3AD203B41FA5}">
                      <a16:colId xmlns:a16="http://schemas.microsoft.com/office/drawing/2014/main" val="3585160158"/>
                    </a:ext>
                  </a:extLst>
                </a:gridCol>
              </a:tblGrid>
              <a:tr h="342730">
                <a:tc>
                  <a:txBody>
                    <a:bodyPr/>
                    <a:lstStyle/>
                    <a:p>
                      <a:pPr algn="l" fontAlgn="b"/>
                      <a:r>
                        <a:rPr lang="es-CO" sz="2200" u="none" strike="noStrike" dirty="0">
                          <a:solidFill>
                            <a:schemeClr val="tx1"/>
                          </a:solidFill>
                          <a:effectLst/>
                        </a:rPr>
                        <a:t>Item</a:t>
                      </a:r>
                      <a:endParaRPr lang="es-CO" sz="2200" b="0" i="0" u="none" strike="noStrike" dirty="0">
                        <a:solidFill>
                          <a:schemeClr val="tx1"/>
                        </a:solidFill>
                        <a:effectLst/>
                        <a:latin typeface="Calibri" panose="020F0502020204030204" pitchFamily="34" charset="0"/>
                      </a:endParaRPr>
                    </a:p>
                  </a:txBody>
                  <a:tcPr marL="10594" marR="10594" marT="10594" marB="0" anchor="b"/>
                </a:tc>
                <a:tc gridSpan="3">
                  <a:txBody>
                    <a:bodyPr/>
                    <a:lstStyle/>
                    <a:p>
                      <a:pPr algn="ctr" fontAlgn="b"/>
                      <a:r>
                        <a:rPr lang="es-CO" sz="2200" u="none" strike="noStrike">
                          <a:solidFill>
                            <a:schemeClr val="tx1"/>
                          </a:solidFill>
                          <a:effectLst/>
                        </a:rPr>
                        <a:t>Vulnerabilidad</a:t>
                      </a:r>
                      <a:endParaRPr lang="es-CO" sz="2200" b="0" i="0" u="none" strike="noStrike">
                        <a:solidFill>
                          <a:schemeClr val="tx1"/>
                        </a:solidFill>
                        <a:effectLst/>
                        <a:latin typeface="Calibri" panose="020F0502020204030204" pitchFamily="34" charset="0"/>
                      </a:endParaRPr>
                    </a:p>
                  </a:txBody>
                  <a:tcPr marL="10594" marR="10594" marT="10594" marB="0" anchor="b"/>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958336280"/>
                  </a:ext>
                </a:extLst>
              </a:tr>
              <a:tr h="342730">
                <a:tc>
                  <a:txBody>
                    <a:bodyPr/>
                    <a:lstStyle/>
                    <a:p>
                      <a:pPr algn="l" fontAlgn="b"/>
                      <a:r>
                        <a:rPr lang="es-CO" sz="2200" u="none" strike="noStrike">
                          <a:solidFill>
                            <a:schemeClr val="tx1"/>
                          </a:solidFill>
                          <a:effectLst/>
                        </a:rPr>
                        <a:t>Semaforo</a:t>
                      </a:r>
                      <a:endParaRPr lang="es-CO" sz="2200" b="0" i="0" u="none" strike="noStrike">
                        <a:solidFill>
                          <a:schemeClr val="tx1"/>
                        </a:solidFill>
                        <a:effectLst/>
                        <a:latin typeface="Calibri" panose="020F0502020204030204" pitchFamily="34" charset="0"/>
                      </a:endParaRPr>
                    </a:p>
                  </a:txBody>
                  <a:tcPr marL="10594" marR="10594" marT="10594" marB="0" anchor="b"/>
                </a:tc>
                <a:tc>
                  <a:txBody>
                    <a:bodyPr/>
                    <a:lstStyle/>
                    <a:p>
                      <a:pPr algn="l" fontAlgn="b"/>
                      <a:r>
                        <a:rPr lang="es-CO" sz="2200" u="none" strike="noStrike" dirty="0">
                          <a:solidFill>
                            <a:schemeClr val="tx1"/>
                          </a:solidFill>
                          <a:effectLst/>
                        </a:rPr>
                        <a:t>Verde </a:t>
                      </a:r>
                      <a:endParaRPr lang="es-CO" sz="2200" b="0" i="0" u="none" strike="noStrike" dirty="0">
                        <a:solidFill>
                          <a:schemeClr val="tx1"/>
                        </a:solidFill>
                        <a:effectLst/>
                        <a:latin typeface="Calibri" panose="020F0502020204030204" pitchFamily="34" charset="0"/>
                      </a:endParaRPr>
                    </a:p>
                  </a:txBody>
                  <a:tcPr marL="10594" marR="10594" marT="10594" marB="0" anchor="b">
                    <a:solidFill>
                      <a:srgbClr val="92D050"/>
                    </a:solidFill>
                  </a:tcPr>
                </a:tc>
                <a:tc>
                  <a:txBody>
                    <a:bodyPr/>
                    <a:lstStyle/>
                    <a:p>
                      <a:pPr algn="l" fontAlgn="b"/>
                      <a:r>
                        <a:rPr lang="es-CO" sz="2200" u="none" strike="noStrike" dirty="0">
                          <a:solidFill>
                            <a:schemeClr val="tx1"/>
                          </a:solidFill>
                          <a:effectLst/>
                        </a:rPr>
                        <a:t>Amarillo </a:t>
                      </a:r>
                      <a:endParaRPr lang="es-CO" sz="2200" b="0" i="0" u="none" strike="noStrike" dirty="0">
                        <a:solidFill>
                          <a:schemeClr val="tx1"/>
                        </a:solidFill>
                        <a:effectLst/>
                        <a:latin typeface="Calibri" panose="020F0502020204030204" pitchFamily="34" charset="0"/>
                      </a:endParaRPr>
                    </a:p>
                  </a:txBody>
                  <a:tcPr marL="10594" marR="10594" marT="10594" marB="0" anchor="b">
                    <a:solidFill>
                      <a:srgbClr val="FFFF00"/>
                    </a:solidFill>
                  </a:tcPr>
                </a:tc>
                <a:tc>
                  <a:txBody>
                    <a:bodyPr/>
                    <a:lstStyle/>
                    <a:p>
                      <a:pPr algn="l" fontAlgn="b"/>
                      <a:r>
                        <a:rPr lang="es-CO" sz="2200" u="none" strike="noStrike" dirty="0">
                          <a:solidFill>
                            <a:schemeClr val="tx1"/>
                          </a:solidFill>
                          <a:effectLst/>
                        </a:rPr>
                        <a:t>Rojo</a:t>
                      </a:r>
                      <a:endParaRPr lang="es-CO" sz="2200" b="0" i="0" u="none" strike="noStrike" dirty="0">
                        <a:solidFill>
                          <a:schemeClr val="tx1"/>
                        </a:solidFill>
                        <a:effectLst/>
                        <a:latin typeface="Calibri" panose="020F0502020204030204" pitchFamily="34" charset="0"/>
                      </a:endParaRPr>
                    </a:p>
                  </a:txBody>
                  <a:tcPr marL="10594" marR="10594" marT="10594" marB="0" anchor="b">
                    <a:solidFill>
                      <a:srgbClr val="FF0000"/>
                    </a:solidFill>
                  </a:tcPr>
                </a:tc>
                <a:extLst>
                  <a:ext uri="{0D108BD9-81ED-4DB2-BD59-A6C34878D82A}">
                    <a16:rowId xmlns:a16="http://schemas.microsoft.com/office/drawing/2014/main" val="2096912626"/>
                  </a:ext>
                </a:extLst>
              </a:tr>
              <a:tr h="342730">
                <a:tc>
                  <a:txBody>
                    <a:bodyPr/>
                    <a:lstStyle/>
                    <a:p>
                      <a:pPr algn="l" fontAlgn="b"/>
                      <a:r>
                        <a:rPr lang="es-CO" sz="2200" u="none" strike="noStrike">
                          <a:solidFill>
                            <a:schemeClr val="tx1"/>
                          </a:solidFill>
                          <a:effectLst/>
                        </a:rPr>
                        <a:t>Vulnerabilidad</a:t>
                      </a:r>
                      <a:endParaRPr lang="es-CO" sz="2200" b="0" i="0" u="none" strike="noStrike">
                        <a:solidFill>
                          <a:schemeClr val="tx1"/>
                        </a:solidFill>
                        <a:effectLst/>
                        <a:latin typeface="Calibri" panose="020F0502020204030204" pitchFamily="34" charset="0"/>
                      </a:endParaRPr>
                    </a:p>
                  </a:txBody>
                  <a:tcPr marL="10594" marR="10594" marT="10594" marB="0" anchor="b"/>
                </a:tc>
                <a:tc>
                  <a:txBody>
                    <a:bodyPr/>
                    <a:lstStyle/>
                    <a:p>
                      <a:pPr algn="l" fontAlgn="b"/>
                      <a:r>
                        <a:rPr lang="es-CO" sz="2200" u="none" strike="noStrike" dirty="0">
                          <a:solidFill>
                            <a:schemeClr val="tx1"/>
                          </a:solidFill>
                          <a:effectLst/>
                        </a:rPr>
                        <a:t>Sin Vulnerabilidad</a:t>
                      </a:r>
                      <a:endParaRPr lang="es-CO" sz="2200" b="0" i="0" u="none" strike="noStrike" dirty="0">
                        <a:solidFill>
                          <a:schemeClr val="tx1"/>
                        </a:solidFill>
                        <a:effectLst/>
                        <a:latin typeface="Calibri" panose="020F0502020204030204" pitchFamily="34" charset="0"/>
                      </a:endParaRPr>
                    </a:p>
                  </a:txBody>
                  <a:tcPr marL="10594" marR="10594" marT="10594" marB="0" anchor="b">
                    <a:solidFill>
                      <a:schemeClr val="bg1"/>
                    </a:solidFill>
                  </a:tcPr>
                </a:tc>
                <a:tc>
                  <a:txBody>
                    <a:bodyPr/>
                    <a:lstStyle/>
                    <a:p>
                      <a:pPr algn="l" fontAlgn="b"/>
                      <a:r>
                        <a:rPr lang="es-CO" sz="2200" u="none" strike="noStrike">
                          <a:solidFill>
                            <a:schemeClr val="tx1"/>
                          </a:solidFill>
                          <a:effectLst/>
                        </a:rPr>
                        <a:t>Bajo </a:t>
                      </a:r>
                      <a:endParaRPr lang="es-CO" sz="2200" b="0" i="0" u="none" strike="noStrike">
                        <a:solidFill>
                          <a:schemeClr val="tx1"/>
                        </a:solidFill>
                        <a:effectLst/>
                        <a:latin typeface="Calibri" panose="020F0502020204030204" pitchFamily="34" charset="0"/>
                      </a:endParaRPr>
                    </a:p>
                  </a:txBody>
                  <a:tcPr marL="10594" marR="10594" marT="10594" marB="0" anchor="b">
                    <a:solidFill>
                      <a:schemeClr val="bg1"/>
                    </a:solidFill>
                  </a:tcPr>
                </a:tc>
                <a:tc>
                  <a:txBody>
                    <a:bodyPr/>
                    <a:lstStyle/>
                    <a:p>
                      <a:pPr algn="l" fontAlgn="b"/>
                      <a:r>
                        <a:rPr lang="es-CO" sz="2200" u="none" strike="noStrike">
                          <a:solidFill>
                            <a:schemeClr val="tx1"/>
                          </a:solidFill>
                          <a:effectLst/>
                        </a:rPr>
                        <a:t>Alto</a:t>
                      </a:r>
                      <a:endParaRPr lang="es-CO" sz="2200" b="0" i="0" u="none" strike="noStrike">
                        <a:solidFill>
                          <a:schemeClr val="tx1"/>
                        </a:solidFill>
                        <a:effectLst/>
                        <a:latin typeface="Calibri" panose="020F0502020204030204" pitchFamily="34" charset="0"/>
                      </a:endParaRPr>
                    </a:p>
                  </a:txBody>
                  <a:tcPr marL="10594" marR="10594" marT="10594" marB="0" anchor="b">
                    <a:solidFill>
                      <a:schemeClr val="bg1"/>
                    </a:solidFill>
                  </a:tcPr>
                </a:tc>
                <a:extLst>
                  <a:ext uri="{0D108BD9-81ED-4DB2-BD59-A6C34878D82A}">
                    <a16:rowId xmlns:a16="http://schemas.microsoft.com/office/drawing/2014/main" val="121574101"/>
                  </a:ext>
                </a:extLst>
              </a:tr>
              <a:tr h="342730">
                <a:tc>
                  <a:txBody>
                    <a:bodyPr/>
                    <a:lstStyle/>
                    <a:p>
                      <a:pPr algn="l" fontAlgn="b"/>
                      <a:r>
                        <a:rPr lang="es-CO" sz="2200" u="none" strike="noStrike">
                          <a:solidFill>
                            <a:schemeClr val="tx1"/>
                          </a:solidFill>
                          <a:effectLst/>
                        </a:rPr>
                        <a:t>Edad</a:t>
                      </a:r>
                      <a:endParaRPr lang="es-CO" sz="2200" b="0" i="0" u="none" strike="noStrike">
                        <a:solidFill>
                          <a:schemeClr val="tx1"/>
                        </a:solidFill>
                        <a:effectLst/>
                        <a:latin typeface="Calibri" panose="020F0502020204030204" pitchFamily="34" charset="0"/>
                      </a:endParaRPr>
                    </a:p>
                  </a:txBody>
                  <a:tcPr marL="10594" marR="10594" marT="10594" marB="0" anchor="b"/>
                </a:tc>
                <a:tc>
                  <a:txBody>
                    <a:bodyPr/>
                    <a:lstStyle/>
                    <a:p>
                      <a:pPr algn="l" fontAlgn="t"/>
                      <a:r>
                        <a:rPr lang="es-CO" sz="2200" u="none" strike="noStrike" dirty="0">
                          <a:solidFill>
                            <a:schemeClr val="tx1"/>
                          </a:solidFill>
                          <a:effectLst/>
                        </a:rPr>
                        <a:t>&lt; 60 años</a:t>
                      </a:r>
                      <a:endParaRPr lang="es-CO" sz="2200" b="0" i="0" u="none" strike="noStrike" dirty="0">
                        <a:solidFill>
                          <a:schemeClr val="tx1"/>
                        </a:solidFill>
                        <a:effectLst/>
                        <a:latin typeface="Calibri" panose="020F0502020204030204" pitchFamily="34" charset="0"/>
                      </a:endParaRPr>
                    </a:p>
                  </a:txBody>
                  <a:tcPr marL="10594" marR="10594" marT="10594" marB="0">
                    <a:solidFill>
                      <a:schemeClr val="bg1"/>
                    </a:solidFill>
                  </a:tcPr>
                </a:tc>
                <a:tc>
                  <a:txBody>
                    <a:bodyPr/>
                    <a:lstStyle/>
                    <a:p>
                      <a:pPr algn="l" fontAlgn="b"/>
                      <a:r>
                        <a:rPr lang="es-CO" sz="2200" u="none" strike="noStrike">
                          <a:solidFill>
                            <a:schemeClr val="tx1"/>
                          </a:solidFill>
                          <a:effectLst/>
                        </a:rPr>
                        <a:t>&gt; o = de 60 años </a:t>
                      </a:r>
                      <a:endParaRPr lang="es-CO" sz="2200" b="0" i="0" u="none" strike="noStrike">
                        <a:solidFill>
                          <a:schemeClr val="tx1"/>
                        </a:solidFill>
                        <a:effectLst/>
                        <a:latin typeface="Calibri" panose="020F0502020204030204" pitchFamily="34" charset="0"/>
                      </a:endParaRPr>
                    </a:p>
                  </a:txBody>
                  <a:tcPr marL="10594" marR="10594" marT="10594" marB="0" anchor="b">
                    <a:solidFill>
                      <a:schemeClr val="bg1"/>
                    </a:solidFill>
                  </a:tcPr>
                </a:tc>
                <a:tc>
                  <a:txBody>
                    <a:bodyPr/>
                    <a:lstStyle/>
                    <a:p>
                      <a:pPr algn="l" fontAlgn="b"/>
                      <a:r>
                        <a:rPr lang="es-CO" sz="2200" u="none" strike="noStrike">
                          <a:solidFill>
                            <a:schemeClr val="tx1"/>
                          </a:solidFill>
                          <a:effectLst/>
                        </a:rPr>
                        <a:t>Cualquier edad</a:t>
                      </a:r>
                      <a:endParaRPr lang="es-CO" sz="2200" b="0" i="0" u="none" strike="noStrike">
                        <a:solidFill>
                          <a:schemeClr val="tx1"/>
                        </a:solidFill>
                        <a:effectLst/>
                        <a:latin typeface="Calibri" panose="020F0502020204030204" pitchFamily="34" charset="0"/>
                      </a:endParaRPr>
                    </a:p>
                  </a:txBody>
                  <a:tcPr marL="10594" marR="10594" marT="10594" marB="0" anchor="b">
                    <a:solidFill>
                      <a:schemeClr val="bg1"/>
                    </a:solidFill>
                  </a:tcPr>
                </a:tc>
                <a:extLst>
                  <a:ext uri="{0D108BD9-81ED-4DB2-BD59-A6C34878D82A}">
                    <a16:rowId xmlns:a16="http://schemas.microsoft.com/office/drawing/2014/main" val="1937632751"/>
                  </a:ext>
                </a:extLst>
              </a:tr>
              <a:tr h="342730">
                <a:tc>
                  <a:txBody>
                    <a:bodyPr/>
                    <a:lstStyle/>
                    <a:p>
                      <a:pPr algn="l" fontAlgn="b"/>
                      <a:r>
                        <a:rPr lang="es-CO" sz="2200" u="none" strike="noStrike">
                          <a:solidFill>
                            <a:schemeClr val="tx1"/>
                          </a:solidFill>
                          <a:effectLst/>
                        </a:rPr>
                        <a:t>Peso</a:t>
                      </a:r>
                      <a:endParaRPr lang="es-CO" sz="2200" b="0" i="0" u="none" strike="noStrike">
                        <a:solidFill>
                          <a:schemeClr val="tx1"/>
                        </a:solidFill>
                        <a:effectLst/>
                        <a:latin typeface="Calibri" panose="020F0502020204030204" pitchFamily="34" charset="0"/>
                      </a:endParaRPr>
                    </a:p>
                  </a:txBody>
                  <a:tcPr marL="10594" marR="10594" marT="10594" marB="0" anchor="b"/>
                </a:tc>
                <a:tc>
                  <a:txBody>
                    <a:bodyPr/>
                    <a:lstStyle/>
                    <a:p>
                      <a:pPr algn="l" fontAlgn="b"/>
                      <a:r>
                        <a:rPr lang="es-CO" sz="2200" u="none" strike="noStrike" dirty="0">
                          <a:solidFill>
                            <a:schemeClr val="tx1"/>
                          </a:solidFill>
                          <a:effectLst/>
                        </a:rPr>
                        <a:t>IMC &lt; 30</a:t>
                      </a:r>
                      <a:endParaRPr lang="es-CO" sz="2200" b="0" i="0" u="none" strike="noStrike" dirty="0">
                        <a:solidFill>
                          <a:schemeClr val="tx1"/>
                        </a:solidFill>
                        <a:effectLst/>
                        <a:latin typeface="Calibri" panose="020F0502020204030204" pitchFamily="34" charset="0"/>
                      </a:endParaRPr>
                    </a:p>
                  </a:txBody>
                  <a:tcPr marL="10594" marR="10594" marT="10594" marB="0" anchor="b">
                    <a:solidFill>
                      <a:schemeClr val="bg1"/>
                    </a:solidFill>
                  </a:tcPr>
                </a:tc>
                <a:tc>
                  <a:txBody>
                    <a:bodyPr/>
                    <a:lstStyle/>
                    <a:p>
                      <a:pPr algn="l" fontAlgn="b"/>
                      <a:r>
                        <a:rPr lang="es-CO" sz="2200" u="none" strike="noStrike" dirty="0">
                          <a:solidFill>
                            <a:schemeClr val="tx1"/>
                          </a:solidFill>
                          <a:effectLst/>
                        </a:rPr>
                        <a:t>IMC &gt; O =30</a:t>
                      </a:r>
                      <a:endParaRPr lang="es-CO" sz="2200" b="0" i="0" u="none" strike="noStrike" dirty="0">
                        <a:solidFill>
                          <a:schemeClr val="tx1"/>
                        </a:solidFill>
                        <a:effectLst/>
                        <a:latin typeface="Calibri" panose="020F0502020204030204" pitchFamily="34" charset="0"/>
                      </a:endParaRPr>
                    </a:p>
                  </a:txBody>
                  <a:tcPr marL="10594" marR="10594" marT="10594" marB="0" anchor="b">
                    <a:solidFill>
                      <a:schemeClr val="bg1"/>
                    </a:solidFill>
                  </a:tcPr>
                </a:tc>
                <a:tc>
                  <a:txBody>
                    <a:bodyPr/>
                    <a:lstStyle/>
                    <a:p>
                      <a:pPr algn="l" fontAlgn="b"/>
                      <a:r>
                        <a:rPr lang="es-CO" sz="2200" u="none" strike="noStrike">
                          <a:solidFill>
                            <a:schemeClr val="tx1"/>
                          </a:solidFill>
                          <a:effectLst/>
                        </a:rPr>
                        <a:t>IMC &gt; O =40</a:t>
                      </a:r>
                      <a:endParaRPr lang="es-CO" sz="2200" b="0" i="0" u="none" strike="noStrike">
                        <a:solidFill>
                          <a:schemeClr val="tx1"/>
                        </a:solidFill>
                        <a:effectLst/>
                        <a:latin typeface="Calibri" panose="020F0502020204030204" pitchFamily="34" charset="0"/>
                      </a:endParaRPr>
                    </a:p>
                  </a:txBody>
                  <a:tcPr marL="10594" marR="10594" marT="10594" marB="0" anchor="b">
                    <a:solidFill>
                      <a:schemeClr val="bg1"/>
                    </a:solidFill>
                  </a:tcPr>
                </a:tc>
                <a:extLst>
                  <a:ext uri="{0D108BD9-81ED-4DB2-BD59-A6C34878D82A}">
                    <a16:rowId xmlns:a16="http://schemas.microsoft.com/office/drawing/2014/main" val="3937442630"/>
                  </a:ext>
                </a:extLst>
              </a:tr>
              <a:tr h="1231106">
                <a:tc rowSpan="2">
                  <a:txBody>
                    <a:bodyPr/>
                    <a:lstStyle/>
                    <a:p>
                      <a:pPr algn="ctr" fontAlgn="ctr"/>
                      <a:r>
                        <a:rPr lang="es-CO" sz="2200" u="none" strike="noStrike" dirty="0">
                          <a:solidFill>
                            <a:schemeClr val="tx1"/>
                          </a:solidFill>
                          <a:effectLst/>
                        </a:rPr>
                        <a:t>Patologías definidas como de vulnerabilidad </a:t>
                      </a:r>
                      <a:endParaRPr lang="es-CO" sz="2200" b="0" i="0" u="none" strike="noStrike" dirty="0">
                        <a:solidFill>
                          <a:schemeClr val="tx1"/>
                        </a:solidFill>
                        <a:effectLst/>
                        <a:latin typeface="Calibri" panose="020F0502020204030204" pitchFamily="34" charset="0"/>
                      </a:endParaRPr>
                    </a:p>
                  </a:txBody>
                  <a:tcPr marL="10594" marR="10594" marT="10594" marB="0" anchor="ctr"/>
                </a:tc>
                <a:tc>
                  <a:txBody>
                    <a:bodyPr/>
                    <a:lstStyle/>
                    <a:p>
                      <a:pPr algn="l" fontAlgn="ctr"/>
                      <a:r>
                        <a:rPr lang="es-CO" sz="2200" u="none" strike="noStrike" dirty="0">
                          <a:solidFill>
                            <a:schemeClr val="tx1"/>
                          </a:solidFill>
                          <a:effectLst/>
                        </a:rPr>
                        <a:t>Ninguna</a:t>
                      </a:r>
                      <a:endParaRPr lang="es-CO" sz="2200" b="0" i="0" u="none" strike="noStrike" dirty="0">
                        <a:solidFill>
                          <a:schemeClr val="tx1"/>
                        </a:solidFill>
                        <a:effectLst/>
                        <a:latin typeface="Calibri" panose="020F0502020204030204" pitchFamily="34" charset="0"/>
                      </a:endParaRPr>
                    </a:p>
                  </a:txBody>
                  <a:tcPr marL="10594" marR="10594" marT="10594" marB="0" anchor="ctr">
                    <a:solidFill>
                      <a:schemeClr val="bg1"/>
                    </a:solidFill>
                  </a:tcPr>
                </a:tc>
                <a:tc>
                  <a:txBody>
                    <a:bodyPr/>
                    <a:lstStyle/>
                    <a:p>
                      <a:pPr algn="l" fontAlgn="ctr"/>
                      <a:r>
                        <a:rPr lang="es-CO" sz="2200" u="none" strike="noStrike" dirty="0">
                          <a:solidFill>
                            <a:schemeClr val="tx1"/>
                          </a:solidFill>
                          <a:effectLst/>
                        </a:rPr>
                        <a:t>Con algún Diagnóstico de vulnerabilidad pero</a:t>
                      </a:r>
                      <a:endParaRPr lang="es-CO" sz="2200" b="0" i="0" u="none" strike="noStrike" dirty="0">
                        <a:solidFill>
                          <a:schemeClr val="tx1"/>
                        </a:solidFill>
                        <a:effectLst/>
                        <a:latin typeface="Calibri" panose="020F0502020204030204" pitchFamily="34" charset="0"/>
                      </a:endParaRPr>
                    </a:p>
                  </a:txBody>
                  <a:tcPr marL="10594" marR="10594" marT="10594" marB="0" anchor="ctr">
                    <a:solidFill>
                      <a:schemeClr val="bg1"/>
                    </a:solidFill>
                  </a:tcPr>
                </a:tc>
                <a:tc>
                  <a:txBody>
                    <a:bodyPr/>
                    <a:lstStyle/>
                    <a:p>
                      <a:pPr algn="l" fontAlgn="ctr"/>
                      <a:r>
                        <a:rPr lang="es-CO" sz="2200" u="none" strike="noStrike">
                          <a:solidFill>
                            <a:schemeClr val="tx1"/>
                          </a:solidFill>
                          <a:effectLst/>
                        </a:rPr>
                        <a:t>2 o más diagnósticos simultáneos de patologías que lo clasifican como vulnerables y/o obesidad </a:t>
                      </a:r>
                      <a:endParaRPr lang="es-CO" sz="2200" b="0" i="0" u="none" strike="noStrike">
                        <a:solidFill>
                          <a:schemeClr val="tx1"/>
                        </a:solidFill>
                        <a:effectLst/>
                        <a:latin typeface="Calibri" panose="020F0502020204030204" pitchFamily="34" charset="0"/>
                      </a:endParaRPr>
                    </a:p>
                  </a:txBody>
                  <a:tcPr marL="10594" marR="10594" marT="10594" marB="0" anchor="ctr">
                    <a:solidFill>
                      <a:schemeClr val="bg1"/>
                    </a:solidFill>
                  </a:tcPr>
                </a:tc>
                <a:extLst>
                  <a:ext uri="{0D108BD9-81ED-4DB2-BD59-A6C34878D82A}">
                    <a16:rowId xmlns:a16="http://schemas.microsoft.com/office/drawing/2014/main" val="2045601499"/>
                  </a:ext>
                </a:extLst>
              </a:tr>
              <a:tr h="1007003">
                <a:tc vMerge="1">
                  <a:txBody>
                    <a:bodyPr/>
                    <a:lstStyle/>
                    <a:p>
                      <a:endParaRPr lang="es-CO"/>
                    </a:p>
                  </a:txBody>
                  <a:tcPr/>
                </a:tc>
                <a:tc>
                  <a:txBody>
                    <a:bodyPr/>
                    <a:lstStyle/>
                    <a:p>
                      <a:pPr algn="l" fontAlgn="ctr"/>
                      <a:r>
                        <a:rPr lang="es-CO" sz="2200" u="none" strike="noStrike">
                          <a:solidFill>
                            <a:schemeClr val="tx1"/>
                          </a:solidFill>
                          <a:effectLst/>
                        </a:rPr>
                        <a:t>NA</a:t>
                      </a:r>
                      <a:endParaRPr lang="es-CO" sz="2200" b="0" i="0" u="none" strike="noStrike">
                        <a:solidFill>
                          <a:schemeClr val="tx1"/>
                        </a:solidFill>
                        <a:effectLst/>
                        <a:latin typeface="Calibri" panose="020F0502020204030204" pitchFamily="34" charset="0"/>
                      </a:endParaRPr>
                    </a:p>
                  </a:txBody>
                  <a:tcPr marL="10594" marR="10594" marT="10594" marB="0" anchor="ctr">
                    <a:solidFill>
                      <a:schemeClr val="bg1"/>
                    </a:solidFill>
                  </a:tcPr>
                </a:tc>
                <a:tc>
                  <a:txBody>
                    <a:bodyPr/>
                    <a:lstStyle/>
                    <a:p>
                      <a:pPr algn="l" fontAlgn="ctr"/>
                      <a:r>
                        <a:rPr lang="es-CO" sz="2200" u="none" strike="noStrike" dirty="0">
                          <a:solidFill>
                            <a:schemeClr val="tx1"/>
                          </a:solidFill>
                          <a:effectLst/>
                        </a:rPr>
                        <a:t> Clínicamente estables/controlados </a:t>
                      </a:r>
                      <a:endParaRPr lang="es-CO" sz="2200" b="0" i="0" u="none" strike="noStrike" dirty="0">
                        <a:solidFill>
                          <a:schemeClr val="tx1"/>
                        </a:solidFill>
                        <a:effectLst/>
                        <a:latin typeface="Calibri" panose="020F0502020204030204" pitchFamily="34" charset="0"/>
                      </a:endParaRPr>
                    </a:p>
                  </a:txBody>
                  <a:tcPr marL="10594" marR="10594" marT="10594" marB="0" anchor="ctr">
                    <a:solidFill>
                      <a:schemeClr val="bg1"/>
                    </a:solidFill>
                  </a:tcPr>
                </a:tc>
                <a:tc>
                  <a:txBody>
                    <a:bodyPr/>
                    <a:lstStyle/>
                    <a:p>
                      <a:pPr algn="l" fontAlgn="ctr"/>
                      <a:r>
                        <a:rPr lang="es-CO" sz="2200" u="none" strike="noStrike">
                          <a:solidFill>
                            <a:schemeClr val="tx1"/>
                          </a:solidFill>
                          <a:effectLst/>
                        </a:rPr>
                        <a:t> patología vulnerable descompensado o con inadecuado manejo</a:t>
                      </a:r>
                      <a:endParaRPr lang="es-CO" sz="2200" b="0" i="0" u="none" strike="noStrike">
                        <a:solidFill>
                          <a:schemeClr val="tx1"/>
                        </a:solidFill>
                        <a:effectLst/>
                        <a:latin typeface="Calibri" panose="020F0502020204030204" pitchFamily="34" charset="0"/>
                      </a:endParaRPr>
                    </a:p>
                  </a:txBody>
                  <a:tcPr marL="10594" marR="10594" marT="10594" marB="0" anchor="ctr">
                    <a:solidFill>
                      <a:schemeClr val="bg1"/>
                    </a:solidFill>
                  </a:tcPr>
                </a:tc>
                <a:extLst>
                  <a:ext uri="{0D108BD9-81ED-4DB2-BD59-A6C34878D82A}">
                    <a16:rowId xmlns:a16="http://schemas.microsoft.com/office/drawing/2014/main" val="520191262"/>
                  </a:ext>
                </a:extLst>
              </a:tr>
              <a:tr h="674867">
                <a:tc>
                  <a:txBody>
                    <a:bodyPr/>
                    <a:lstStyle/>
                    <a:p>
                      <a:pPr algn="l" fontAlgn="b"/>
                      <a:r>
                        <a:rPr lang="es-CO" sz="2200" u="none" strike="noStrike" dirty="0">
                          <a:solidFill>
                            <a:schemeClr val="tx1"/>
                          </a:solidFill>
                          <a:effectLst/>
                        </a:rPr>
                        <a:t>Embarazo</a:t>
                      </a:r>
                      <a:endParaRPr lang="es-CO" sz="2200" b="0" i="0" u="none" strike="noStrike" dirty="0">
                        <a:solidFill>
                          <a:schemeClr val="tx1"/>
                        </a:solidFill>
                        <a:effectLst/>
                        <a:latin typeface="Calibri" panose="020F0502020204030204" pitchFamily="34" charset="0"/>
                      </a:endParaRPr>
                    </a:p>
                  </a:txBody>
                  <a:tcPr marL="10594" marR="10594" marT="10594" marB="0" anchor="b"/>
                </a:tc>
                <a:tc>
                  <a:txBody>
                    <a:bodyPr/>
                    <a:lstStyle/>
                    <a:p>
                      <a:pPr algn="l" fontAlgn="b"/>
                      <a:r>
                        <a:rPr lang="es-CO" sz="2200" u="none" strike="noStrike">
                          <a:solidFill>
                            <a:schemeClr val="tx1"/>
                          </a:solidFill>
                          <a:effectLst/>
                        </a:rPr>
                        <a:t> </a:t>
                      </a:r>
                      <a:endParaRPr lang="es-CO" sz="2200" b="0" i="0" u="none" strike="noStrike">
                        <a:solidFill>
                          <a:schemeClr val="tx1"/>
                        </a:solidFill>
                        <a:effectLst/>
                        <a:latin typeface="Calibri" panose="020F0502020204030204" pitchFamily="34" charset="0"/>
                      </a:endParaRPr>
                    </a:p>
                  </a:txBody>
                  <a:tcPr marL="10594" marR="10594" marT="10594" marB="0" anchor="b">
                    <a:solidFill>
                      <a:schemeClr val="bg1"/>
                    </a:solidFill>
                  </a:tcPr>
                </a:tc>
                <a:tc>
                  <a:txBody>
                    <a:bodyPr/>
                    <a:lstStyle/>
                    <a:p>
                      <a:pPr algn="l" fontAlgn="b"/>
                      <a:r>
                        <a:rPr lang="es-CO" sz="2200" u="none" strike="noStrike" dirty="0">
                          <a:solidFill>
                            <a:schemeClr val="tx1"/>
                          </a:solidFill>
                          <a:effectLst/>
                        </a:rPr>
                        <a:t> embarazo en segundo trimestres </a:t>
                      </a:r>
                      <a:endParaRPr lang="es-CO" sz="2200" b="0" i="0" u="none" strike="noStrike" dirty="0">
                        <a:solidFill>
                          <a:schemeClr val="tx1"/>
                        </a:solidFill>
                        <a:effectLst/>
                        <a:latin typeface="Calibri" panose="020F0502020204030204" pitchFamily="34" charset="0"/>
                      </a:endParaRPr>
                    </a:p>
                  </a:txBody>
                  <a:tcPr marL="10594" marR="10594" marT="10594" marB="0" anchor="b">
                    <a:solidFill>
                      <a:schemeClr val="bg1"/>
                    </a:solidFill>
                  </a:tcPr>
                </a:tc>
                <a:tc>
                  <a:txBody>
                    <a:bodyPr/>
                    <a:lstStyle/>
                    <a:p>
                      <a:pPr algn="l" fontAlgn="b"/>
                      <a:r>
                        <a:rPr lang="es-CO" sz="2200" u="none" strike="noStrike" dirty="0">
                          <a:solidFill>
                            <a:schemeClr val="tx1"/>
                          </a:solidFill>
                          <a:effectLst/>
                        </a:rPr>
                        <a:t> embarazo último trimestre </a:t>
                      </a:r>
                      <a:endParaRPr lang="es-CO" sz="2200" b="0" i="0" u="none" strike="noStrike" dirty="0">
                        <a:solidFill>
                          <a:schemeClr val="tx1"/>
                        </a:solidFill>
                        <a:effectLst/>
                        <a:latin typeface="Calibri" panose="020F0502020204030204" pitchFamily="34" charset="0"/>
                      </a:endParaRPr>
                    </a:p>
                  </a:txBody>
                  <a:tcPr marL="10594" marR="10594" marT="10594" marB="0" anchor="b">
                    <a:solidFill>
                      <a:schemeClr val="bg1"/>
                    </a:solidFill>
                  </a:tcPr>
                </a:tc>
                <a:extLst>
                  <a:ext uri="{0D108BD9-81ED-4DB2-BD59-A6C34878D82A}">
                    <a16:rowId xmlns:a16="http://schemas.microsoft.com/office/drawing/2014/main" val="3770377074"/>
                  </a:ext>
                </a:extLst>
              </a:tr>
              <a:tr h="734567">
                <a:tc>
                  <a:txBody>
                    <a:bodyPr/>
                    <a:lstStyle/>
                    <a:p>
                      <a:pPr algn="l" fontAlgn="ctr"/>
                      <a:r>
                        <a:rPr lang="es-CO" sz="2200" u="none" strike="noStrike">
                          <a:solidFill>
                            <a:schemeClr val="tx1"/>
                          </a:solidFill>
                          <a:effectLst/>
                        </a:rPr>
                        <a:t>Factor Epidemiológico</a:t>
                      </a:r>
                      <a:endParaRPr lang="es-CO" sz="2200" b="0" i="0" u="none" strike="noStrike">
                        <a:solidFill>
                          <a:schemeClr val="tx1"/>
                        </a:solidFill>
                        <a:effectLst/>
                        <a:latin typeface="Calibri" panose="020F0502020204030204" pitchFamily="34" charset="0"/>
                      </a:endParaRPr>
                    </a:p>
                  </a:txBody>
                  <a:tcPr marL="10594" marR="10594" marT="10594" marB="0" anchor="ctr"/>
                </a:tc>
                <a:tc>
                  <a:txBody>
                    <a:bodyPr/>
                    <a:lstStyle/>
                    <a:p>
                      <a:pPr algn="l" fontAlgn="ctr"/>
                      <a:r>
                        <a:rPr lang="es-CO" sz="2200" u="none" strike="noStrike">
                          <a:solidFill>
                            <a:schemeClr val="tx1"/>
                          </a:solidFill>
                          <a:effectLst/>
                        </a:rPr>
                        <a:t>no presenta riesgo evidente</a:t>
                      </a:r>
                      <a:endParaRPr lang="es-CO" sz="2200" b="0" i="0" u="none" strike="noStrike">
                        <a:solidFill>
                          <a:schemeClr val="tx1"/>
                        </a:solidFill>
                        <a:effectLst/>
                        <a:latin typeface="Calibri" panose="020F0502020204030204" pitchFamily="34" charset="0"/>
                      </a:endParaRPr>
                    </a:p>
                  </a:txBody>
                  <a:tcPr marL="10594" marR="10594" marT="10594" marB="0" anchor="ctr">
                    <a:solidFill>
                      <a:schemeClr val="bg1"/>
                    </a:solidFill>
                  </a:tcPr>
                </a:tc>
                <a:tc>
                  <a:txBody>
                    <a:bodyPr/>
                    <a:lstStyle/>
                    <a:p>
                      <a:pPr algn="l" fontAlgn="ctr"/>
                      <a:r>
                        <a:rPr lang="es-CO" sz="2200" u="none" strike="noStrike">
                          <a:solidFill>
                            <a:schemeClr val="tx1"/>
                          </a:solidFill>
                          <a:effectLst/>
                        </a:rPr>
                        <a:t> riesgo similar al de la comunidad </a:t>
                      </a:r>
                      <a:endParaRPr lang="es-CO" sz="2200" b="0" i="0" u="none" strike="noStrike">
                        <a:solidFill>
                          <a:schemeClr val="tx1"/>
                        </a:solidFill>
                        <a:effectLst/>
                        <a:latin typeface="Calibri" panose="020F0502020204030204" pitchFamily="34" charset="0"/>
                      </a:endParaRPr>
                    </a:p>
                  </a:txBody>
                  <a:tcPr marL="10594" marR="10594" marT="10594" marB="0" anchor="ctr">
                    <a:solidFill>
                      <a:schemeClr val="bg1"/>
                    </a:solidFill>
                  </a:tcPr>
                </a:tc>
                <a:tc>
                  <a:txBody>
                    <a:bodyPr/>
                    <a:lstStyle/>
                    <a:p>
                      <a:pPr algn="l" fontAlgn="ctr"/>
                      <a:r>
                        <a:rPr lang="es-CO" sz="2200" u="none" strike="noStrike" dirty="0">
                          <a:solidFill>
                            <a:schemeClr val="tx1"/>
                          </a:solidFill>
                          <a:effectLst/>
                        </a:rPr>
                        <a:t> con riesgo epidemiológico </a:t>
                      </a:r>
                      <a:endParaRPr lang="es-CO" sz="2200" b="0" i="0" u="none" strike="noStrike" dirty="0">
                        <a:solidFill>
                          <a:schemeClr val="tx1"/>
                        </a:solidFill>
                        <a:effectLst/>
                        <a:latin typeface="Calibri" panose="020F0502020204030204" pitchFamily="34" charset="0"/>
                      </a:endParaRPr>
                    </a:p>
                  </a:txBody>
                  <a:tcPr marL="10594" marR="10594" marT="10594" marB="0" anchor="ctr">
                    <a:solidFill>
                      <a:schemeClr val="bg1"/>
                    </a:solidFill>
                  </a:tcPr>
                </a:tc>
                <a:extLst>
                  <a:ext uri="{0D108BD9-81ED-4DB2-BD59-A6C34878D82A}">
                    <a16:rowId xmlns:a16="http://schemas.microsoft.com/office/drawing/2014/main" val="4284245849"/>
                  </a:ext>
                </a:extLst>
              </a:tr>
            </a:tbl>
          </a:graphicData>
        </a:graphic>
      </p:graphicFrame>
      <p:sp>
        <p:nvSpPr>
          <p:cNvPr id="3" name="Rectángulo 2">
            <a:extLst>
              <a:ext uri="{FF2B5EF4-FFF2-40B4-BE49-F238E27FC236}">
                <a16:creationId xmlns:a16="http://schemas.microsoft.com/office/drawing/2014/main" id="{B7D7D35C-E04F-1A40-822B-7EB306126A8A}"/>
              </a:ext>
            </a:extLst>
          </p:cNvPr>
          <p:cNvSpPr/>
          <p:nvPr/>
        </p:nvSpPr>
        <p:spPr>
          <a:xfrm>
            <a:off x="298990" y="476677"/>
            <a:ext cx="11717033" cy="55356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906" dirty="0">
                <a:solidFill>
                  <a:schemeClr val="bg2">
                    <a:lumMod val="25000"/>
                  </a:schemeClr>
                </a:solidFill>
              </a:rPr>
              <a:t>Criterios para definir lel Riesgo/ Vulnerabilidadd y Semaforización</a:t>
            </a:r>
          </a:p>
        </p:txBody>
      </p:sp>
    </p:spTree>
    <p:extLst>
      <p:ext uri="{BB962C8B-B14F-4D97-AF65-F5344CB8AC3E}">
        <p14:creationId xmlns:p14="http://schemas.microsoft.com/office/powerpoint/2010/main" val="202371127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1C66EBC1-914C-7C45-A312-453605D8BE88}"/>
              </a:ext>
            </a:extLst>
          </p:cNvPr>
          <p:cNvGraphicFramePr>
            <a:graphicFrameLocks noGrp="1"/>
          </p:cNvGraphicFramePr>
          <p:nvPr/>
        </p:nvGraphicFramePr>
        <p:xfrm>
          <a:off x="4747977" y="326564"/>
          <a:ext cx="6105553" cy="621133"/>
        </p:xfrm>
        <a:graphic>
          <a:graphicData uri="http://schemas.openxmlformats.org/drawingml/2006/table">
            <a:tbl>
              <a:tblPr>
                <a:tableStyleId>{5C22544A-7EE6-4342-B048-85BDC9FD1C3A}</a:tableStyleId>
              </a:tblPr>
              <a:tblGrid>
                <a:gridCol w="6105553">
                  <a:extLst>
                    <a:ext uri="{9D8B030D-6E8A-4147-A177-3AD203B41FA5}">
                      <a16:colId xmlns:a16="http://schemas.microsoft.com/office/drawing/2014/main" val="3891232548"/>
                    </a:ext>
                  </a:extLst>
                </a:gridCol>
              </a:tblGrid>
              <a:tr h="454381">
                <a:tc>
                  <a:txBody>
                    <a:bodyPr/>
                    <a:lstStyle/>
                    <a:p>
                      <a:pPr algn="l" fontAlgn="b"/>
                      <a:r>
                        <a:rPr lang="es-CO" sz="4000" u="none" strike="noStrike" dirty="0">
                          <a:effectLst/>
                        </a:rPr>
                        <a:t>Matriz de riesgo individual</a:t>
                      </a:r>
                      <a:endParaRPr lang="es-CO" sz="4000" b="0" i="0" u="none" strike="noStrike" dirty="0">
                        <a:solidFill>
                          <a:srgbClr val="000000"/>
                        </a:solidFill>
                        <a:effectLst/>
                        <a:latin typeface="Calibri" panose="020F0502020204030204" pitchFamily="34" charset="0"/>
                      </a:endParaRPr>
                    </a:p>
                  </a:txBody>
                  <a:tcPr marL="11533" marR="11533" marT="11533" marB="0" anchor="b">
                    <a:noFill/>
                  </a:tcPr>
                </a:tc>
                <a:extLst>
                  <a:ext uri="{0D108BD9-81ED-4DB2-BD59-A6C34878D82A}">
                    <a16:rowId xmlns:a16="http://schemas.microsoft.com/office/drawing/2014/main" val="1222383627"/>
                  </a:ext>
                </a:extLst>
              </a:tr>
            </a:tbl>
          </a:graphicData>
        </a:graphic>
      </p:graphicFrame>
      <p:graphicFrame>
        <p:nvGraphicFramePr>
          <p:cNvPr id="3" name="Tabla 2">
            <a:extLst>
              <a:ext uri="{FF2B5EF4-FFF2-40B4-BE49-F238E27FC236}">
                <a16:creationId xmlns:a16="http://schemas.microsoft.com/office/drawing/2014/main" id="{430276EC-9BC8-0D43-ACE2-8E90DD0A9A2E}"/>
              </a:ext>
            </a:extLst>
          </p:cNvPr>
          <p:cNvGraphicFramePr>
            <a:graphicFrameLocks noGrp="1"/>
          </p:cNvGraphicFramePr>
          <p:nvPr/>
        </p:nvGraphicFramePr>
        <p:xfrm>
          <a:off x="283615" y="1307018"/>
          <a:ext cx="11717031" cy="5224418"/>
        </p:xfrm>
        <a:graphic>
          <a:graphicData uri="http://schemas.openxmlformats.org/drawingml/2006/table">
            <a:tbl>
              <a:tblPr>
                <a:tableStyleId>{21E4AEA4-8DFA-4A89-87EB-49C32662AFE0}</a:tableStyleId>
              </a:tblPr>
              <a:tblGrid>
                <a:gridCol w="1476936">
                  <a:extLst>
                    <a:ext uri="{9D8B030D-6E8A-4147-A177-3AD203B41FA5}">
                      <a16:colId xmlns:a16="http://schemas.microsoft.com/office/drawing/2014/main" val="3722599894"/>
                    </a:ext>
                  </a:extLst>
                </a:gridCol>
                <a:gridCol w="2213467">
                  <a:extLst>
                    <a:ext uri="{9D8B030D-6E8A-4147-A177-3AD203B41FA5}">
                      <a16:colId xmlns:a16="http://schemas.microsoft.com/office/drawing/2014/main" val="1826237631"/>
                    </a:ext>
                  </a:extLst>
                </a:gridCol>
                <a:gridCol w="2583283">
                  <a:extLst>
                    <a:ext uri="{9D8B030D-6E8A-4147-A177-3AD203B41FA5}">
                      <a16:colId xmlns:a16="http://schemas.microsoft.com/office/drawing/2014/main" val="2604192707"/>
                    </a:ext>
                  </a:extLst>
                </a:gridCol>
                <a:gridCol w="2491022">
                  <a:extLst>
                    <a:ext uri="{9D8B030D-6E8A-4147-A177-3AD203B41FA5}">
                      <a16:colId xmlns:a16="http://schemas.microsoft.com/office/drawing/2014/main" val="3582125101"/>
                    </a:ext>
                  </a:extLst>
                </a:gridCol>
                <a:gridCol w="2952323">
                  <a:extLst>
                    <a:ext uri="{9D8B030D-6E8A-4147-A177-3AD203B41FA5}">
                      <a16:colId xmlns:a16="http://schemas.microsoft.com/office/drawing/2014/main" val="1501378319"/>
                    </a:ext>
                  </a:extLst>
                </a:gridCol>
              </a:tblGrid>
              <a:tr h="595845">
                <a:tc>
                  <a:txBody>
                    <a:bodyPr/>
                    <a:lstStyle/>
                    <a:p>
                      <a:pPr algn="l" fontAlgn="b"/>
                      <a:r>
                        <a:rPr lang="es-CO" sz="1900" u="none" strike="noStrike">
                          <a:effectLst/>
                        </a:rPr>
                        <a:t>Factores de riesgo</a:t>
                      </a:r>
                      <a:endParaRPr lang="es-CO" sz="1900" b="0" i="0" u="none" strike="noStrike">
                        <a:solidFill>
                          <a:srgbClr val="000000"/>
                        </a:solidFill>
                        <a:effectLst/>
                        <a:latin typeface="Calibri" panose="020F0502020204030204" pitchFamily="34" charset="0"/>
                      </a:endParaRPr>
                    </a:p>
                  </a:txBody>
                  <a:tcPr marL="5381" marR="5381" marT="5381" marB="0" anchor="b"/>
                </a:tc>
                <a:tc gridSpan="4">
                  <a:txBody>
                    <a:bodyPr/>
                    <a:lstStyle/>
                    <a:p>
                      <a:pPr algn="l" fontAlgn="b"/>
                      <a:r>
                        <a:rPr lang="es-CO" sz="1900" u="none" strike="noStrike">
                          <a:effectLst/>
                        </a:rPr>
                        <a:t>Niveles de severidad (criterios clinicos)</a:t>
                      </a:r>
                      <a:endParaRPr lang="es-CO" sz="1900" b="0" i="0" u="none" strike="noStrike">
                        <a:solidFill>
                          <a:srgbClr val="000000"/>
                        </a:solidFill>
                        <a:effectLst/>
                        <a:latin typeface="Calibri" panose="020F0502020204030204" pitchFamily="34" charset="0"/>
                      </a:endParaRPr>
                    </a:p>
                  </a:txBody>
                  <a:tcPr marL="5381" marR="5381" marT="5381" marB="0" anchor="b"/>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195113941"/>
                  </a:ext>
                </a:extLst>
              </a:tr>
              <a:tr h="300613">
                <a:tc>
                  <a:txBody>
                    <a:bodyPr/>
                    <a:lstStyle/>
                    <a:p>
                      <a:pPr algn="l" fontAlgn="b"/>
                      <a:endParaRPr lang="es-CO" sz="1900" b="0" i="0" u="none" strike="noStrike">
                        <a:solidFill>
                          <a:srgbClr val="000000"/>
                        </a:solidFill>
                        <a:effectLst/>
                        <a:latin typeface="Calibri" panose="020F0502020204030204" pitchFamily="34" charset="0"/>
                      </a:endParaRPr>
                    </a:p>
                  </a:txBody>
                  <a:tcPr marL="5381" marR="5381" marT="5381" marB="0" anchor="b"/>
                </a:tc>
                <a:tc>
                  <a:txBody>
                    <a:bodyPr/>
                    <a:lstStyle/>
                    <a:p>
                      <a:pPr algn="r" fontAlgn="b"/>
                      <a:r>
                        <a:rPr lang="es-CO" sz="1900" u="none" strike="noStrike">
                          <a:effectLst/>
                        </a:rPr>
                        <a:t>1</a:t>
                      </a:r>
                      <a:endParaRPr lang="es-CO" sz="1900" b="0" i="0" u="none" strike="noStrike">
                        <a:solidFill>
                          <a:srgbClr val="000000"/>
                        </a:solidFill>
                        <a:effectLst/>
                        <a:latin typeface="Calibri" panose="020F0502020204030204" pitchFamily="34" charset="0"/>
                      </a:endParaRPr>
                    </a:p>
                  </a:txBody>
                  <a:tcPr marL="5381" marR="5381" marT="5381" marB="0" anchor="b"/>
                </a:tc>
                <a:tc>
                  <a:txBody>
                    <a:bodyPr/>
                    <a:lstStyle/>
                    <a:p>
                      <a:pPr algn="r" fontAlgn="b"/>
                      <a:r>
                        <a:rPr lang="es-CO" sz="1900" u="none" strike="noStrike">
                          <a:effectLst/>
                        </a:rPr>
                        <a:t>2</a:t>
                      </a:r>
                      <a:endParaRPr lang="es-CO" sz="1900" b="0" i="0" u="none" strike="noStrike">
                        <a:solidFill>
                          <a:srgbClr val="000000"/>
                        </a:solidFill>
                        <a:effectLst/>
                        <a:latin typeface="Calibri" panose="020F0502020204030204" pitchFamily="34" charset="0"/>
                      </a:endParaRPr>
                    </a:p>
                  </a:txBody>
                  <a:tcPr marL="5381" marR="5381" marT="5381" marB="0" anchor="b"/>
                </a:tc>
                <a:tc>
                  <a:txBody>
                    <a:bodyPr/>
                    <a:lstStyle/>
                    <a:p>
                      <a:pPr algn="r" fontAlgn="b"/>
                      <a:r>
                        <a:rPr lang="es-CO" sz="1900" u="none" strike="noStrike">
                          <a:effectLst/>
                        </a:rPr>
                        <a:t>3</a:t>
                      </a:r>
                      <a:endParaRPr lang="es-CO" sz="1900" b="0" i="0" u="none" strike="noStrike">
                        <a:solidFill>
                          <a:srgbClr val="000000"/>
                        </a:solidFill>
                        <a:effectLst/>
                        <a:latin typeface="Calibri" panose="020F0502020204030204" pitchFamily="34" charset="0"/>
                      </a:endParaRPr>
                    </a:p>
                  </a:txBody>
                  <a:tcPr marL="5381" marR="5381" marT="5381" marB="0" anchor="b"/>
                </a:tc>
                <a:tc>
                  <a:txBody>
                    <a:bodyPr/>
                    <a:lstStyle/>
                    <a:p>
                      <a:pPr algn="r" fontAlgn="b"/>
                      <a:r>
                        <a:rPr lang="es-CO" sz="1900" u="none" strike="noStrike">
                          <a:effectLst/>
                        </a:rPr>
                        <a:t>4</a:t>
                      </a:r>
                      <a:endParaRPr lang="es-CO" sz="1900" b="0" i="0" u="none" strike="noStrike">
                        <a:solidFill>
                          <a:srgbClr val="000000"/>
                        </a:solidFill>
                        <a:effectLst/>
                        <a:latin typeface="Calibri" panose="020F0502020204030204" pitchFamily="34" charset="0"/>
                      </a:endParaRPr>
                    </a:p>
                  </a:txBody>
                  <a:tcPr marL="5381" marR="5381" marT="5381" marB="0" anchor="b"/>
                </a:tc>
                <a:extLst>
                  <a:ext uri="{0D108BD9-81ED-4DB2-BD59-A6C34878D82A}">
                    <a16:rowId xmlns:a16="http://schemas.microsoft.com/office/drawing/2014/main" val="3713741811"/>
                  </a:ext>
                </a:extLst>
              </a:tr>
              <a:tr h="300613">
                <a:tc>
                  <a:txBody>
                    <a:bodyPr/>
                    <a:lstStyle/>
                    <a:p>
                      <a:pPr algn="l" fontAlgn="b"/>
                      <a:r>
                        <a:rPr lang="es-CO" sz="1900" u="none" strike="noStrike">
                          <a:effectLst/>
                        </a:rPr>
                        <a:t>Edad</a:t>
                      </a:r>
                      <a:endParaRPr lang="es-CO" sz="1900" b="0" i="0" u="none" strike="noStrike">
                        <a:solidFill>
                          <a:srgbClr val="000000"/>
                        </a:solidFill>
                        <a:effectLst/>
                        <a:latin typeface="Calibri" panose="020F0502020204030204" pitchFamily="34" charset="0"/>
                      </a:endParaRPr>
                    </a:p>
                  </a:txBody>
                  <a:tcPr marL="5381" marR="5381" marT="5381" marB="0" anchor="b"/>
                </a:tc>
                <a:tc>
                  <a:txBody>
                    <a:bodyPr/>
                    <a:lstStyle/>
                    <a:p>
                      <a:pPr algn="l" fontAlgn="b"/>
                      <a:r>
                        <a:rPr lang="es-CO" sz="1900" u="none" strike="noStrike">
                          <a:effectLst/>
                        </a:rPr>
                        <a:t>&lt; 60 </a:t>
                      </a:r>
                      <a:endParaRPr lang="es-CO" sz="1900" b="0" i="0" u="none" strike="noStrike">
                        <a:solidFill>
                          <a:srgbClr val="000000"/>
                        </a:solidFill>
                        <a:effectLst/>
                        <a:latin typeface="Times New Roman" panose="02020603050405020304" pitchFamily="18" charset="0"/>
                      </a:endParaRPr>
                    </a:p>
                  </a:txBody>
                  <a:tcPr marL="5381" marR="5381" marT="5381" marB="0" anchor="b"/>
                </a:tc>
                <a:tc>
                  <a:txBody>
                    <a:bodyPr/>
                    <a:lstStyle/>
                    <a:p>
                      <a:pPr algn="l" fontAlgn="b"/>
                      <a:r>
                        <a:rPr lang="es-CO" sz="1900" u="none" strike="noStrike">
                          <a:effectLst/>
                        </a:rPr>
                        <a:t>&gt; 60 a &lt; 65</a:t>
                      </a:r>
                      <a:endParaRPr lang="es-CO" sz="1900" b="0" i="0" u="none" strike="noStrike">
                        <a:solidFill>
                          <a:srgbClr val="000000"/>
                        </a:solidFill>
                        <a:effectLst/>
                        <a:latin typeface="Times New Roman" panose="02020603050405020304" pitchFamily="18" charset="0"/>
                      </a:endParaRPr>
                    </a:p>
                  </a:txBody>
                  <a:tcPr marL="5381" marR="5381" marT="5381" marB="0" anchor="b"/>
                </a:tc>
                <a:tc>
                  <a:txBody>
                    <a:bodyPr/>
                    <a:lstStyle/>
                    <a:p>
                      <a:pPr algn="l" fontAlgn="b"/>
                      <a:r>
                        <a:rPr lang="es-CO" sz="1900" u="none" strike="noStrike">
                          <a:effectLst/>
                        </a:rPr>
                        <a:t>&gt; 65 a &lt;70</a:t>
                      </a:r>
                      <a:endParaRPr lang="es-CO" sz="1900" b="0" i="0" u="none" strike="noStrike">
                        <a:solidFill>
                          <a:srgbClr val="000000"/>
                        </a:solidFill>
                        <a:effectLst/>
                        <a:latin typeface="Times New Roman" panose="02020603050405020304" pitchFamily="18" charset="0"/>
                      </a:endParaRPr>
                    </a:p>
                  </a:txBody>
                  <a:tcPr marL="5381" marR="5381" marT="5381" marB="0" anchor="b"/>
                </a:tc>
                <a:tc>
                  <a:txBody>
                    <a:bodyPr/>
                    <a:lstStyle/>
                    <a:p>
                      <a:pPr algn="l" fontAlgn="b"/>
                      <a:r>
                        <a:rPr lang="es-CO" sz="1900" u="none" strike="noStrike">
                          <a:effectLst/>
                        </a:rPr>
                        <a:t>&gt; 70</a:t>
                      </a:r>
                      <a:endParaRPr lang="es-CO" sz="1900" b="0" i="0" u="none" strike="noStrike">
                        <a:solidFill>
                          <a:srgbClr val="000000"/>
                        </a:solidFill>
                        <a:effectLst/>
                        <a:latin typeface="Times New Roman" panose="02020603050405020304" pitchFamily="18" charset="0"/>
                      </a:endParaRPr>
                    </a:p>
                  </a:txBody>
                  <a:tcPr marL="5381" marR="5381" marT="5381" marB="0" anchor="b"/>
                </a:tc>
                <a:extLst>
                  <a:ext uri="{0D108BD9-81ED-4DB2-BD59-A6C34878D82A}">
                    <a16:rowId xmlns:a16="http://schemas.microsoft.com/office/drawing/2014/main" val="2067281113"/>
                  </a:ext>
                </a:extLst>
              </a:tr>
              <a:tr h="300613">
                <a:tc>
                  <a:txBody>
                    <a:bodyPr/>
                    <a:lstStyle/>
                    <a:p>
                      <a:pPr algn="l" fontAlgn="b"/>
                      <a:r>
                        <a:rPr lang="es-CO" sz="1900" u="none" strike="noStrike">
                          <a:effectLst/>
                        </a:rPr>
                        <a:t>Genero </a:t>
                      </a:r>
                      <a:endParaRPr lang="es-CO" sz="1900" b="0" i="0" u="none" strike="noStrike">
                        <a:solidFill>
                          <a:srgbClr val="000000"/>
                        </a:solidFill>
                        <a:effectLst/>
                        <a:latin typeface="Calibri" panose="020F0502020204030204" pitchFamily="34" charset="0"/>
                      </a:endParaRPr>
                    </a:p>
                  </a:txBody>
                  <a:tcPr marL="5381" marR="5381" marT="5381" marB="0" anchor="b"/>
                </a:tc>
                <a:tc>
                  <a:txBody>
                    <a:bodyPr/>
                    <a:lstStyle/>
                    <a:p>
                      <a:pPr algn="l" fontAlgn="b"/>
                      <a:r>
                        <a:rPr lang="es-CO" sz="1900" u="none" strike="noStrike">
                          <a:effectLst/>
                        </a:rPr>
                        <a:t>Femenino</a:t>
                      </a:r>
                      <a:endParaRPr lang="es-CO" sz="1900" b="0" i="0" u="none" strike="noStrike">
                        <a:solidFill>
                          <a:srgbClr val="000000"/>
                        </a:solidFill>
                        <a:effectLst/>
                        <a:latin typeface="Calibri" panose="020F0502020204030204" pitchFamily="34" charset="0"/>
                      </a:endParaRPr>
                    </a:p>
                  </a:txBody>
                  <a:tcPr marL="5381" marR="5381" marT="5381" marB="0" anchor="b"/>
                </a:tc>
                <a:tc>
                  <a:txBody>
                    <a:bodyPr/>
                    <a:lstStyle/>
                    <a:p>
                      <a:pPr algn="l" fontAlgn="b"/>
                      <a:r>
                        <a:rPr lang="es-CO" sz="1900" u="none" strike="noStrike">
                          <a:effectLst/>
                        </a:rPr>
                        <a:t>Masculino </a:t>
                      </a:r>
                      <a:endParaRPr lang="es-CO" sz="1900" b="0" i="0" u="none" strike="noStrike">
                        <a:solidFill>
                          <a:srgbClr val="000000"/>
                        </a:solidFill>
                        <a:effectLst/>
                        <a:latin typeface="Calibri" panose="020F0502020204030204" pitchFamily="34" charset="0"/>
                      </a:endParaRPr>
                    </a:p>
                  </a:txBody>
                  <a:tcPr marL="5381" marR="5381" marT="5381" marB="0" anchor="b"/>
                </a:tc>
                <a:tc>
                  <a:txBody>
                    <a:bodyPr/>
                    <a:lstStyle/>
                    <a:p>
                      <a:pPr algn="l" fontAlgn="b"/>
                      <a:r>
                        <a:rPr lang="es-CO" sz="1900" u="none" strike="noStrike">
                          <a:effectLst/>
                        </a:rPr>
                        <a:t>Sin evidencia </a:t>
                      </a:r>
                      <a:endParaRPr lang="es-CO" sz="1900" b="0" i="0" u="none" strike="noStrike">
                        <a:solidFill>
                          <a:srgbClr val="000000"/>
                        </a:solidFill>
                        <a:effectLst/>
                        <a:latin typeface="Calibri" panose="020F0502020204030204" pitchFamily="34" charset="0"/>
                      </a:endParaRPr>
                    </a:p>
                  </a:txBody>
                  <a:tcPr marL="5381" marR="5381" marT="5381" marB="0" anchor="b"/>
                </a:tc>
                <a:tc>
                  <a:txBody>
                    <a:bodyPr/>
                    <a:lstStyle/>
                    <a:p>
                      <a:pPr algn="l" fontAlgn="b"/>
                      <a:r>
                        <a:rPr lang="es-CO" sz="1900" u="none" strike="noStrike">
                          <a:effectLst/>
                        </a:rPr>
                        <a:t>Sin evidencia </a:t>
                      </a:r>
                      <a:endParaRPr lang="es-CO" sz="1900" b="0" i="0" u="none" strike="noStrike">
                        <a:solidFill>
                          <a:srgbClr val="000000"/>
                        </a:solidFill>
                        <a:effectLst/>
                        <a:latin typeface="Calibri" panose="020F0502020204030204" pitchFamily="34" charset="0"/>
                      </a:endParaRPr>
                    </a:p>
                  </a:txBody>
                  <a:tcPr marL="5381" marR="5381" marT="5381" marB="0" anchor="b"/>
                </a:tc>
                <a:extLst>
                  <a:ext uri="{0D108BD9-81ED-4DB2-BD59-A6C34878D82A}">
                    <a16:rowId xmlns:a16="http://schemas.microsoft.com/office/drawing/2014/main" val="3776058431"/>
                  </a:ext>
                </a:extLst>
              </a:tr>
              <a:tr h="300613">
                <a:tc>
                  <a:txBody>
                    <a:bodyPr/>
                    <a:lstStyle/>
                    <a:p>
                      <a:pPr algn="l" fontAlgn="b"/>
                      <a:r>
                        <a:rPr lang="es-CO" sz="1900" u="none" strike="noStrike">
                          <a:effectLst/>
                        </a:rPr>
                        <a:t>Fumador</a:t>
                      </a:r>
                      <a:endParaRPr lang="es-CO" sz="1900" b="0" i="0" u="none" strike="noStrike">
                        <a:solidFill>
                          <a:srgbClr val="000000"/>
                        </a:solidFill>
                        <a:effectLst/>
                        <a:latin typeface="Times New Roman" panose="02020603050405020304" pitchFamily="18" charset="0"/>
                      </a:endParaRPr>
                    </a:p>
                  </a:txBody>
                  <a:tcPr marL="5381" marR="5381" marT="5381" marB="0" anchor="b"/>
                </a:tc>
                <a:tc>
                  <a:txBody>
                    <a:bodyPr/>
                    <a:lstStyle/>
                    <a:p>
                      <a:pPr algn="l" fontAlgn="b"/>
                      <a:r>
                        <a:rPr lang="es-CO" sz="1900" u="none" strike="noStrike">
                          <a:effectLst/>
                        </a:rPr>
                        <a:t>No fumador</a:t>
                      </a:r>
                      <a:endParaRPr lang="es-CO" sz="1900" b="0" i="0" u="none" strike="noStrike">
                        <a:solidFill>
                          <a:srgbClr val="000000"/>
                        </a:solidFill>
                        <a:effectLst/>
                        <a:latin typeface="Times New Roman" panose="02020603050405020304" pitchFamily="18" charset="0"/>
                      </a:endParaRPr>
                    </a:p>
                  </a:txBody>
                  <a:tcPr marL="5381" marR="5381" marT="5381" marB="0" anchor="b"/>
                </a:tc>
                <a:tc>
                  <a:txBody>
                    <a:bodyPr/>
                    <a:lstStyle/>
                    <a:p>
                      <a:pPr algn="l" fontAlgn="b"/>
                      <a:r>
                        <a:rPr lang="es-CO" sz="1900" u="none" strike="noStrike">
                          <a:effectLst/>
                        </a:rPr>
                        <a:t>Sin evidencia </a:t>
                      </a:r>
                      <a:endParaRPr lang="es-CO" sz="1900" b="0" i="0" u="none" strike="noStrike">
                        <a:solidFill>
                          <a:srgbClr val="000000"/>
                        </a:solidFill>
                        <a:effectLst/>
                        <a:latin typeface="Calibri" panose="020F0502020204030204" pitchFamily="34" charset="0"/>
                      </a:endParaRPr>
                    </a:p>
                  </a:txBody>
                  <a:tcPr marL="5381" marR="5381" marT="5381" marB="0" anchor="b"/>
                </a:tc>
                <a:tc>
                  <a:txBody>
                    <a:bodyPr/>
                    <a:lstStyle/>
                    <a:p>
                      <a:pPr algn="l" fontAlgn="b"/>
                      <a:r>
                        <a:rPr lang="es-CO" sz="1900" u="none" strike="noStrike">
                          <a:effectLst/>
                        </a:rPr>
                        <a:t>fumador actual </a:t>
                      </a:r>
                      <a:endParaRPr lang="es-CO" sz="1900" b="0" i="0" u="none" strike="noStrike">
                        <a:solidFill>
                          <a:srgbClr val="000000"/>
                        </a:solidFill>
                        <a:effectLst/>
                        <a:latin typeface="Times New Roman" panose="02020603050405020304" pitchFamily="18" charset="0"/>
                      </a:endParaRPr>
                    </a:p>
                  </a:txBody>
                  <a:tcPr marL="5381" marR="5381" marT="5381" marB="0" anchor="b"/>
                </a:tc>
                <a:tc>
                  <a:txBody>
                    <a:bodyPr/>
                    <a:lstStyle/>
                    <a:p>
                      <a:pPr algn="l" fontAlgn="b"/>
                      <a:r>
                        <a:rPr lang="es-CO" sz="1900" u="none" strike="noStrike">
                          <a:effectLst/>
                        </a:rPr>
                        <a:t>fumador actual </a:t>
                      </a:r>
                      <a:endParaRPr lang="es-CO" sz="1900" b="0" i="0" u="none" strike="noStrike">
                        <a:solidFill>
                          <a:srgbClr val="000000"/>
                        </a:solidFill>
                        <a:effectLst/>
                        <a:latin typeface="Times New Roman" panose="02020603050405020304" pitchFamily="18" charset="0"/>
                      </a:endParaRPr>
                    </a:p>
                  </a:txBody>
                  <a:tcPr marL="5381" marR="5381" marT="5381" marB="0" anchor="b"/>
                </a:tc>
                <a:extLst>
                  <a:ext uri="{0D108BD9-81ED-4DB2-BD59-A6C34878D82A}">
                    <a16:rowId xmlns:a16="http://schemas.microsoft.com/office/drawing/2014/main" val="862579432"/>
                  </a:ext>
                </a:extLst>
              </a:tr>
              <a:tr h="1014017">
                <a:tc>
                  <a:txBody>
                    <a:bodyPr/>
                    <a:lstStyle/>
                    <a:p>
                      <a:pPr algn="l" fontAlgn="ctr"/>
                      <a:r>
                        <a:rPr lang="es-CO" sz="1900" u="none" strike="noStrike">
                          <a:effectLst/>
                        </a:rPr>
                        <a:t>Diabetes</a:t>
                      </a:r>
                      <a:endParaRPr lang="es-CO" sz="1900" b="0" i="0" u="none" strike="noStrike">
                        <a:solidFill>
                          <a:srgbClr val="000000"/>
                        </a:solidFill>
                        <a:effectLst/>
                        <a:latin typeface="Calibri" panose="020F0502020204030204" pitchFamily="34" charset="0"/>
                      </a:endParaRPr>
                    </a:p>
                  </a:txBody>
                  <a:tcPr marL="5381" marR="5381" marT="5381" marB="0" anchor="ctr"/>
                </a:tc>
                <a:tc>
                  <a:txBody>
                    <a:bodyPr/>
                    <a:lstStyle/>
                    <a:p>
                      <a:pPr algn="l" fontAlgn="ctr"/>
                      <a:r>
                        <a:rPr lang="es-CO" sz="1900" u="none" strike="noStrike">
                          <a:effectLst/>
                        </a:rPr>
                        <a:t>Sin Diabetes</a:t>
                      </a:r>
                      <a:endParaRPr lang="es-CO" sz="1900" b="0" i="0" u="none" strike="noStrike">
                        <a:solidFill>
                          <a:srgbClr val="000000"/>
                        </a:solidFill>
                        <a:effectLst/>
                        <a:latin typeface="Calibri" panose="020F0502020204030204" pitchFamily="34" charset="0"/>
                      </a:endParaRPr>
                    </a:p>
                  </a:txBody>
                  <a:tcPr marL="5381" marR="5381" marT="5381" marB="0" anchor="ctr"/>
                </a:tc>
                <a:tc>
                  <a:txBody>
                    <a:bodyPr/>
                    <a:lstStyle/>
                    <a:p>
                      <a:pPr algn="l" fontAlgn="ctr"/>
                      <a:r>
                        <a:rPr lang="es-CO" sz="1900" u="none" strike="noStrike">
                          <a:effectLst/>
                        </a:rPr>
                        <a:t>Bien manejada con dieta e insulina, sin daño en organo blanco. </a:t>
                      </a:r>
                      <a:endParaRPr lang="es-CO" sz="1900" b="0" i="0" u="none" strike="noStrike">
                        <a:solidFill>
                          <a:srgbClr val="000000"/>
                        </a:solidFill>
                        <a:effectLst/>
                        <a:latin typeface="Times New Roman" panose="02020603050405020304" pitchFamily="18" charset="0"/>
                      </a:endParaRPr>
                    </a:p>
                  </a:txBody>
                  <a:tcPr marL="5381" marR="5381" marT="5381" marB="0" anchor="ctr"/>
                </a:tc>
                <a:tc>
                  <a:txBody>
                    <a:bodyPr/>
                    <a:lstStyle/>
                    <a:p>
                      <a:pPr algn="l" fontAlgn="ctr"/>
                      <a:r>
                        <a:rPr lang="es-CO" sz="1900" u="none" strike="noStrike">
                          <a:effectLst/>
                        </a:rPr>
                        <a:t>Bien manejada con dieta e insulina, sin daño en organo blanco. </a:t>
                      </a:r>
                      <a:endParaRPr lang="es-CO" sz="1900" b="0" i="0" u="none" strike="noStrike">
                        <a:solidFill>
                          <a:srgbClr val="000000"/>
                        </a:solidFill>
                        <a:effectLst/>
                        <a:latin typeface="Times New Roman" panose="02020603050405020304" pitchFamily="18" charset="0"/>
                      </a:endParaRPr>
                    </a:p>
                  </a:txBody>
                  <a:tcPr marL="5381" marR="5381" marT="5381" marB="0" anchor="ctr"/>
                </a:tc>
                <a:tc>
                  <a:txBody>
                    <a:bodyPr/>
                    <a:lstStyle/>
                    <a:p>
                      <a:pPr algn="l" fontAlgn="ctr"/>
                      <a:r>
                        <a:rPr lang="es-CO" sz="1900" u="none" strike="noStrike">
                          <a:effectLst/>
                        </a:rPr>
                        <a:t>Pobremente manejada (con hiperglicemia)y/o con daño en órgano blanco</a:t>
                      </a:r>
                      <a:endParaRPr lang="es-CO" sz="1900" b="0" i="0" u="none" strike="noStrike">
                        <a:solidFill>
                          <a:srgbClr val="000000"/>
                        </a:solidFill>
                        <a:effectLst/>
                        <a:latin typeface="Times New Roman" panose="02020603050405020304" pitchFamily="18" charset="0"/>
                      </a:endParaRPr>
                    </a:p>
                  </a:txBody>
                  <a:tcPr marL="5381" marR="5381" marT="5381" marB="0" anchor="ctr"/>
                </a:tc>
                <a:extLst>
                  <a:ext uri="{0D108BD9-81ED-4DB2-BD59-A6C34878D82A}">
                    <a16:rowId xmlns:a16="http://schemas.microsoft.com/office/drawing/2014/main" val="1053861060"/>
                  </a:ext>
                </a:extLst>
              </a:tr>
              <a:tr h="891077">
                <a:tc>
                  <a:txBody>
                    <a:bodyPr/>
                    <a:lstStyle/>
                    <a:p>
                      <a:pPr algn="l" fontAlgn="ctr"/>
                      <a:r>
                        <a:rPr lang="es-CO" sz="1900" u="none" strike="noStrike">
                          <a:effectLst/>
                        </a:rPr>
                        <a:t>IMC</a:t>
                      </a:r>
                      <a:endParaRPr lang="es-CO" sz="1900" b="0" i="0" u="none" strike="noStrike">
                        <a:solidFill>
                          <a:srgbClr val="000000"/>
                        </a:solidFill>
                        <a:effectLst/>
                        <a:latin typeface="Calibri" panose="020F0502020204030204" pitchFamily="34" charset="0"/>
                      </a:endParaRPr>
                    </a:p>
                  </a:txBody>
                  <a:tcPr marL="5381" marR="5381" marT="5381" marB="0" anchor="ctr"/>
                </a:tc>
                <a:tc>
                  <a:txBody>
                    <a:bodyPr/>
                    <a:lstStyle/>
                    <a:p>
                      <a:pPr algn="l" fontAlgn="ctr"/>
                      <a:r>
                        <a:rPr lang="es-CO" sz="1900" u="none" strike="noStrike">
                          <a:effectLst/>
                        </a:rPr>
                        <a:t>IMC &lt; 30 </a:t>
                      </a:r>
                      <a:endParaRPr lang="es-CO" sz="1900" b="0" i="0" u="none" strike="noStrike">
                        <a:solidFill>
                          <a:srgbClr val="000000"/>
                        </a:solidFill>
                        <a:effectLst/>
                        <a:latin typeface="Times New Roman" panose="02020603050405020304" pitchFamily="18" charset="0"/>
                      </a:endParaRPr>
                    </a:p>
                  </a:txBody>
                  <a:tcPr marL="5381" marR="5381" marT="5381" marB="0" anchor="ctr"/>
                </a:tc>
                <a:tc>
                  <a:txBody>
                    <a:bodyPr/>
                    <a:lstStyle/>
                    <a:p>
                      <a:pPr algn="l" fontAlgn="ctr"/>
                      <a:r>
                        <a:rPr lang="es-CO" sz="1900" u="none" strike="noStrike">
                          <a:effectLst/>
                        </a:rPr>
                        <a:t>IMC &gt; 30 a &lt; 35 </a:t>
                      </a:r>
                      <a:endParaRPr lang="es-CO" sz="1900" b="0" i="0" u="none" strike="noStrike">
                        <a:solidFill>
                          <a:srgbClr val="000000"/>
                        </a:solidFill>
                        <a:effectLst/>
                        <a:latin typeface="Times New Roman" panose="02020603050405020304" pitchFamily="18" charset="0"/>
                      </a:endParaRPr>
                    </a:p>
                  </a:txBody>
                  <a:tcPr marL="5381" marR="5381" marT="5381" marB="0" anchor="ctr"/>
                </a:tc>
                <a:tc>
                  <a:txBody>
                    <a:bodyPr/>
                    <a:lstStyle/>
                    <a:p>
                      <a:pPr algn="l" fontAlgn="ctr"/>
                      <a:r>
                        <a:rPr lang="es-CO" sz="1900" u="none" strike="noStrike">
                          <a:effectLst/>
                        </a:rPr>
                        <a:t>IMC &gt; 35 a &lt; 39.9 </a:t>
                      </a:r>
                      <a:endParaRPr lang="es-CO" sz="1900" b="0" i="0" u="none" strike="noStrike">
                        <a:solidFill>
                          <a:srgbClr val="000000"/>
                        </a:solidFill>
                        <a:effectLst/>
                        <a:latin typeface="Times New Roman" panose="02020603050405020304" pitchFamily="18" charset="0"/>
                      </a:endParaRPr>
                    </a:p>
                  </a:txBody>
                  <a:tcPr marL="5381" marR="5381" marT="5381" marB="0" anchor="ctr"/>
                </a:tc>
                <a:tc>
                  <a:txBody>
                    <a:bodyPr/>
                    <a:lstStyle/>
                    <a:p>
                      <a:pPr algn="l" fontAlgn="ctr"/>
                      <a:r>
                        <a:rPr lang="es-CO" sz="1900" u="none" strike="noStrike">
                          <a:effectLst/>
                        </a:rPr>
                        <a:t>IMC &gt; 40 o</a:t>
                      </a:r>
                      <a:br>
                        <a:rPr lang="es-CO" sz="1900" u="none" strike="noStrike">
                          <a:effectLst/>
                        </a:rPr>
                      </a:br>
                      <a:r>
                        <a:rPr lang="es-CO" sz="1900" u="none" strike="noStrike">
                          <a:effectLst/>
                        </a:rPr>
                        <a:t>IMC &gt; 35 a &lt; 39.9 y sindrome metabólico</a:t>
                      </a:r>
                      <a:endParaRPr lang="es-CO" sz="1900" b="0" i="0" u="none" strike="noStrike">
                        <a:solidFill>
                          <a:srgbClr val="000000"/>
                        </a:solidFill>
                        <a:effectLst/>
                        <a:latin typeface="Times New Roman" panose="02020603050405020304" pitchFamily="18" charset="0"/>
                      </a:endParaRPr>
                    </a:p>
                  </a:txBody>
                  <a:tcPr marL="5381" marR="5381" marT="5381" marB="0" anchor="ctr"/>
                </a:tc>
                <a:extLst>
                  <a:ext uri="{0D108BD9-81ED-4DB2-BD59-A6C34878D82A}">
                    <a16:rowId xmlns:a16="http://schemas.microsoft.com/office/drawing/2014/main" val="3649773921"/>
                  </a:ext>
                </a:extLst>
              </a:tr>
              <a:tr h="1521027">
                <a:tc>
                  <a:txBody>
                    <a:bodyPr/>
                    <a:lstStyle/>
                    <a:p>
                      <a:pPr algn="l" fontAlgn="ctr"/>
                      <a:r>
                        <a:rPr lang="es-CO" sz="1900" u="none" strike="noStrike">
                          <a:effectLst/>
                        </a:rPr>
                        <a:t>Hipertensión arterial</a:t>
                      </a:r>
                      <a:endParaRPr lang="es-CO" sz="1900" b="0" i="0" u="none" strike="noStrike">
                        <a:solidFill>
                          <a:srgbClr val="000000"/>
                        </a:solidFill>
                        <a:effectLst/>
                        <a:latin typeface="Times New Roman" panose="02020603050405020304" pitchFamily="18" charset="0"/>
                      </a:endParaRPr>
                    </a:p>
                  </a:txBody>
                  <a:tcPr marL="5381" marR="5381" marT="5381" marB="0" anchor="ctr"/>
                </a:tc>
                <a:tc>
                  <a:txBody>
                    <a:bodyPr/>
                    <a:lstStyle/>
                    <a:p>
                      <a:pPr algn="l" fontAlgn="ctr"/>
                      <a:r>
                        <a:rPr lang="es-CO" sz="1900" u="none" strike="noStrike">
                          <a:effectLst/>
                        </a:rPr>
                        <a:t>Presion arterial normal sin tratamiento.</a:t>
                      </a:r>
                      <a:endParaRPr lang="es-CO" sz="1900" b="0" i="0" u="none" strike="noStrike">
                        <a:solidFill>
                          <a:srgbClr val="000000"/>
                        </a:solidFill>
                        <a:effectLst/>
                        <a:latin typeface="Times New Roman" panose="02020603050405020304" pitchFamily="18" charset="0"/>
                      </a:endParaRPr>
                    </a:p>
                  </a:txBody>
                  <a:tcPr marL="5381" marR="5381" marT="5381" marB="0" anchor="ctr"/>
                </a:tc>
                <a:tc>
                  <a:txBody>
                    <a:bodyPr/>
                    <a:lstStyle/>
                    <a:p>
                      <a:pPr algn="l" fontAlgn="ctr"/>
                      <a:r>
                        <a:rPr lang="es-CO" sz="1900" u="none" strike="noStrike">
                          <a:effectLst/>
                        </a:rPr>
                        <a:t>Con diagnostico de hipertensión bien controlado</a:t>
                      </a:r>
                      <a:endParaRPr lang="es-CO" sz="1900" b="0" i="0" u="none" strike="noStrike">
                        <a:solidFill>
                          <a:srgbClr val="000000"/>
                        </a:solidFill>
                        <a:effectLst/>
                        <a:latin typeface="Times New Roman" panose="02020603050405020304" pitchFamily="18" charset="0"/>
                      </a:endParaRPr>
                    </a:p>
                  </a:txBody>
                  <a:tcPr marL="5381" marR="5381" marT="5381" marB="0" anchor="ctr"/>
                </a:tc>
                <a:tc>
                  <a:txBody>
                    <a:bodyPr/>
                    <a:lstStyle/>
                    <a:p>
                      <a:pPr algn="l" fontAlgn="ctr"/>
                      <a:r>
                        <a:rPr lang="es-CO" sz="1900" u="none" strike="noStrike">
                          <a:effectLst/>
                        </a:rPr>
                        <a:t>Hipertension diagnosticada, pobremente controlada</a:t>
                      </a:r>
                      <a:endParaRPr lang="es-CO" sz="1900" b="0" i="0" u="none" strike="noStrike">
                        <a:solidFill>
                          <a:srgbClr val="000000"/>
                        </a:solidFill>
                        <a:effectLst/>
                        <a:latin typeface="Times New Roman" panose="02020603050405020304" pitchFamily="18" charset="0"/>
                      </a:endParaRPr>
                    </a:p>
                  </a:txBody>
                  <a:tcPr marL="5381" marR="5381" marT="5381" marB="0" anchor="ctr"/>
                </a:tc>
                <a:tc>
                  <a:txBody>
                    <a:bodyPr/>
                    <a:lstStyle/>
                    <a:p>
                      <a:pPr algn="l" fontAlgn="ctr"/>
                      <a:r>
                        <a:rPr lang="es-CO" sz="1900" u="none" strike="noStrike" dirty="0">
                          <a:effectLst/>
                        </a:rPr>
                        <a:t>Hipertensión arterial resisstente al tratamiento con 3 clases de antihipertensivos  y/ocon daño en organo blanco</a:t>
                      </a:r>
                      <a:endParaRPr lang="es-CO" sz="1900" b="0" i="0" u="none" strike="noStrike" dirty="0">
                        <a:solidFill>
                          <a:srgbClr val="000000"/>
                        </a:solidFill>
                        <a:effectLst/>
                        <a:latin typeface="Times New Roman" panose="02020603050405020304" pitchFamily="18" charset="0"/>
                      </a:endParaRPr>
                    </a:p>
                  </a:txBody>
                  <a:tcPr marL="5381" marR="5381" marT="5381" marB="0" anchor="ctr"/>
                </a:tc>
                <a:extLst>
                  <a:ext uri="{0D108BD9-81ED-4DB2-BD59-A6C34878D82A}">
                    <a16:rowId xmlns:a16="http://schemas.microsoft.com/office/drawing/2014/main" val="2174440853"/>
                  </a:ext>
                </a:extLst>
              </a:tr>
            </a:tbl>
          </a:graphicData>
        </a:graphic>
      </p:graphicFrame>
    </p:spTree>
    <p:extLst>
      <p:ext uri="{BB962C8B-B14F-4D97-AF65-F5344CB8AC3E}">
        <p14:creationId xmlns:p14="http://schemas.microsoft.com/office/powerpoint/2010/main" val="72992474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FB7750-E86A-E945-B099-A0672E3A7D19}"/>
              </a:ext>
            </a:extLst>
          </p:cNvPr>
          <p:cNvSpPr>
            <a:spLocks noGrp="1"/>
          </p:cNvSpPr>
          <p:nvPr>
            <p:ph type="title" idx="4294967295"/>
          </p:nvPr>
        </p:nvSpPr>
        <p:spPr>
          <a:xfrm>
            <a:off x="2012950" y="60325"/>
            <a:ext cx="10179050" cy="822325"/>
          </a:xfrm>
        </p:spPr>
        <p:txBody>
          <a:bodyPr/>
          <a:lstStyle/>
          <a:p>
            <a:r>
              <a:rPr lang="es-CO" dirty="0"/>
              <a:t>EJEMPLOS</a:t>
            </a:r>
          </a:p>
        </p:txBody>
      </p:sp>
      <p:sp>
        <p:nvSpPr>
          <p:cNvPr id="11" name="Marcador de contenido 10">
            <a:extLst>
              <a:ext uri="{FF2B5EF4-FFF2-40B4-BE49-F238E27FC236}">
                <a16:creationId xmlns:a16="http://schemas.microsoft.com/office/drawing/2014/main" id="{086F7862-25FD-5944-9060-320E4B082160}"/>
              </a:ext>
            </a:extLst>
          </p:cNvPr>
          <p:cNvSpPr>
            <a:spLocks noGrp="1"/>
          </p:cNvSpPr>
          <p:nvPr>
            <p:ph sz="half" idx="4294967295"/>
          </p:nvPr>
        </p:nvSpPr>
        <p:spPr>
          <a:xfrm>
            <a:off x="0" y="1539875"/>
            <a:ext cx="5535613" cy="4484688"/>
          </a:xfrm>
        </p:spPr>
        <p:txBody>
          <a:bodyPr>
            <a:noAutofit/>
          </a:bodyPr>
          <a:lstStyle/>
          <a:p>
            <a:r>
              <a:rPr lang="es-CO" sz="1400" dirty="0">
                <a:solidFill>
                  <a:srgbClr val="FF0000"/>
                </a:solidFill>
              </a:rPr>
              <a:t>Suceptibilidad familiar </a:t>
            </a:r>
            <a:r>
              <a:rPr lang="es-CO" sz="1400" dirty="0"/>
              <a:t>(estatura,diametro de la muñeca, grosor del ligamento anular del carpo)</a:t>
            </a:r>
          </a:p>
          <a:p>
            <a:r>
              <a:rPr lang="es-CO" sz="1400" dirty="0">
                <a:solidFill>
                  <a:srgbClr val="FF0000"/>
                </a:solidFill>
              </a:rPr>
              <a:t>EDAD: </a:t>
            </a:r>
            <a:r>
              <a:rPr lang="es-CO" sz="1400" dirty="0"/>
              <a:t>incidencia cuarta decada de la vida entre 35 y 42 años.</a:t>
            </a:r>
          </a:p>
          <a:p>
            <a:r>
              <a:rPr lang="es-CO" sz="1400" dirty="0">
                <a:solidFill>
                  <a:srgbClr val="FF0000"/>
                </a:solidFill>
              </a:rPr>
              <a:t>ANATOMICAS: </a:t>
            </a:r>
          </a:p>
          <a:p>
            <a:pPr lvl="1"/>
            <a:r>
              <a:rPr lang="es-CO" sz="1400" dirty="0"/>
              <a:t>Disminucion del tamaño del tunel: Oseas,ligamentarias del carpo, o entidades inflamatorias como AR.</a:t>
            </a:r>
          </a:p>
          <a:p>
            <a:pPr lvl="1"/>
            <a:r>
              <a:rPr lang="es-CO" sz="1400" dirty="0"/>
              <a:t>Aumento contenido del canal: tumores neurinoma, lipoma, mieloma,hipetrofia sinovial,mala consolidacion de fxs, callo oseo, tofos gotosos, amilodosis, hematomas (secundarios a txs, hemofilia o anticoagulación)</a:t>
            </a:r>
          </a:p>
          <a:p>
            <a:r>
              <a:rPr lang="es-CO" sz="1400" dirty="0">
                <a:solidFill>
                  <a:srgbClr val="FF0000"/>
                </a:solidFill>
              </a:rPr>
              <a:t>TRAUMATICAS</a:t>
            </a:r>
            <a:r>
              <a:rPr lang="es-CO" sz="1400" dirty="0"/>
              <a:t>: FX Colles, huesoso del carpo</a:t>
            </a:r>
          </a:p>
          <a:p>
            <a:r>
              <a:rPr lang="es-CO" sz="1400" dirty="0">
                <a:solidFill>
                  <a:srgbClr val="FF0000"/>
                </a:solidFill>
              </a:rPr>
              <a:t>FISIOLOGICAS: </a:t>
            </a:r>
            <a:r>
              <a:rPr lang="es-CO" sz="1400" dirty="0"/>
              <a:t>Neuropatias, diabetes tipo I alteraciones del balance de liquidos( embarazo, eclampsia, mixedema,hemodialisis cronica, estado del sueño(por estasis venosa), enfermedad de Raynaud. </a:t>
            </a:r>
          </a:p>
          <a:p>
            <a:endParaRPr lang="es-CO" sz="1400" dirty="0"/>
          </a:p>
        </p:txBody>
      </p:sp>
      <p:sp>
        <p:nvSpPr>
          <p:cNvPr id="14" name="Marcador de contenido 13">
            <a:extLst>
              <a:ext uri="{FF2B5EF4-FFF2-40B4-BE49-F238E27FC236}">
                <a16:creationId xmlns:a16="http://schemas.microsoft.com/office/drawing/2014/main" id="{BD818441-D2AE-B647-95F2-7B3CC0ECF4C6}"/>
              </a:ext>
            </a:extLst>
          </p:cNvPr>
          <p:cNvSpPr>
            <a:spLocks noGrp="1"/>
          </p:cNvSpPr>
          <p:nvPr>
            <p:ph sz="half" idx="4294967295"/>
          </p:nvPr>
        </p:nvSpPr>
        <p:spPr>
          <a:xfrm>
            <a:off x="7391400" y="1558925"/>
            <a:ext cx="4800600" cy="4764088"/>
          </a:xfrm>
        </p:spPr>
        <p:txBody>
          <a:bodyPr>
            <a:noAutofit/>
          </a:bodyPr>
          <a:lstStyle/>
          <a:p>
            <a:r>
              <a:rPr lang="es-CO" sz="2000" dirty="0">
                <a:solidFill>
                  <a:srgbClr val="FF0000"/>
                </a:solidFill>
              </a:rPr>
              <a:t>EDAD:  </a:t>
            </a:r>
            <a:r>
              <a:rPr lang="es-CO" sz="2000" dirty="0"/>
              <a:t>Mayor frecuencia en la cuarta quinta y sexta decada.</a:t>
            </a:r>
          </a:p>
          <a:p>
            <a:r>
              <a:rPr lang="es-CO" sz="2000" dirty="0">
                <a:solidFill>
                  <a:srgbClr val="FF0000"/>
                </a:solidFill>
              </a:rPr>
              <a:t>GENERO: </a:t>
            </a:r>
            <a:r>
              <a:rPr lang="es-CO" sz="2000" dirty="0"/>
              <a:t>Predominante genero femenino.</a:t>
            </a:r>
            <a:br>
              <a:rPr lang="es-CO" sz="2000" dirty="0"/>
            </a:br>
            <a:r>
              <a:rPr lang="es-CO" sz="2000" dirty="0">
                <a:solidFill>
                  <a:srgbClr val="FF0000"/>
                </a:solidFill>
              </a:rPr>
              <a:t>ANATOMICAS: </a:t>
            </a:r>
            <a:r>
              <a:rPr lang="es-CO" sz="2000" dirty="0"/>
              <a:t>Acrómion tipo 3 (Gancho)</a:t>
            </a:r>
          </a:p>
          <a:p>
            <a:r>
              <a:rPr lang="es-CO" sz="2000" dirty="0">
                <a:solidFill>
                  <a:srgbClr val="FF0000"/>
                </a:solidFill>
              </a:rPr>
              <a:t>FISIOLOGICAS:</a:t>
            </a:r>
            <a:r>
              <a:rPr lang="es-CO" sz="2000" dirty="0"/>
              <a:t> Alteraciones del sueño</a:t>
            </a:r>
          </a:p>
          <a:p>
            <a:r>
              <a:rPr lang="es-CO" sz="2000" dirty="0">
                <a:solidFill>
                  <a:srgbClr val="FF0000"/>
                </a:solidFill>
              </a:rPr>
              <a:t>TRAUMATICAS</a:t>
            </a:r>
            <a:r>
              <a:rPr lang="es-CO" sz="2000" dirty="0"/>
              <a:t>: Considerar eventos traumaticos en segmentos comprometidos</a:t>
            </a:r>
          </a:p>
        </p:txBody>
      </p:sp>
      <p:sp>
        <p:nvSpPr>
          <p:cNvPr id="7" name="Redondear rectángulo de esquina del mismo lado 6">
            <a:extLst>
              <a:ext uri="{FF2B5EF4-FFF2-40B4-BE49-F238E27FC236}">
                <a16:creationId xmlns:a16="http://schemas.microsoft.com/office/drawing/2014/main" id="{A99AC63C-3BCE-EE44-BA71-AB9A82910609}"/>
              </a:ext>
            </a:extLst>
          </p:cNvPr>
          <p:cNvSpPr/>
          <p:nvPr/>
        </p:nvSpPr>
        <p:spPr>
          <a:xfrm>
            <a:off x="744520" y="833318"/>
            <a:ext cx="4742722" cy="595085"/>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SINDROME DE TUNEL CARPIANO</a:t>
            </a:r>
            <a:endParaRPr lang="es-CO" b="1" dirty="0">
              <a:solidFill>
                <a:srgbClr val="000000"/>
              </a:solidFill>
              <a:latin typeface="Calibri" panose="020F0502020204030204" pitchFamily="34" charset="0"/>
            </a:endParaRPr>
          </a:p>
        </p:txBody>
      </p:sp>
      <p:sp>
        <p:nvSpPr>
          <p:cNvPr id="8" name="Redondear rectángulo de esquina del mismo lado 7">
            <a:extLst>
              <a:ext uri="{FF2B5EF4-FFF2-40B4-BE49-F238E27FC236}">
                <a16:creationId xmlns:a16="http://schemas.microsoft.com/office/drawing/2014/main" id="{92A67272-BDC6-EB40-8976-31B9F2F314D9}"/>
              </a:ext>
            </a:extLst>
          </p:cNvPr>
          <p:cNvSpPr/>
          <p:nvPr/>
        </p:nvSpPr>
        <p:spPr>
          <a:xfrm>
            <a:off x="6677389" y="820057"/>
            <a:ext cx="4742722" cy="595085"/>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r>
              <a:rPr lang="es-CO" dirty="0"/>
              <a:t>SINDROME DE MANGUITO ROTADOR Y OTRAS PATOLOGIAS ASOCIADAS</a:t>
            </a:r>
            <a:endParaRPr lang="es-CO" b="1" dirty="0">
              <a:solidFill>
                <a:srgbClr val="000000"/>
              </a:solidFill>
              <a:latin typeface="Calibri" panose="020F0502020204030204" pitchFamily="34" charset="0"/>
            </a:endParaRPr>
          </a:p>
        </p:txBody>
      </p:sp>
      <p:pic>
        <p:nvPicPr>
          <p:cNvPr id="9" name="Imagen 8">
            <a:extLst>
              <a:ext uri="{FF2B5EF4-FFF2-40B4-BE49-F238E27FC236}">
                <a16:creationId xmlns:a16="http://schemas.microsoft.com/office/drawing/2014/main" id="{AAC59E0B-3404-8342-9BE9-CEE43D7E5F96}"/>
              </a:ext>
            </a:extLst>
          </p:cNvPr>
          <p:cNvPicPr>
            <a:picLocks noChangeAspect="1"/>
          </p:cNvPicPr>
          <p:nvPr/>
        </p:nvPicPr>
        <p:blipFill>
          <a:blip r:embed="rId2"/>
          <a:stretch>
            <a:fillRect/>
          </a:stretch>
        </p:blipFill>
        <p:spPr>
          <a:xfrm>
            <a:off x="6753589" y="4294250"/>
            <a:ext cx="5345159" cy="2411350"/>
          </a:xfrm>
          <a:prstGeom prst="rect">
            <a:avLst/>
          </a:prstGeom>
        </p:spPr>
      </p:pic>
      <p:pic>
        <p:nvPicPr>
          <p:cNvPr id="10" name="Picture 4" descr="Diseñan una prótesis para el hueso escafoides de la muñeca – MedsBla">
            <a:extLst>
              <a:ext uri="{FF2B5EF4-FFF2-40B4-BE49-F238E27FC236}">
                <a16:creationId xmlns:a16="http://schemas.microsoft.com/office/drawing/2014/main" id="{AE7B9970-7D07-7443-8D21-58C46A28DB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9" y="5119552"/>
            <a:ext cx="2825022" cy="158604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RACTURA DE ESCAFOIDES - Dr. Vilchez">
            <a:extLst>
              <a:ext uri="{FF2B5EF4-FFF2-40B4-BE49-F238E27FC236}">
                <a16:creationId xmlns:a16="http://schemas.microsoft.com/office/drawing/2014/main" id="{28E33386-447A-E246-8329-4BFB2F3EB8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476" t="3860" r="25000" b="5224"/>
          <a:stretch/>
        </p:blipFill>
        <p:spPr bwMode="auto">
          <a:xfrm>
            <a:off x="4463264" y="4963075"/>
            <a:ext cx="1448190" cy="189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960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345A79C1-7EB1-7745-A513-EEBC86A5B19E}"/>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7035800" y="39688"/>
            <a:ext cx="5156200" cy="6672262"/>
          </a:xfrm>
        </p:spPr>
      </p:pic>
      <p:pic>
        <p:nvPicPr>
          <p:cNvPr id="7" name="Imagen 6">
            <a:extLst>
              <a:ext uri="{FF2B5EF4-FFF2-40B4-BE49-F238E27FC236}">
                <a16:creationId xmlns:a16="http://schemas.microsoft.com/office/drawing/2014/main" id="{1AEA5516-8BC6-984D-8566-0B4B87D9C40E}"/>
              </a:ext>
            </a:extLst>
          </p:cNvPr>
          <p:cNvPicPr>
            <a:picLocks noChangeAspect="1"/>
          </p:cNvPicPr>
          <p:nvPr/>
        </p:nvPicPr>
        <p:blipFill rotWithShape="1">
          <a:blip r:embed="rId3">
            <a:extLst>
              <a:ext uri="{28A0092B-C50C-407E-A947-70E740481C1C}">
                <a14:useLocalDpi xmlns:a14="http://schemas.microsoft.com/office/drawing/2010/main" val="0"/>
              </a:ext>
            </a:extLst>
          </a:blip>
          <a:srcRect l="11535" r="7582" b="15833"/>
          <a:stretch/>
        </p:blipFill>
        <p:spPr>
          <a:xfrm rot="21248250">
            <a:off x="433971" y="758034"/>
            <a:ext cx="4375196" cy="5891930"/>
          </a:xfrm>
          <a:prstGeom prst="rect">
            <a:avLst/>
          </a:prstGeom>
        </p:spPr>
      </p:pic>
      <p:sp>
        <p:nvSpPr>
          <p:cNvPr id="14" name="Flecha derecha 13">
            <a:extLst>
              <a:ext uri="{FF2B5EF4-FFF2-40B4-BE49-F238E27FC236}">
                <a16:creationId xmlns:a16="http://schemas.microsoft.com/office/drawing/2014/main" id="{463B2B40-242C-D04A-B198-1E47050263BB}"/>
              </a:ext>
            </a:extLst>
          </p:cNvPr>
          <p:cNvSpPr/>
          <p:nvPr/>
        </p:nvSpPr>
        <p:spPr>
          <a:xfrm>
            <a:off x="5314950" y="3286125"/>
            <a:ext cx="1059346" cy="8572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Rectángulo 14">
            <a:extLst>
              <a:ext uri="{FF2B5EF4-FFF2-40B4-BE49-F238E27FC236}">
                <a16:creationId xmlns:a16="http://schemas.microsoft.com/office/drawing/2014/main" id="{D8D40356-15B8-AD4F-A116-ABA61A5828F7}"/>
              </a:ext>
            </a:extLst>
          </p:cNvPr>
          <p:cNvSpPr/>
          <p:nvPr/>
        </p:nvSpPr>
        <p:spPr>
          <a:xfrm>
            <a:off x="1537884" y="1743075"/>
            <a:ext cx="1514475" cy="1714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Rectángulo 15">
            <a:extLst>
              <a:ext uri="{FF2B5EF4-FFF2-40B4-BE49-F238E27FC236}">
                <a16:creationId xmlns:a16="http://schemas.microsoft.com/office/drawing/2014/main" id="{0405F277-388F-984B-BDD6-AD1387464B7E}"/>
              </a:ext>
            </a:extLst>
          </p:cNvPr>
          <p:cNvSpPr/>
          <p:nvPr/>
        </p:nvSpPr>
        <p:spPr>
          <a:xfrm>
            <a:off x="7542181" y="1828800"/>
            <a:ext cx="1325803" cy="14743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Rectángulo 16">
            <a:extLst>
              <a:ext uri="{FF2B5EF4-FFF2-40B4-BE49-F238E27FC236}">
                <a16:creationId xmlns:a16="http://schemas.microsoft.com/office/drawing/2014/main" id="{181AF6ED-EED7-9746-8937-293F2615BC3F}"/>
              </a:ext>
            </a:extLst>
          </p:cNvPr>
          <p:cNvSpPr/>
          <p:nvPr/>
        </p:nvSpPr>
        <p:spPr>
          <a:xfrm>
            <a:off x="7517956" y="5215413"/>
            <a:ext cx="1653530" cy="12810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ángulo 17">
            <a:extLst>
              <a:ext uri="{FF2B5EF4-FFF2-40B4-BE49-F238E27FC236}">
                <a16:creationId xmlns:a16="http://schemas.microsoft.com/office/drawing/2014/main" id="{CB940E28-25E5-7F40-A9B2-6DCD405C3368}"/>
              </a:ext>
            </a:extLst>
          </p:cNvPr>
          <p:cNvSpPr/>
          <p:nvPr/>
        </p:nvSpPr>
        <p:spPr>
          <a:xfrm>
            <a:off x="10353643" y="2269909"/>
            <a:ext cx="1253802" cy="4335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91012505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FB7750-E86A-E945-B099-A0672E3A7D19}"/>
              </a:ext>
            </a:extLst>
          </p:cNvPr>
          <p:cNvSpPr>
            <a:spLocks noGrp="1"/>
          </p:cNvSpPr>
          <p:nvPr>
            <p:ph type="title" idx="4294967295"/>
          </p:nvPr>
        </p:nvSpPr>
        <p:spPr>
          <a:xfrm>
            <a:off x="4800600" y="77788"/>
            <a:ext cx="7391400" cy="795337"/>
          </a:xfrm>
        </p:spPr>
        <p:txBody>
          <a:bodyPr>
            <a:normAutofit/>
          </a:bodyPr>
          <a:lstStyle/>
          <a:p>
            <a:r>
              <a:rPr lang="es-CO" sz="3600" dirty="0"/>
              <a:t>EJEMPLOS DIAGNOSTICO DIFERENCIAL</a:t>
            </a:r>
          </a:p>
        </p:txBody>
      </p:sp>
      <p:sp>
        <p:nvSpPr>
          <p:cNvPr id="11" name="Marcador de contenido 10">
            <a:extLst>
              <a:ext uri="{FF2B5EF4-FFF2-40B4-BE49-F238E27FC236}">
                <a16:creationId xmlns:a16="http://schemas.microsoft.com/office/drawing/2014/main" id="{086F7862-25FD-5944-9060-320E4B082160}"/>
              </a:ext>
            </a:extLst>
          </p:cNvPr>
          <p:cNvSpPr>
            <a:spLocks noGrp="1"/>
          </p:cNvSpPr>
          <p:nvPr>
            <p:ph sz="half" idx="4294967295"/>
          </p:nvPr>
        </p:nvSpPr>
        <p:spPr>
          <a:xfrm>
            <a:off x="0" y="1581150"/>
            <a:ext cx="4800600" cy="5199063"/>
          </a:xfrm>
        </p:spPr>
        <p:txBody>
          <a:bodyPr>
            <a:noAutofit/>
          </a:bodyPr>
          <a:lstStyle/>
          <a:p>
            <a:r>
              <a:rPr lang="es-CO" sz="1800" dirty="0"/>
              <a:t>Radiculopatía cervical (C6), </a:t>
            </a:r>
          </a:p>
          <a:p>
            <a:r>
              <a:rPr lang="es-CO" sz="1800" dirty="0"/>
              <a:t>desordenes de plexo braquial</a:t>
            </a:r>
          </a:p>
          <a:p>
            <a:r>
              <a:rPr lang="es-CO" sz="1800" dirty="0"/>
              <a:t>neuropatia periferica, </a:t>
            </a:r>
          </a:p>
          <a:p>
            <a:r>
              <a:rPr lang="es-CO" sz="1800" dirty="0"/>
              <a:t>sindrome de vibracion brazo-mano,</a:t>
            </a:r>
          </a:p>
          <a:p>
            <a:r>
              <a:rPr lang="es-CO" sz="1800" dirty="0"/>
              <a:t>sindrome del pronador , </a:t>
            </a:r>
          </a:p>
          <a:p>
            <a:r>
              <a:rPr lang="es-CO" sz="1800" dirty="0"/>
              <a:t>Sindrome de Kienbock </a:t>
            </a:r>
          </a:p>
          <a:p>
            <a:r>
              <a:rPr lang="es-CO" sz="1800" dirty="0"/>
              <a:t>Osteoartritis, </a:t>
            </a:r>
          </a:p>
          <a:p>
            <a:r>
              <a:rPr lang="es-CO" sz="1800" dirty="0"/>
              <a:t>Artritis reumatoidea, </a:t>
            </a:r>
          </a:p>
          <a:p>
            <a:r>
              <a:rPr lang="es-CO" sz="1800" dirty="0"/>
              <a:t>dolor cervical miofacial, </a:t>
            </a:r>
          </a:p>
          <a:p>
            <a:r>
              <a:rPr lang="es-CO" sz="1800" dirty="0"/>
              <a:t>Neuropatia diabetica, </a:t>
            </a:r>
          </a:p>
          <a:p>
            <a:r>
              <a:rPr lang="es-CO" sz="1800" dirty="0"/>
              <a:t>Neuropatia isquemica monomielica, </a:t>
            </a:r>
          </a:p>
          <a:p>
            <a:r>
              <a:rPr lang="es-CO" sz="1800" dirty="0"/>
              <a:t>Epicondilitis lateral,epicondilitis medial, </a:t>
            </a:r>
          </a:p>
          <a:p>
            <a:r>
              <a:rPr lang="es-CO" sz="1800" dirty="0"/>
              <a:t>Mononeuritis multiple.</a:t>
            </a:r>
          </a:p>
        </p:txBody>
      </p:sp>
      <p:sp>
        <p:nvSpPr>
          <p:cNvPr id="14" name="Marcador de contenido 13">
            <a:extLst>
              <a:ext uri="{FF2B5EF4-FFF2-40B4-BE49-F238E27FC236}">
                <a16:creationId xmlns:a16="http://schemas.microsoft.com/office/drawing/2014/main" id="{BD818441-D2AE-B647-95F2-7B3CC0ECF4C6}"/>
              </a:ext>
            </a:extLst>
          </p:cNvPr>
          <p:cNvSpPr>
            <a:spLocks noGrp="1"/>
          </p:cNvSpPr>
          <p:nvPr>
            <p:ph sz="half" idx="4294967295"/>
          </p:nvPr>
        </p:nvSpPr>
        <p:spPr>
          <a:xfrm>
            <a:off x="7391400" y="1571625"/>
            <a:ext cx="4800600" cy="5199063"/>
          </a:xfrm>
        </p:spPr>
        <p:txBody>
          <a:bodyPr>
            <a:noAutofit/>
          </a:bodyPr>
          <a:lstStyle/>
          <a:p>
            <a:r>
              <a:rPr lang="es-CO" sz="1800" dirty="0"/>
              <a:t>Hombro congelado</a:t>
            </a:r>
          </a:p>
          <a:p>
            <a:r>
              <a:rPr lang="es-CO" sz="1800" dirty="0"/>
              <a:t>Radiculopatía cervical,</a:t>
            </a:r>
          </a:p>
          <a:p>
            <a:r>
              <a:rPr lang="es-CO" sz="1800" dirty="0"/>
              <a:t>Artrosis acromio-clavicular</a:t>
            </a:r>
          </a:p>
          <a:p>
            <a:r>
              <a:rPr lang="es-CO" sz="1800" dirty="0"/>
              <a:t>Tendinitis bicipital, </a:t>
            </a:r>
          </a:p>
          <a:p>
            <a:r>
              <a:rPr lang="es-CO" sz="1800" dirty="0"/>
              <a:t>Tendinitis calcificada, </a:t>
            </a:r>
          </a:p>
          <a:p>
            <a:r>
              <a:rPr lang="es-CO" sz="1800" dirty="0"/>
              <a:t>Neuropatia supra-escapular,</a:t>
            </a:r>
          </a:p>
          <a:p>
            <a:r>
              <a:rPr lang="es-CO" sz="1800" dirty="0"/>
              <a:t>Neoplasia, </a:t>
            </a:r>
          </a:p>
          <a:p>
            <a:r>
              <a:rPr lang="es-CO" sz="1800" dirty="0"/>
              <a:t>lesiones SLAP, </a:t>
            </a:r>
          </a:p>
          <a:p>
            <a:r>
              <a:rPr lang="es-CO" sz="1800" dirty="0"/>
              <a:t>Artrosis gleno-humeral, </a:t>
            </a:r>
          </a:p>
          <a:p>
            <a:r>
              <a:rPr lang="es-CO" sz="1800" dirty="0"/>
              <a:t>enfermedades viscerales con dolor referido a hombro</a:t>
            </a:r>
          </a:p>
          <a:p>
            <a:r>
              <a:rPr lang="es-CO" sz="1800" dirty="0"/>
              <a:t>Fibromialgia, artritis gotosa, distrofia simpatico-refleja, sindrome de Parsonage-Turner</a:t>
            </a:r>
          </a:p>
        </p:txBody>
      </p:sp>
      <p:sp>
        <p:nvSpPr>
          <p:cNvPr id="7" name="Redondear rectángulo de esquina del mismo lado 6">
            <a:extLst>
              <a:ext uri="{FF2B5EF4-FFF2-40B4-BE49-F238E27FC236}">
                <a16:creationId xmlns:a16="http://schemas.microsoft.com/office/drawing/2014/main" id="{A99AC63C-3BCE-EE44-BA71-AB9A82910609}"/>
              </a:ext>
            </a:extLst>
          </p:cNvPr>
          <p:cNvSpPr/>
          <p:nvPr/>
        </p:nvSpPr>
        <p:spPr>
          <a:xfrm>
            <a:off x="1251678" y="833318"/>
            <a:ext cx="4742722" cy="595085"/>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SINDROME DE TUNEL CARPIANO</a:t>
            </a:r>
            <a:endParaRPr lang="es-CO" b="1" dirty="0">
              <a:solidFill>
                <a:srgbClr val="000000"/>
              </a:solidFill>
              <a:latin typeface="Calibri" panose="020F0502020204030204" pitchFamily="34" charset="0"/>
            </a:endParaRPr>
          </a:p>
        </p:txBody>
      </p:sp>
      <p:sp>
        <p:nvSpPr>
          <p:cNvPr id="8" name="Redondear rectángulo de esquina del mismo lado 7">
            <a:extLst>
              <a:ext uri="{FF2B5EF4-FFF2-40B4-BE49-F238E27FC236}">
                <a16:creationId xmlns:a16="http://schemas.microsoft.com/office/drawing/2014/main" id="{92A67272-BDC6-EB40-8976-31B9F2F314D9}"/>
              </a:ext>
            </a:extLst>
          </p:cNvPr>
          <p:cNvSpPr/>
          <p:nvPr/>
        </p:nvSpPr>
        <p:spPr>
          <a:xfrm>
            <a:off x="6197602" y="833317"/>
            <a:ext cx="4742722" cy="595085"/>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r>
              <a:rPr lang="es-CO" dirty="0"/>
              <a:t>SINDROME DE MANGUITO ROTADOR Y OTRAS PATOLOGIAS ASOCIADAS</a:t>
            </a:r>
            <a:endParaRPr lang="es-CO" b="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07285550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3AA3DE4-9ED0-514F-9C6F-4754E6AB3E3D}"/>
              </a:ext>
            </a:extLst>
          </p:cNvPr>
          <p:cNvSpPr/>
          <p:nvPr/>
        </p:nvSpPr>
        <p:spPr>
          <a:xfrm>
            <a:off x="7931426" y="1411479"/>
            <a:ext cx="3884337" cy="4893647"/>
          </a:xfrm>
          <a:prstGeom prst="rect">
            <a:avLst/>
          </a:prstGeom>
        </p:spPr>
        <p:txBody>
          <a:bodyPr wrap="square">
            <a:spAutoFit/>
          </a:bodyPr>
          <a:lstStyle/>
          <a:p>
            <a:pPr algn="just"/>
            <a:r>
              <a:rPr lang="es-ES_tradnl" sz="2400" b="1" dirty="0">
                <a:solidFill>
                  <a:schemeClr val="accent1"/>
                </a:solidFill>
              </a:rPr>
              <a:t>Definición: </a:t>
            </a:r>
            <a:r>
              <a:rPr lang="es-ES_tradnl" sz="2400" dirty="0">
                <a:solidFill>
                  <a:schemeClr val="accent1"/>
                </a:solidFill>
              </a:rPr>
              <a:t>Patrones de comportamiento determinados por la interacción entre: características personales, interacciones sociales y las Condiciones de vida socioeconómica y ambiental. OMS (1997).  Designa la manera de vivir,   pautas individuales de  conducta determinadas por factores socioculturales y personales</a:t>
            </a:r>
            <a:endParaRPr lang="es-CO" sz="2400" dirty="0">
              <a:solidFill>
                <a:schemeClr val="accent1"/>
              </a:solidFill>
            </a:endParaRPr>
          </a:p>
        </p:txBody>
      </p:sp>
      <p:pic>
        <p:nvPicPr>
          <p:cNvPr id="3" name="Imagen 2">
            <a:extLst>
              <a:ext uri="{FF2B5EF4-FFF2-40B4-BE49-F238E27FC236}">
                <a16:creationId xmlns:a16="http://schemas.microsoft.com/office/drawing/2014/main" id="{584E6E8F-A769-8045-82A3-D482F2569250}"/>
              </a:ext>
            </a:extLst>
          </p:cNvPr>
          <p:cNvPicPr>
            <a:picLocks noChangeAspect="1"/>
          </p:cNvPicPr>
          <p:nvPr/>
        </p:nvPicPr>
        <p:blipFill rotWithShape="1">
          <a:blip r:embed="rId2"/>
          <a:srcRect r="361" b="11520"/>
          <a:stretch/>
        </p:blipFill>
        <p:spPr>
          <a:xfrm>
            <a:off x="1057275" y="56154"/>
            <a:ext cx="6874151" cy="6104271"/>
          </a:xfrm>
          <a:prstGeom prst="rect">
            <a:avLst/>
          </a:prstGeom>
        </p:spPr>
      </p:pic>
      <p:sp>
        <p:nvSpPr>
          <p:cNvPr id="4" name="Rectangle 2">
            <a:extLst>
              <a:ext uri="{FF2B5EF4-FFF2-40B4-BE49-F238E27FC236}">
                <a16:creationId xmlns:a16="http://schemas.microsoft.com/office/drawing/2014/main" id="{03720E5C-87FD-1F49-B002-EB882E34B772}"/>
              </a:ext>
            </a:extLst>
          </p:cNvPr>
          <p:cNvSpPr txBox="1">
            <a:spLocks noChangeArrowheads="1"/>
          </p:cNvSpPr>
          <p:nvPr/>
        </p:nvSpPr>
        <p:spPr>
          <a:xfrm>
            <a:off x="5395394" y="188731"/>
            <a:ext cx="11388518" cy="954983"/>
          </a:xfrm>
          <a:effectLst>
            <a:outerShdw dist="35921" dir="2700000" algn="ctr" rotWithShape="0">
              <a:schemeClr val="tx1"/>
            </a:outerShdw>
          </a:effectLst>
        </p:spPr>
        <p:txBody>
          <a:bodyPr vert="horz" lIns="67705" tIns="33258" rIns="67705" bIns="33258" rtlCol="0" anchor="ctr">
            <a:normAutofit/>
          </a:bodyPr>
          <a:lstStyle>
            <a:lvl1pPr algn="l" defTabSz="752539" rtl="0" eaLnBrk="1" latinLnBrk="0" hangingPunct="1">
              <a:lnSpc>
                <a:spcPct val="90000"/>
              </a:lnSpc>
              <a:spcBef>
                <a:spcPct val="0"/>
              </a:spcBef>
              <a:buNone/>
              <a:defRPr sz="3621" kern="1200">
                <a:solidFill>
                  <a:schemeClr val="tx1"/>
                </a:solidFill>
                <a:latin typeface="+mj-lt"/>
                <a:ea typeface="+mj-ea"/>
                <a:cs typeface="+mj-cs"/>
              </a:defRPr>
            </a:lvl1pPr>
          </a:lstStyle>
          <a:p>
            <a:pPr>
              <a:defRPr/>
            </a:pPr>
            <a:r>
              <a:rPr lang="es-ES" sz="3991" dirty="0">
                <a:solidFill>
                  <a:schemeClr val="bg1"/>
                </a:solidFill>
              </a:rPr>
              <a:t>ESTILO DE VIDA</a:t>
            </a:r>
          </a:p>
        </p:txBody>
      </p:sp>
    </p:spTree>
    <p:extLst>
      <p:ext uri="{BB962C8B-B14F-4D97-AF65-F5344CB8AC3E}">
        <p14:creationId xmlns:p14="http://schemas.microsoft.com/office/powerpoint/2010/main" val="296930455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FB7750-E86A-E945-B099-A0672E3A7D19}"/>
              </a:ext>
            </a:extLst>
          </p:cNvPr>
          <p:cNvSpPr>
            <a:spLocks noGrp="1"/>
          </p:cNvSpPr>
          <p:nvPr>
            <p:ph type="title" idx="4294967295"/>
          </p:nvPr>
        </p:nvSpPr>
        <p:spPr>
          <a:xfrm>
            <a:off x="2012950" y="112713"/>
            <a:ext cx="10179050" cy="822325"/>
          </a:xfrm>
        </p:spPr>
        <p:txBody>
          <a:bodyPr/>
          <a:lstStyle/>
          <a:p>
            <a:r>
              <a:rPr lang="es-CO" dirty="0"/>
              <a:t>EJEMPLO ESTILOS DE VIDA: </a:t>
            </a:r>
          </a:p>
        </p:txBody>
      </p:sp>
      <p:sp>
        <p:nvSpPr>
          <p:cNvPr id="9" name="Marcador de contenido 8">
            <a:extLst>
              <a:ext uri="{FF2B5EF4-FFF2-40B4-BE49-F238E27FC236}">
                <a16:creationId xmlns:a16="http://schemas.microsoft.com/office/drawing/2014/main" id="{103A4D48-678C-E24A-A231-660B8D99D887}"/>
              </a:ext>
            </a:extLst>
          </p:cNvPr>
          <p:cNvSpPr>
            <a:spLocks noGrp="1"/>
          </p:cNvSpPr>
          <p:nvPr>
            <p:ph sz="half" idx="4294967295"/>
          </p:nvPr>
        </p:nvSpPr>
        <p:spPr>
          <a:xfrm>
            <a:off x="7391400" y="2312988"/>
            <a:ext cx="4800600" cy="3619500"/>
          </a:xfrm>
        </p:spPr>
        <p:txBody>
          <a:bodyPr>
            <a:normAutofit fontScale="92500" lnSpcReduction="20000"/>
          </a:bodyPr>
          <a:lstStyle/>
          <a:p>
            <a:r>
              <a:rPr lang="es-CO" dirty="0"/>
              <a:t>Consumo de cafeina y tabaco, </a:t>
            </a:r>
          </a:p>
          <a:p>
            <a:r>
              <a:rPr lang="es-CO" dirty="0"/>
              <a:t>Actividades deportivas que requieren esfuerzos sobre el nivel de la cabeza (utilizacion de raquetas, lanzamientos, levantamiento de pesos, movimiento repetido y constante como la natación , polo acuatico, esqui)</a:t>
            </a:r>
          </a:p>
          <a:p>
            <a:r>
              <a:rPr lang="es-CO" dirty="0"/>
              <a:t>Antecedentes de episodios previos de dolor en hombro.</a:t>
            </a:r>
            <a:endParaRPr lang="es-CO" dirty="0">
              <a:solidFill>
                <a:srgbClr val="000000"/>
              </a:solidFill>
              <a:latin typeface="Calibri" panose="020F0502020204030204" pitchFamily="34" charset="0"/>
            </a:endParaRPr>
          </a:p>
        </p:txBody>
      </p:sp>
      <p:sp>
        <p:nvSpPr>
          <p:cNvPr id="12" name="Marcador de contenido 11">
            <a:extLst>
              <a:ext uri="{FF2B5EF4-FFF2-40B4-BE49-F238E27FC236}">
                <a16:creationId xmlns:a16="http://schemas.microsoft.com/office/drawing/2014/main" id="{C6D29830-D483-AE42-AF04-58A0866418C6}"/>
              </a:ext>
            </a:extLst>
          </p:cNvPr>
          <p:cNvSpPr>
            <a:spLocks noGrp="1"/>
          </p:cNvSpPr>
          <p:nvPr>
            <p:ph sz="half" idx="4294967295"/>
          </p:nvPr>
        </p:nvSpPr>
        <p:spPr>
          <a:xfrm>
            <a:off x="0" y="2211388"/>
            <a:ext cx="4800600" cy="3619500"/>
          </a:xfrm>
        </p:spPr>
        <p:txBody>
          <a:bodyPr>
            <a:normAutofit fontScale="85000" lnSpcReduction="10000"/>
          </a:bodyPr>
          <a:lstStyle/>
          <a:p>
            <a:r>
              <a:rPr lang="es-CO" dirty="0"/>
              <a:t>Actividades deportivas (levantamiento de pesas, voleyball, baloncesto, deportes de raqueta) </a:t>
            </a:r>
          </a:p>
          <a:p>
            <a:r>
              <a:rPr lang="es-CO" dirty="0"/>
              <a:t>Actividades vocacionales como bordar, tejer, pintar, uso de instrumentos musicales y domesticas como lavar, planchar, restregar, barrer y trapear. </a:t>
            </a:r>
          </a:p>
          <a:p>
            <a:r>
              <a:rPr lang="es-CO" dirty="0"/>
              <a:t>Alcoholismo, exposiciona a solventes, uso de drogas alcohol,cigarrillo y cafeina,</a:t>
            </a:r>
          </a:p>
        </p:txBody>
      </p:sp>
      <p:sp>
        <p:nvSpPr>
          <p:cNvPr id="7" name="Redondear rectángulo de esquina del mismo lado 6">
            <a:extLst>
              <a:ext uri="{FF2B5EF4-FFF2-40B4-BE49-F238E27FC236}">
                <a16:creationId xmlns:a16="http://schemas.microsoft.com/office/drawing/2014/main" id="{A99AC63C-3BCE-EE44-BA71-AB9A82910609}"/>
              </a:ext>
            </a:extLst>
          </p:cNvPr>
          <p:cNvSpPr/>
          <p:nvPr/>
        </p:nvSpPr>
        <p:spPr>
          <a:xfrm>
            <a:off x="1251678" y="1339569"/>
            <a:ext cx="4742722" cy="595085"/>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SINDROME DE TUNEL CARPIANO</a:t>
            </a:r>
            <a:endParaRPr lang="es-CO" b="1" dirty="0">
              <a:solidFill>
                <a:srgbClr val="000000"/>
              </a:solidFill>
              <a:latin typeface="Calibri" panose="020F0502020204030204" pitchFamily="34" charset="0"/>
            </a:endParaRPr>
          </a:p>
        </p:txBody>
      </p:sp>
      <p:sp>
        <p:nvSpPr>
          <p:cNvPr id="8" name="Redondear rectángulo de esquina del mismo lado 7">
            <a:extLst>
              <a:ext uri="{FF2B5EF4-FFF2-40B4-BE49-F238E27FC236}">
                <a16:creationId xmlns:a16="http://schemas.microsoft.com/office/drawing/2014/main" id="{92A67272-BDC6-EB40-8976-31B9F2F314D9}"/>
              </a:ext>
            </a:extLst>
          </p:cNvPr>
          <p:cNvSpPr/>
          <p:nvPr/>
        </p:nvSpPr>
        <p:spPr>
          <a:xfrm>
            <a:off x="6677389" y="1326308"/>
            <a:ext cx="4742722" cy="595085"/>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r>
              <a:rPr lang="es-CO" dirty="0"/>
              <a:t>SINDROME DE MANGUITO ROTADOR Y OTRAS PATOLOGIAS ASOCIADAS</a:t>
            </a:r>
            <a:endParaRPr lang="es-CO" b="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02440723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BF72C2-9FA3-E444-95F9-5E7D4E2BDE22}"/>
              </a:ext>
            </a:extLst>
          </p:cNvPr>
          <p:cNvSpPr txBox="1">
            <a:spLocks/>
          </p:cNvSpPr>
          <p:nvPr/>
        </p:nvSpPr>
        <p:spPr>
          <a:xfrm>
            <a:off x="4767739" y="267862"/>
            <a:ext cx="7615556" cy="680416"/>
          </a:xfrm>
        </p:spPr>
        <p:txBody>
          <a:bodyPr>
            <a:normAutofit fontScale="97500" lnSpcReduction="10000"/>
          </a:bodyPr>
          <a:lstStyle>
            <a:lvl1pPr algn="l" defTabSz="752539" rtl="0" eaLnBrk="1" latinLnBrk="0" hangingPunct="1">
              <a:lnSpc>
                <a:spcPct val="90000"/>
              </a:lnSpc>
              <a:spcBef>
                <a:spcPct val="0"/>
              </a:spcBef>
              <a:buNone/>
              <a:defRPr sz="3621" kern="1200">
                <a:solidFill>
                  <a:schemeClr val="tx1"/>
                </a:solidFill>
                <a:latin typeface="+mj-lt"/>
                <a:ea typeface="+mj-ea"/>
                <a:cs typeface="+mj-cs"/>
              </a:defRPr>
            </a:lvl1pPr>
          </a:lstStyle>
          <a:p>
            <a:r>
              <a:rPr lang="es-ES_tradnl" sz="4384" b="1" dirty="0">
                <a:solidFill>
                  <a:schemeClr val="accent1"/>
                </a:solidFill>
              </a:rPr>
              <a:t>SERVICIOS DE SALUD</a:t>
            </a:r>
            <a:endParaRPr lang="es-CO" sz="4384" dirty="0">
              <a:solidFill>
                <a:schemeClr val="accent1"/>
              </a:solidFill>
            </a:endParaRPr>
          </a:p>
        </p:txBody>
      </p:sp>
      <p:sp>
        <p:nvSpPr>
          <p:cNvPr id="3" name="Marcador de contenido 2">
            <a:extLst>
              <a:ext uri="{FF2B5EF4-FFF2-40B4-BE49-F238E27FC236}">
                <a16:creationId xmlns:a16="http://schemas.microsoft.com/office/drawing/2014/main" id="{6A0F8246-347F-F349-90DA-76A0311CB4FA}"/>
              </a:ext>
            </a:extLst>
          </p:cNvPr>
          <p:cNvSpPr txBox="1">
            <a:spLocks/>
          </p:cNvSpPr>
          <p:nvPr/>
        </p:nvSpPr>
        <p:spPr>
          <a:xfrm>
            <a:off x="376014" y="1067880"/>
            <a:ext cx="11649519" cy="1701800"/>
          </a:xfrm>
        </p:spPr>
        <p:txBody>
          <a:bodyPr>
            <a:normAutofit/>
          </a:bodyPr>
          <a:lstStyle>
            <a:lvl1pPr marL="188134" indent="-188134" algn="l" defTabSz="752539" rtl="0" eaLnBrk="1" latinLnBrk="0" hangingPunct="1">
              <a:lnSpc>
                <a:spcPct val="90000"/>
              </a:lnSpc>
              <a:spcBef>
                <a:spcPts val="823"/>
              </a:spcBef>
              <a:buFont typeface="Arial" panose="020B0604020202020204" pitchFamily="34" charset="0"/>
              <a:buChar char="•"/>
              <a:defRPr sz="2304" kern="1200">
                <a:solidFill>
                  <a:schemeClr val="tx1"/>
                </a:solidFill>
                <a:latin typeface="+mn-lt"/>
                <a:ea typeface="+mn-ea"/>
                <a:cs typeface="+mn-cs"/>
              </a:defRPr>
            </a:lvl1pPr>
            <a:lvl2pPr marL="564404" indent="-188134" algn="l" defTabSz="752539" rtl="0" eaLnBrk="1" latinLnBrk="0" hangingPunct="1">
              <a:lnSpc>
                <a:spcPct val="90000"/>
              </a:lnSpc>
              <a:spcBef>
                <a:spcPts val="411"/>
              </a:spcBef>
              <a:buFont typeface="Arial" panose="020B0604020202020204" pitchFamily="34" charset="0"/>
              <a:buChar char="•"/>
              <a:defRPr sz="1976" kern="1200">
                <a:solidFill>
                  <a:schemeClr val="tx1"/>
                </a:solidFill>
                <a:latin typeface="+mn-lt"/>
                <a:ea typeface="+mn-ea"/>
                <a:cs typeface="+mn-cs"/>
              </a:defRPr>
            </a:lvl2pPr>
            <a:lvl3pPr marL="940674" indent="-188134" algn="l" defTabSz="752539" rtl="0" eaLnBrk="1" latinLnBrk="0" hangingPunct="1">
              <a:lnSpc>
                <a:spcPct val="90000"/>
              </a:lnSpc>
              <a:spcBef>
                <a:spcPts val="411"/>
              </a:spcBef>
              <a:buFont typeface="Arial" panose="020B0604020202020204" pitchFamily="34" charset="0"/>
              <a:buChar char="•"/>
              <a:defRPr sz="1646" kern="1200">
                <a:solidFill>
                  <a:schemeClr val="tx1"/>
                </a:solidFill>
                <a:latin typeface="+mn-lt"/>
                <a:ea typeface="+mn-ea"/>
                <a:cs typeface="+mn-cs"/>
              </a:defRPr>
            </a:lvl3pPr>
            <a:lvl4pPr marL="1316944" indent="-188134" algn="l" defTabSz="752539" rtl="0" eaLnBrk="1" latinLnBrk="0" hangingPunct="1">
              <a:lnSpc>
                <a:spcPct val="90000"/>
              </a:lnSpc>
              <a:spcBef>
                <a:spcPts val="411"/>
              </a:spcBef>
              <a:buFont typeface="Arial" panose="020B0604020202020204" pitchFamily="34" charset="0"/>
              <a:buChar char="•"/>
              <a:defRPr sz="1482" kern="1200">
                <a:solidFill>
                  <a:schemeClr val="tx1"/>
                </a:solidFill>
                <a:latin typeface="+mn-lt"/>
                <a:ea typeface="+mn-ea"/>
                <a:cs typeface="+mn-cs"/>
              </a:defRPr>
            </a:lvl4pPr>
            <a:lvl5pPr marL="1693214" indent="-188134" algn="l" defTabSz="752539" rtl="0" eaLnBrk="1" latinLnBrk="0" hangingPunct="1">
              <a:lnSpc>
                <a:spcPct val="90000"/>
              </a:lnSpc>
              <a:spcBef>
                <a:spcPts val="411"/>
              </a:spcBef>
              <a:buFont typeface="Arial" panose="020B0604020202020204" pitchFamily="34" charset="0"/>
              <a:buChar char="•"/>
              <a:defRPr sz="1482" kern="1200">
                <a:solidFill>
                  <a:schemeClr val="tx1"/>
                </a:solidFill>
                <a:latin typeface="+mn-lt"/>
                <a:ea typeface="+mn-ea"/>
                <a:cs typeface="+mn-cs"/>
              </a:defRPr>
            </a:lvl5pPr>
            <a:lvl6pPr marL="2069483" indent="-188134" algn="l" defTabSz="752539" rtl="0" eaLnBrk="1" latinLnBrk="0" hangingPunct="1">
              <a:lnSpc>
                <a:spcPct val="90000"/>
              </a:lnSpc>
              <a:spcBef>
                <a:spcPts val="411"/>
              </a:spcBef>
              <a:buFont typeface="Arial" panose="020B0604020202020204" pitchFamily="34" charset="0"/>
              <a:buChar char="•"/>
              <a:defRPr sz="1482" kern="1200">
                <a:solidFill>
                  <a:schemeClr val="tx1"/>
                </a:solidFill>
                <a:latin typeface="+mn-lt"/>
                <a:ea typeface="+mn-ea"/>
                <a:cs typeface="+mn-cs"/>
              </a:defRPr>
            </a:lvl6pPr>
            <a:lvl7pPr marL="2445752" indent="-188134" algn="l" defTabSz="752539" rtl="0" eaLnBrk="1" latinLnBrk="0" hangingPunct="1">
              <a:lnSpc>
                <a:spcPct val="90000"/>
              </a:lnSpc>
              <a:spcBef>
                <a:spcPts val="411"/>
              </a:spcBef>
              <a:buFont typeface="Arial" panose="020B0604020202020204" pitchFamily="34" charset="0"/>
              <a:buChar char="•"/>
              <a:defRPr sz="1482" kern="1200">
                <a:solidFill>
                  <a:schemeClr val="tx1"/>
                </a:solidFill>
                <a:latin typeface="+mn-lt"/>
                <a:ea typeface="+mn-ea"/>
                <a:cs typeface="+mn-cs"/>
              </a:defRPr>
            </a:lvl7pPr>
            <a:lvl8pPr marL="2822022" indent="-188134" algn="l" defTabSz="752539" rtl="0" eaLnBrk="1" latinLnBrk="0" hangingPunct="1">
              <a:lnSpc>
                <a:spcPct val="90000"/>
              </a:lnSpc>
              <a:spcBef>
                <a:spcPts val="411"/>
              </a:spcBef>
              <a:buFont typeface="Arial" panose="020B0604020202020204" pitchFamily="34" charset="0"/>
              <a:buChar char="•"/>
              <a:defRPr sz="1482" kern="1200">
                <a:solidFill>
                  <a:schemeClr val="tx1"/>
                </a:solidFill>
                <a:latin typeface="+mn-lt"/>
                <a:ea typeface="+mn-ea"/>
                <a:cs typeface="+mn-cs"/>
              </a:defRPr>
            </a:lvl8pPr>
            <a:lvl9pPr marL="3198292" indent="-188134" algn="l" defTabSz="752539" rtl="0" eaLnBrk="1" latinLnBrk="0" hangingPunct="1">
              <a:lnSpc>
                <a:spcPct val="90000"/>
              </a:lnSpc>
              <a:spcBef>
                <a:spcPts val="411"/>
              </a:spcBef>
              <a:buFont typeface="Arial" panose="020B0604020202020204" pitchFamily="34" charset="0"/>
              <a:buChar char="•"/>
              <a:defRPr sz="1482" kern="1200">
                <a:solidFill>
                  <a:schemeClr val="tx1"/>
                </a:solidFill>
                <a:latin typeface="+mn-lt"/>
                <a:ea typeface="+mn-ea"/>
                <a:cs typeface="+mn-cs"/>
              </a:defRPr>
            </a:lvl9pPr>
          </a:lstStyle>
          <a:p>
            <a:r>
              <a:rPr lang="es-ES_tradnl" sz="2793" b="1" dirty="0">
                <a:solidFill>
                  <a:schemeClr val="accent1"/>
                </a:solidFill>
              </a:rPr>
              <a:t>Definición: </a:t>
            </a:r>
            <a:r>
              <a:rPr lang="es-ES_tradnl" sz="2793" dirty="0">
                <a:solidFill>
                  <a:schemeClr val="accent1"/>
                </a:solidFill>
              </a:rPr>
              <a:t>Se refiere a los recursos de la seguridad social, del individuo y de la empresa, que influyen dependiendo de las características del uso, efectos adversos, oportunidad, continuidad y barreras administrativas entre otros.</a:t>
            </a:r>
            <a:endParaRPr lang="es-CO" sz="2793" dirty="0">
              <a:solidFill>
                <a:schemeClr val="accent1"/>
              </a:solidFill>
            </a:endParaRPr>
          </a:p>
        </p:txBody>
      </p:sp>
      <p:pic>
        <p:nvPicPr>
          <p:cNvPr id="4" name="Imagen 3">
            <a:extLst>
              <a:ext uri="{FF2B5EF4-FFF2-40B4-BE49-F238E27FC236}">
                <a16:creationId xmlns:a16="http://schemas.microsoft.com/office/drawing/2014/main" id="{231EE4AB-AFD5-D24A-98C0-01B7E3F76804}"/>
              </a:ext>
            </a:extLst>
          </p:cNvPr>
          <p:cNvPicPr>
            <a:picLocks noChangeAspect="1"/>
          </p:cNvPicPr>
          <p:nvPr/>
        </p:nvPicPr>
        <p:blipFill>
          <a:blip r:embed="rId2"/>
          <a:stretch>
            <a:fillRect/>
          </a:stretch>
        </p:blipFill>
        <p:spPr>
          <a:xfrm>
            <a:off x="2128837" y="2421129"/>
            <a:ext cx="8143875" cy="4580930"/>
          </a:xfrm>
          <a:prstGeom prst="rect">
            <a:avLst/>
          </a:prstGeom>
        </p:spPr>
      </p:pic>
    </p:spTree>
    <p:extLst>
      <p:ext uri="{BB962C8B-B14F-4D97-AF65-F5344CB8AC3E}">
        <p14:creationId xmlns:p14="http://schemas.microsoft.com/office/powerpoint/2010/main" val="62265379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C2C4E4-A8A5-7943-99A3-8FB46B54EEC9}"/>
              </a:ext>
            </a:extLst>
          </p:cNvPr>
          <p:cNvSpPr>
            <a:spLocks noGrp="1"/>
          </p:cNvSpPr>
          <p:nvPr>
            <p:ph type="title" idx="4294967295"/>
          </p:nvPr>
        </p:nvSpPr>
        <p:spPr>
          <a:xfrm>
            <a:off x="4576763" y="196850"/>
            <a:ext cx="7615237" cy="658813"/>
          </a:xfrm>
        </p:spPr>
        <p:txBody>
          <a:bodyPr>
            <a:normAutofit fontScale="90000"/>
          </a:bodyPr>
          <a:lstStyle/>
          <a:p>
            <a:r>
              <a:rPr lang="es-ES_tradnl" b="1" dirty="0">
                <a:solidFill>
                  <a:schemeClr val="tx1"/>
                </a:solidFill>
              </a:rPr>
              <a:t>SERVICIOS</a:t>
            </a:r>
            <a:r>
              <a:rPr lang="es-ES_tradnl" b="1" dirty="0">
                <a:solidFill>
                  <a:schemeClr val="bg1"/>
                </a:solidFill>
              </a:rPr>
              <a:t> DE SALUD</a:t>
            </a:r>
            <a:endParaRPr lang="es-CO" dirty="0">
              <a:solidFill>
                <a:schemeClr val="bg1"/>
              </a:solidFill>
            </a:endParaRPr>
          </a:p>
        </p:txBody>
      </p:sp>
      <p:graphicFrame>
        <p:nvGraphicFramePr>
          <p:cNvPr id="4" name="Marcador de contenido 3">
            <a:extLst>
              <a:ext uri="{FF2B5EF4-FFF2-40B4-BE49-F238E27FC236}">
                <a16:creationId xmlns:a16="http://schemas.microsoft.com/office/drawing/2014/main" id="{2B550E25-5A5B-504B-AC14-BDA5BE30F3F6}"/>
              </a:ext>
            </a:extLst>
          </p:cNvPr>
          <p:cNvGraphicFramePr>
            <a:graphicFrameLocks noGrp="1"/>
          </p:cNvGraphicFramePr>
          <p:nvPr>
            <p:ph idx="4294967295"/>
            <p:extLst>
              <p:ext uri="{D42A27DB-BD31-4B8C-83A1-F6EECF244321}">
                <p14:modId xmlns:p14="http://schemas.microsoft.com/office/powerpoint/2010/main" val="3485237509"/>
              </p:ext>
            </p:extLst>
          </p:nvPr>
        </p:nvGraphicFramePr>
        <p:xfrm>
          <a:off x="-3856037" y="831850"/>
          <a:ext cx="20462875" cy="6026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070923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900CF72-E75A-B94A-8A9B-B71FA492146B}"/>
              </a:ext>
            </a:extLst>
          </p:cNvPr>
          <p:cNvSpPr txBox="1">
            <a:spLocks noChangeArrowheads="1"/>
          </p:cNvSpPr>
          <p:nvPr/>
        </p:nvSpPr>
        <p:spPr>
          <a:xfrm>
            <a:off x="3339117" y="225890"/>
            <a:ext cx="5000625" cy="954982"/>
          </a:xfrm>
          <a:effectLst>
            <a:outerShdw dist="35921" dir="2700000" algn="ctr" rotWithShape="0">
              <a:schemeClr val="tx1"/>
            </a:outerShdw>
          </a:effectLst>
        </p:spPr>
        <p:txBody>
          <a:bodyPr vert="horz" lIns="67705" tIns="33258" rIns="67705" bIns="33258" rtlCol="0" anchor="ctr">
            <a:normAutofit/>
          </a:bodyPr>
          <a:lstStyle>
            <a:lvl1pPr algn="l" defTabSz="752539" rtl="0" eaLnBrk="1" latinLnBrk="0" hangingPunct="1">
              <a:lnSpc>
                <a:spcPct val="90000"/>
              </a:lnSpc>
              <a:spcBef>
                <a:spcPct val="0"/>
              </a:spcBef>
              <a:buNone/>
              <a:defRPr sz="3621" kern="1200">
                <a:solidFill>
                  <a:schemeClr val="tx1"/>
                </a:solidFill>
                <a:latin typeface="+mj-lt"/>
                <a:ea typeface="+mj-ea"/>
                <a:cs typeface="+mj-cs"/>
              </a:defRPr>
            </a:lvl1pPr>
          </a:lstStyle>
          <a:p>
            <a:pPr>
              <a:defRPr/>
            </a:pPr>
            <a:r>
              <a:rPr lang="es-CO" sz="4384" b="1" dirty="0">
                <a:solidFill>
                  <a:schemeClr val="accent1"/>
                </a:solidFill>
              </a:rPr>
              <a:t>4. </a:t>
            </a:r>
            <a:r>
              <a:rPr lang="es-ES_tradnl" sz="4384" b="1" dirty="0">
                <a:solidFill>
                  <a:schemeClr val="accent1"/>
                </a:solidFill>
              </a:rPr>
              <a:t>MEDIO AMBIENTE</a:t>
            </a:r>
            <a:endParaRPr lang="es-ES" sz="4384" b="1" dirty="0">
              <a:solidFill>
                <a:schemeClr val="accent1"/>
              </a:solidFill>
            </a:endParaRPr>
          </a:p>
        </p:txBody>
      </p:sp>
      <p:sp>
        <p:nvSpPr>
          <p:cNvPr id="3" name="Rectángulo 2">
            <a:extLst>
              <a:ext uri="{FF2B5EF4-FFF2-40B4-BE49-F238E27FC236}">
                <a16:creationId xmlns:a16="http://schemas.microsoft.com/office/drawing/2014/main" id="{1CAA79AB-FF1E-5447-B9D3-588FBB443A1F}"/>
              </a:ext>
            </a:extLst>
          </p:cNvPr>
          <p:cNvSpPr/>
          <p:nvPr/>
        </p:nvSpPr>
        <p:spPr>
          <a:xfrm>
            <a:off x="385763" y="1143000"/>
            <a:ext cx="11701461" cy="1198020"/>
          </a:xfrm>
          <a:prstGeom prst="rect">
            <a:avLst/>
          </a:prstGeom>
        </p:spPr>
        <p:txBody>
          <a:bodyPr wrap="square">
            <a:spAutoFit/>
          </a:bodyPr>
          <a:lstStyle/>
          <a:p>
            <a:pPr algn="just"/>
            <a:r>
              <a:rPr lang="es-ES_tradnl" sz="2395" b="1" dirty="0">
                <a:solidFill>
                  <a:schemeClr val="accent1"/>
                </a:solidFill>
              </a:rPr>
              <a:t>Definición: </a:t>
            </a:r>
            <a:r>
              <a:rPr lang="es-ES_tradnl" sz="2395" dirty="0">
                <a:solidFill>
                  <a:schemeClr val="accent1"/>
                </a:solidFill>
              </a:rPr>
              <a:t>cualquier contaminación</a:t>
            </a:r>
            <a:r>
              <a:rPr lang="es-ES" sz="2395" dirty="0">
                <a:solidFill>
                  <a:schemeClr val="accent1"/>
                </a:solidFill>
              </a:rPr>
              <a:t> del aires suelo o agua que afecta la salud del individuo, tanto si la contaminación es física, química, biológica o la llamada sociocultural o sicosocial (dependencia, violencia, estrés, competitividad.</a:t>
            </a:r>
            <a:endParaRPr lang="es-CO" sz="2395" dirty="0">
              <a:solidFill>
                <a:schemeClr val="accent1"/>
              </a:solidFill>
            </a:endParaRPr>
          </a:p>
        </p:txBody>
      </p:sp>
      <p:pic>
        <p:nvPicPr>
          <p:cNvPr id="4" name="Imagen 3">
            <a:extLst>
              <a:ext uri="{FF2B5EF4-FFF2-40B4-BE49-F238E27FC236}">
                <a16:creationId xmlns:a16="http://schemas.microsoft.com/office/drawing/2014/main" id="{4F33B1C6-16E7-6749-AFE6-24E6E0534A11}"/>
              </a:ext>
            </a:extLst>
          </p:cNvPr>
          <p:cNvPicPr>
            <a:picLocks noChangeAspect="1"/>
          </p:cNvPicPr>
          <p:nvPr/>
        </p:nvPicPr>
        <p:blipFill>
          <a:blip r:embed="rId2"/>
          <a:stretch>
            <a:fillRect/>
          </a:stretch>
        </p:blipFill>
        <p:spPr>
          <a:xfrm>
            <a:off x="2272540" y="2285635"/>
            <a:ext cx="7933673" cy="4462691"/>
          </a:xfrm>
          <a:prstGeom prst="rect">
            <a:avLst/>
          </a:prstGeom>
        </p:spPr>
      </p:pic>
    </p:spTree>
    <p:extLst>
      <p:ext uri="{BB962C8B-B14F-4D97-AF65-F5344CB8AC3E}">
        <p14:creationId xmlns:p14="http://schemas.microsoft.com/office/powerpoint/2010/main" val="101780090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7DE189-9F20-4541-8486-3CA6E9834CBF}"/>
              </a:ext>
            </a:extLst>
          </p:cNvPr>
          <p:cNvSpPr>
            <a:spLocks noGrp="1"/>
          </p:cNvSpPr>
          <p:nvPr>
            <p:ph type="title" idx="4294967295"/>
          </p:nvPr>
        </p:nvSpPr>
        <p:spPr>
          <a:xfrm>
            <a:off x="327025" y="436612"/>
            <a:ext cx="10179050" cy="1903412"/>
          </a:xfrm>
        </p:spPr>
        <p:txBody>
          <a:bodyPr>
            <a:noAutofit/>
          </a:bodyPr>
          <a:lstStyle/>
          <a:p>
            <a:r>
              <a:rPr lang="es-CO" sz="3200" b="1" dirty="0"/>
              <a:t>Estudio del factor de riesgo: </a:t>
            </a:r>
            <a:r>
              <a:rPr lang="es-CO" sz="3200" dirty="0"/>
              <a:t>Se define la labor, tipo de estudio, método, resultado que incluye el valor, el parámetro de comparación o TLV y la interpretación causal o no. </a:t>
            </a:r>
            <a:br>
              <a:rPr lang="es-CO" sz="4800" dirty="0"/>
            </a:br>
            <a:endParaRPr lang="es-CO" sz="3200" dirty="0"/>
          </a:p>
        </p:txBody>
      </p:sp>
      <p:graphicFrame>
        <p:nvGraphicFramePr>
          <p:cNvPr id="4" name="Marcador de contenido 3">
            <a:extLst>
              <a:ext uri="{FF2B5EF4-FFF2-40B4-BE49-F238E27FC236}">
                <a16:creationId xmlns:a16="http://schemas.microsoft.com/office/drawing/2014/main" id="{DC4EF41B-C11E-CB47-B8D3-E7F219DBCDE8}"/>
              </a:ext>
            </a:extLst>
          </p:cNvPr>
          <p:cNvGraphicFramePr>
            <a:graphicFrameLocks noGrp="1"/>
          </p:cNvGraphicFramePr>
          <p:nvPr>
            <p:ph idx="4294967295"/>
            <p:extLst>
              <p:ext uri="{D42A27DB-BD31-4B8C-83A1-F6EECF244321}">
                <p14:modId xmlns:p14="http://schemas.microsoft.com/office/powerpoint/2010/main" val="1581283109"/>
              </p:ext>
            </p:extLst>
          </p:nvPr>
        </p:nvGraphicFramePr>
        <p:xfrm>
          <a:off x="2012950" y="2286000"/>
          <a:ext cx="10179050" cy="3594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4">
            <a:extLst>
              <a:ext uri="{FF2B5EF4-FFF2-40B4-BE49-F238E27FC236}">
                <a16:creationId xmlns:a16="http://schemas.microsoft.com/office/drawing/2014/main" id="{F34161C5-4A7F-C644-A8F7-C672A00361BC}"/>
              </a:ext>
            </a:extLst>
          </p:cNvPr>
          <p:cNvSpPr/>
          <p:nvPr/>
        </p:nvSpPr>
        <p:spPr>
          <a:xfrm>
            <a:off x="78581" y="5880100"/>
            <a:ext cx="12034837" cy="923330"/>
          </a:xfrm>
          <a:prstGeom prst="rect">
            <a:avLst/>
          </a:prstGeom>
        </p:spPr>
        <p:txBody>
          <a:bodyPr wrap="square">
            <a:spAutoFit/>
          </a:bodyPr>
          <a:lstStyle/>
          <a:p>
            <a:pPr lvl="0"/>
            <a:r>
              <a:rPr lang="es-CO" b="1" dirty="0"/>
              <a:t>Antecedentes de la exposición al factor de riesgo: </a:t>
            </a:r>
            <a:r>
              <a:rPr lang="es-CO" dirty="0"/>
              <a:t>Antecedentes de la exposición al factor de riesgo en la empresa actual y en las anteriores: área, cargo u oficio, tiempo de exposición en meses y años, listado de labores desarrolladas (criterio: dos años antes de la aparición de síntomas), horas al día de la labor y restricciones para la misma con fecha de inicio de las restricciones.</a:t>
            </a:r>
            <a:endParaRPr lang="es-CO" sz="3200" dirty="0"/>
          </a:p>
        </p:txBody>
      </p:sp>
    </p:spTree>
    <p:extLst>
      <p:ext uri="{BB962C8B-B14F-4D97-AF65-F5344CB8AC3E}">
        <p14:creationId xmlns:p14="http://schemas.microsoft.com/office/powerpoint/2010/main" val="28476422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79B1DB-8A40-D14A-9626-7B8F9A3DB0F5}"/>
              </a:ext>
            </a:extLst>
          </p:cNvPr>
          <p:cNvSpPr>
            <a:spLocks noGrp="1"/>
          </p:cNvSpPr>
          <p:nvPr>
            <p:ph type="title" idx="4294967295"/>
          </p:nvPr>
        </p:nvSpPr>
        <p:spPr>
          <a:xfrm>
            <a:off x="2012950" y="-61913"/>
            <a:ext cx="10179050" cy="725488"/>
          </a:xfrm>
        </p:spPr>
        <p:txBody>
          <a:bodyPr>
            <a:normAutofit/>
          </a:bodyPr>
          <a:lstStyle/>
          <a:p>
            <a:r>
              <a:rPr lang="es-ES_tradnl" b="1" dirty="0"/>
              <a:t>Análisis de causalidad</a:t>
            </a:r>
            <a:endParaRPr lang="es-CO" dirty="0"/>
          </a:p>
        </p:txBody>
      </p:sp>
      <p:graphicFrame>
        <p:nvGraphicFramePr>
          <p:cNvPr id="4" name="Marcador de contenido 3">
            <a:extLst>
              <a:ext uri="{FF2B5EF4-FFF2-40B4-BE49-F238E27FC236}">
                <a16:creationId xmlns:a16="http://schemas.microsoft.com/office/drawing/2014/main" id="{EB5BA653-3634-5B4C-8774-130EDD2CB85D}"/>
              </a:ext>
            </a:extLst>
          </p:cNvPr>
          <p:cNvGraphicFramePr>
            <a:graphicFrameLocks noGrp="1"/>
          </p:cNvGraphicFramePr>
          <p:nvPr>
            <p:ph idx="4294967295"/>
            <p:extLst>
              <p:ext uri="{D42A27DB-BD31-4B8C-83A1-F6EECF244321}">
                <p14:modId xmlns:p14="http://schemas.microsoft.com/office/powerpoint/2010/main" val="1248713004"/>
              </p:ext>
            </p:extLst>
          </p:nvPr>
        </p:nvGraphicFramePr>
        <p:xfrm>
          <a:off x="1006475" y="1388604"/>
          <a:ext cx="10179050" cy="5051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4">
            <a:extLst>
              <a:ext uri="{FF2B5EF4-FFF2-40B4-BE49-F238E27FC236}">
                <a16:creationId xmlns:a16="http://schemas.microsoft.com/office/drawing/2014/main" id="{5E04121B-7221-D341-BC10-5F87897B9579}"/>
              </a:ext>
            </a:extLst>
          </p:cNvPr>
          <p:cNvSpPr/>
          <p:nvPr/>
        </p:nvSpPr>
        <p:spPr>
          <a:xfrm>
            <a:off x="1250950" y="688983"/>
            <a:ext cx="3455422" cy="646331"/>
          </a:xfrm>
          <a:prstGeom prst="rect">
            <a:avLst/>
          </a:prstGeom>
        </p:spPr>
        <p:txBody>
          <a:bodyPr wrap="square">
            <a:spAutoFit/>
          </a:bodyPr>
          <a:lstStyle/>
          <a:p>
            <a:pPr lvl="0"/>
            <a:r>
              <a:rPr lang="es-ES" b="1" dirty="0"/>
              <a:t>Antecedentes de exposición al FRO</a:t>
            </a:r>
            <a:endParaRPr lang="es-ES" dirty="0"/>
          </a:p>
        </p:txBody>
      </p:sp>
      <p:sp>
        <p:nvSpPr>
          <p:cNvPr id="6" name="Rectángulo 5">
            <a:extLst>
              <a:ext uri="{FF2B5EF4-FFF2-40B4-BE49-F238E27FC236}">
                <a16:creationId xmlns:a16="http://schemas.microsoft.com/office/drawing/2014/main" id="{D0DDC2C0-44F8-9349-B853-930B8441D428}"/>
              </a:ext>
            </a:extLst>
          </p:cNvPr>
          <p:cNvSpPr/>
          <p:nvPr/>
        </p:nvSpPr>
        <p:spPr>
          <a:xfrm>
            <a:off x="1374819" y="6386286"/>
            <a:ext cx="3331553" cy="369332"/>
          </a:xfrm>
          <a:prstGeom prst="rect">
            <a:avLst/>
          </a:prstGeom>
        </p:spPr>
        <p:txBody>
          <a:bodyPr wrap="none">
            <a:spAutoFit/>
          </a:bodyPr>
          <a:lstStyle/>
          <a:p>
            <a:r>
              <a:rPr lang="es-ES" b="1" dirty="0"/>
              <a:t>iniciar por la empresa actual</a:t>
            </a:r>
            <a:endParaRPr lang="es-CO" dirty="0"/>
          </a:p>
        </p:txBody>
      </p:sp>
      <p:sp>
        <p:nvSpPr>
          <p:cNvPr id="7" name="Rectángulo 6">
            <a:extLst>
              <a:ext uri="{FF2B5EF4-FFF2-40B4-BE49-F238E27FC236}">
                <a16:creationId xmlns:a16="http://schemas.microsoft.com/office/drawing/2014/main" id="{26195380-1E91-2747-98F5-FD210F0BD22D}"/>
              </a:ext>
            </a:extLst>
          </p:cNvPr>
          <p:cNvSpPr/>
          <p:nvPr/>
        </p:nvSpPr>
        <p:spPr>
          <a:xfrm>
            <a:off x="5194648" y="725714"/>
            <a:ext cx="2291653" cy="646331"/>
          </a:xfrm>
          <a:prstGeom prst="rect">
            <a:avLst/>
          </a:prstGeom>
        </p:spPr>
        <p:txBody>
          <a:bodyPr wrap="none">
            <a:spAutoFit/>
          </a:bodyPr>
          <a:lstStyle/>
          <a:p>
            <a:pPr lvl="0"/>
            <a:r>
              <a:rPr lang="es-ES_tradnl" b="1" dirty="0"/>
              <a:t>Métodos de Trabajo</a:t>
            </a:r>
          </a:p>
          <a:p>
            <a:pPr lvl="0"/>
            <a:endParaRPr lang="es-ES" dirty="0"/>
          </a:p>
        </p:txBody>
      </p:sp>
      <p:sp>
        <p:nvSpPr>
          <p:cNvPr id="8" name="Rectángulo 7">
            <a:extLst>
              <a:ext uri="{FF2B5EF4-FFF2-40B4-BE49-F238E27FC236}">
                <a16:creationId xmlns:a16="http://schemas.microsoft.com/office/drawing/2014/main" id="{A3366EC6-88E7-3B4C-9741-2C40DCE3B6F3}"/>
              </a:ext>
            </a:extLst>
          </p:cNvPr>
          <p:cNvSpPr/>
          <p:nvPr/>
        </p:nvSpPr>
        <p:spPr>
          <a:xfrm>
            <a:off x="8650070" y="769426"/>
            <a:ext cx="1737976" cy="369332"/>
          </a:xfrm>
          <a:prstGeom prst="rect">
            <a:avLst/>
          </a:prstGeom>
        </p:spPr>
        <p:txBody>
          <a:bodyPr wrap="none">
            <a:spAutoFit/>
          </a:bodyPr>
          <a:lstStyle/>
          <a:p>
            <a:pPr lvl="0"/>
            <a:r>
              <a:rPr lang="es-ES_tradnl" b="1" dirty="0"/>
              <a:t>Estudio del FR</a:t>
            </a:r>
            <a:endParaRPr lang="es-CO" dirty="0"/>
          </a:p>
        </p:txBody>
      </p:sp>
      <p:sp>
        <p:nvSpPr>
          <p:cNvPr id="9" name="Rectángulo 8">
            <a:extLst>
              <a:ext uri="{FF2B5EF4-FFF2-40B4-BE49-F238E27FC236}">
                <a16:creationId xmlns:a16="http://schemas.microsoft.com/office/drawing/2014/main" id="{C6B6A5FF-3C7B-BE48-B626-FB142A91DFA2}"/>
              </a:ext>
            </a:extLst>
          </p:cNvPr>
          <p:cNvSpPr/>
          <p:nvPr/>
        </p:nvSpPr>
        <p:spPr>
          <a:xfrm>
            <a:off x="4949750" y="6386286"/>
            <a:ext cx="4497065" cy="369332"/>
          </a:xfrm>
          <a:prstGeom prst="rect">
            <a:avLst/>
          </a:prstGeom>
        </p:spPr>
        <p:txBody>
          <a:bodyPr wrap="none">
            <a:spAutoFit/>
          </a:bodyPr>
          <a:lstStyle/>
          <a:p>
            <a:pPr lvl="0"/>
            <a:r>
              <a:rPr lang="es-ES_tradnl" dirty="0"/>
              <a:t>“factor causal” “factor protector” “no causal”: </a:t>
            </a:r>
            <a:endParaRPr lang="es-ES" dirty="0"/>
          </a:p>
        </p:txBody>
      </p:sp>
    </p:spTree>
    <p:extLst>
      <p:ext uri="{BB962C8B-B14F-4D97-AF65-F5344CB8AC3E}">
        <p14:creationId xmlns:p14="http://schemas.microsoft.com/office/powerpoint/2010/main" val="48247193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1CB900-685B-B04B-BE2F-C01DF1A2A92F}"/>
              </a:ext>
            </a:extLst>
          </p:cNvPr>
          <p:cNvSpPr>
            <a:spLocks noGrp="1"/>
          </p:cNvSpPr>
          <p:nvPr>
            <p:ph type="title" idx="4294967295"/>
          </p:nvPr>
        </p:nvSpPr>
        <p:spPr>
          <a:xfrm>
            <a:off x="4991100" y="98425"/>
            <a:ext cx="7200900" cy="808038"/>
          </a:xfrm>
        </p:spPr>
        <p:txBody>
          <a:bodyPr>
            <a:noAutofit/>
          </a:bodyPr>
          <a:lstStyle/>
          <a:p>
            <a:r>
              <a:rPr lang="es-CO" sz="3200" dirty="0"/>
              <a:t>TIPOS DE EVALUACION DEL PELIGRO</a:t>
            </a:r>
          </a:p>
        </p:txBody>
      </p:sp>
      <p:graphicFrame>
        <p:nvGraphicFramePr>
          <p:cNvPr id="4" name="Marcador de contenido 3">
            <a:extLst>
              <a:ext uri="{FF2B5EF4-FFF2-40B4-BE49-F238E27FC236}">
                <a16:creationId xmlns:a16="http://schemas.microsoft.com/office/drawing/2014/main" id="{C4DC54D7-4A2F-0541-AD07-1F7853EA6BA4}"/>
              </a:ext>
            </a:extLst>
          </p:cNvPr>
          <p:cNvGraphicFramePr>
            <a:graphicFrameLocks noGrp="1"/>
          </p:cNvGraphicFramePr>
          <p:nvPr>
            <p:ph idx="4294967295"/>
            <p:extLst>
              <p:ext uri="{D42A27DB-BD31-4B8C-83A1-F6EECF244321}">
                <p14:modId xmlns:p14="http://schemas.microsoft.com/office/powerpoint/2010/main" val="428312950"/>
              </p:ext>
            </p:extLst>
          </p:nvPr>
        </p:nvGraphicFramePr>
        <p:xfrm>
          <a:off x="0" y="1190625"/>
          <a:ext cx="10179050" cy="3594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4">
            <a:extLst>
              <a:ext uri="{FF2B5EF4-FFF2-40B4-BE49-F238E27FC236}">
                <a16:creationId xmlns:a16="http://schemas.microsoft.com/office/drawing/2014/main" id="{536843F9-A234-5C48-9F4C-4CB41B3CE3A6}"/>
              </a:ext>
            </a:extLst>
          </p:cNvPr>
          <p:cNvSpPr/>
          <p:nvPr/>
        </p:nvSpPr>
        <p:spPr>
          <a:xfrm>
            <a:off x="1538514" y="4180114"/>
            <a:ext cx="2931886" cy="2677886"/>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a:t>Existencia, concentración</a:t>
            </a:r>
            <a:r>
              <a:rPr lang="es-ES" dirty="0"/>
              <a:t> </a:t>
            </a:r>
            <a:r>
              <a:rPr lang="es-ES_tradnl" dirty="0"/>
              <a:t>y la suficiencia del mismo para causar la patología, Medición Ambiental</a:t>
            </a:r>
          </a:p>
          <a:p>
            <a:pPr algn="ctr"/>
            <a:r>
              <a:rPr lang="es-ES_tradnl" dirty="0"/>
              <a:t>comparación con el límite permisible (TLV ACGIH…)</a:t>
            </a:r>
            <a:endParaRPr lang="es-CO" dirty="0"/>
          </a:p>
        </p:txBody>
      </p:sp>
      <p:sp>
        <p:nvSpPr>
          <p:cNvPr id="6" name="Rectángulo 5">
            <a:extLst>
              <a:ext uri="{FF2B5EF4-FFF2-40B4-BE49-F238E27FC236}">
                <a16:creationId xmlns:a16="http://schemas.microsoft.com/office/drawing/2014/main" id="{910AEFD2-9F7B-9040-B4D4-BC1FA07EB1B0}"/>
              </a:ext>
            </a:extLst>
          </p:cNvPr>
          <p:cNvSpPr/>
          <p:nvPr/>
        </p:nvSpPr>
        <p:spPr>
          <a:xfrm>
            <a:off x="4813697" y="2987221"/>
            <a:ext cx="3776280" cy="3870779"/>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742950" lvl="1" indent="-285750">
              <a:buFont typeface="Arial" panose="020B0604020202020204" pitchFamily="34" charset="0"/>
              <a:buChar char="•"/>
            </a:pPr>
            <a:r>
              <a:rPr lang="es-CO" dirty="0"/>
              <a:t># </a:t>
            </a:r>
            <a:r>
              <a:rPr lang="es-ES_tradnl" dirty="0"/>
              <a:t>de movimientos por ciclo de trabajo (movimiento repetitivo)</a:t>
            </a:r>
          </a:p>
          <a:p>
            <a:pPr marL="742950" lvl="1" indent="-285750">
              <a:buFont typeface="Arial" panose="020B0604020202020204" pitchFamily="34" charset="0"/>
              <a:buChar char="•"/>
            </a:pPr>
            <a:r>
              <a:rPr lang="es-ES_tradnl" dirty="0"/>
              <a:t>Postura en los ejes (desviaciones radial o cubital…) </a:t>
            </a:r>
          </a:p>
          <a:p>
            <a:pPr marL="742950" lvl="1" indent="-285750">
              <a:buFont typeface="Arial" panose="020B0604020202020204" pitchFamily="34" charset="0"/>
              <a:buChar char="•"/>
            </a:pPr>
            <a:r>
              <a:rPr lang="es-ES_tradnl" dirty="0"/>
              <a:t>Fuerza aplicada, </a:t>
            </a:r>
          </a:p>
          <a:p>
            <a:pPr lvl="1"/>
            <a:r>
              <a:rPr lang="es-ES_tradnl" dirty="0" err="1"/>
              <a:t>Comparaci</a:t>
            </a:r>
            <a:r>
              <a:rPr lang="es-ES" dirty="0" err="1"/>
              <a:t>ón</a:t>
            </a:r>
            <a:r>
              <a:rPr lang="es-ES_tradnl" dirty="0"/>
              <a:t> estándar interno del método utilizado (NIOSH, OCRA, REBA, RULA, Cadenas Cinéticas, Método Renault, Job </a:t>
            </a:r>
            <a:r>
              <a:rPr lang="es-ES_tradnl" dirty="0" err="1"/>
              <a:t>Strain</a:t>
            </a:r>
            <a:r>
              <a:rPr lang="es-ES_tradnl" dirty="0"/>
              <a:t> </a:t>
            </a:r>
            <a:r>
              <a:rPr lang="es-ES_tradnl" dirty="0" err="1"/>
              <a:t>Index</a:t>
            </a:r>
            <a:r>
              <a:rPr lang="es-ES_tradnl" dirty="0"/>
              <a:t> (ISO 1128,) causal? cuando está por encima.  </a:t>
            </a:r>
          </a:p>
        </p:txBody>
      </p:sp>
      <p:sp>
        <p:nvSpPr>
          <p:cNvPr id="7" name="Rectángulo 6">
            <a:extLst>
              <a:ext uri="{FF2B5EF4-FFF2-40B4-BE49-F238E27FC236}">
                <a16:creationId xmlns:a16="http://schemas.microsoft.com/office/drawing/2014/main" id="{EF3A189D-533B-4D41-A8E6-E51832F33439}"/>
              </a:ext>
            </a:extLst>
          </p:cNvPr>
          <p:cNvSpPr/>
          <p:nvPr/>
        </p:nvSpPr>
        <p:spPr>
          <a:xfrm>
            <a:off x="8885043" y="2389113"/>
            <a:ext cx="2958614" cy="3082773"/>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1" indent="-285750">
              <a:buFont typeface="Arial" panose="020B0604020202020204" pitchFamily="34" charset="0"/>
              <a:buChar char="•"/>
            </a:pPr>
            <a:r>
              <a:rPr lang="es-ES_tradnl" sz="1400" dirty="0" err="1"/>
              <a:t>Intralaborales</a:t>
            </a:r>
            <a:r>
              <a:rPr lang="es-ES_tradnl" sz="1400" dirty="0"/>
              <a:t>, </a:t>
            </a:r>
          </a:p>
          <a:p>
            <a:pPr marL="742950" lvl="1" indent="-285750">
              <a:buFont typeface="Arial" panose="020B0604020202020204" pitchFamily="34" charset="0"/>
              <a:buChar char="•"/>
            </a:pPr>
            <a:r>
              <a:rPr lang="es-ES_tradnl" sz="1400" dirty="0" err="1"/>
              <a:t>Extralaborales</a:t>
            </a:r>
            <a:r>
              <a:rPr lang="es-ES_tradnl" sz="1400" dirty="0"/>
              <a:t> e </a:t>
            </a:r>
          </a:p>
          <a:p>
            <a:pPr marL="742950" lvl="1" indent="-285750">
              <a:buFont typeface="Arial" panose="020B0604020202020204" pitchFamily="34" charset="0"/>
              <a:buChar char="•"/>
            </a:pPr>
            <a:r>
              <a:rPr lang="es-ES_tradnl" sz="1400" dirty="0"/>
              <a:t>Individuales.</a:t>
            </a:r>
          </a:p>
          <a:p>
            <a:pPr lvl="1"/>
            <a:r>
              <a:rPr lang="es-ES_tradnl" sz="1400" dirty="0"/>
              <a:t>Causalidad en un individuo se evalúa el peso de cada factor según el tipo de patología por el “Protocolo para la determinación de las patologías derivadas del estrés”. Ministerio de la Protección Social, Bogotá 2004. </a:t>
            </a:r>
            <a:endParaRPr lang="es-CO" sz="1400" dirty="0"/>
          </a:p>
        </p:txBody>
      </p:sp>
      <p:pic>
        <p:nvPicPr>
          <p:cNvPr id="9" name="Imagen 8">
            <a:extLst>
              <a:ext uri="{FF2B5EF4-FFF2-40B4-BE49-F238E27FC236}">
                <a16:creationId xmlns:a16="http://schemas.microsoft.com/office/drawing/2014/main" id="{07C3029C-67B0-C649-9B80-BC3B17781272}"/>
              </a:ext>
            </a:extLst>
          </p:cNvPr>
          <p:cNvPicPr>
            <a:picLocks noChangeAspect="1"/>
          </p:cNvPicPr>
          <p:nvPr/>
        </p:nvPicPr>
        <p:blipFill>
          <a:blip r:embed="rId7"/>
          <a:stretch>
            <a:fillRect/>
          </a:stretch>
        </p:blipFill>
        <p:spPr>
          <a:xfrm>
            <a:off x="2028634" y="924836"/>
            <a:ext cx="1159219" cy="1464277"/>
          </a:xfrm>
          <a:prstGeom prst="rect">
            <a:avLst/>
          </a:prstGeom>
        </p:spPr>
      </p:pic>
      <p:pic>
        <p:nvPicPr>
          <p:cNvPr id="10" name="Imagen 9">
            <a:extLst>
              <a:ext uri="{FF2B5EF4-FFF2-40B4-BE49-F238E27FC236}">
                <a16:creationId xmlns:a16="http://schemas.microsoft.com/office/drawing/2014/main" id="{581DCA09-B42C-224C-90A1-086049B1627D}"/>
              </a:ext>
            </a:extLst>
          </p:cNvPr>
          <p:cNvPicPr>
            <a:picLocks noChangeAspect="1"/>
          </p:cNvPicPr>
          <p:nvPr/>
        </p:nvPicPr>
        <p:blipFill>
          <a:blip r:embed="rId8"/>
          <a:stretch>
            <a:fillRect/>
          </a:stretch>
        </p:blipFill>
        <p:spPr>
          <a:xfrm>
            <a:off x="4898658" y="390266"/>
            <a:ext cx="1316089" cy="1316089"/>
          </a:xfrm>
          <a:prstGeom prst="rect">
            <a:avLst/>
          </a:prstGeom>
        </p:spPr>
      </p:pic>
      <p:pic>
        <p:nvPicPr>
          <p:cNvPr id="11" name="Imagen 10">
            <a:extLst>
              <a:ext uri="{FF2B5EF4-FFF2-40B4-BE49-F238E27FC236}">
                <a16:creationId xmlns:a16="http://schemas.microsoft.com/office/drawing/2014/main" id="{C4AFD48C-7CB6-F141-81C9-1D87E6600910}"/>
              </a:ext>
            </a:extLst>
          </p:cNvPr>
          <p:cNvPicPr>
            <a:picLocks noChangeAspect="1"/>
          </p:cNvPicPr>
          <p:nvPr/>
        </p:nvPicPr>
        <p:blipFill>
          <a:blip r:embed="rId9"/>
          <a:stretch>
            <a:fillRect/>
          </a:stretch>
        </p:blipFill>
        <p:spPr>
          <a:xfrm>
            <a:off x="9978284" y="733100"/>
            <a:ext cx="1523346" cy="1523346"/>
          </a:xfrm>
          <a:prstGeom prst="rect">
            <a:avLst/>
          </a:prstGeom>
        </p:spPr>
      </p:pic>
    </p:spTree>
    <p:extLst>
      <p:ext uri="{BB962C8B-B14F-4D97-AF65-F5344CB8AC3E}">
        <p14:creationId xmlns:p14="http://schemas.microsoft.com/office/powerpoint/2010/main" val="62812718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FB7750-E86A-E945-B099-A0672E3A7D19}"/>
              </a:ext>
            </a:extLst>
          </p:cNvPr>
          <p:cNvSpPr>
            <a:spLocks noGrp="1"/>
          </p:cNvSpPr>
          <p:nvPr>
            <p:ph type="title" idx="4294967295"/>
          </p:nvPr>
        </p:nvSpPr>
        <p:spPr>
          <a:xfrm>
            <a:off x="2012950" y="0"/>
            <a:ext cx="10179050" cy="822325"/>
          </a:xfrm>
        </p:spPr>
        <p:txBody>
          <a:bodyPr/>
          <a:lstStyle/>
          <a:p>
            <a:r>
              <a:rPr lang="es-CO" dirty="0"/>
              <a:t>EJEMPLO ESTILOS DE VIDA: </a:t>
            </a:r>
          </a:p>
        </p:txBody>
      </p:sp>
      <p:sp>
        <p:nvSpPr>
          <p:cNvPr id="9" name="Marcador de contenido 8">
            <a:extLst>
              <a:ext uri="{FF2B5EF4-FFF2-40B4-BE49-F238E27FC236}">
                <a16:creationId xmlns:a16="http://schemas.microsoft.com/office/drawing/2014/main" id="{103A4D48-678C-E24A-A231-660B8D99D887}"/>
              </a:ext>
            </a:extLst>
          </p:cNvPr>
          <p:cNvSpPr>
            <a:spLocks noGrp="1"/>
          </p:cNvSpPr>
          <p:nvPr>
            <p:ph sz="half" idx="4294967295"/>
          </p:nvPr>
        </p:nvSpPr>
        <p:spPr>
          <a:xfrm>
            <a:off x="0" y="1776413"/>
            <a:ext cx="4800600" cy="5081587"/>
          </a:xfrm>
        </p:spPr>
        <p:txBody>
          <a:bodyPr>
            <a:noAutofit/>
          </a:bodyPr>
          <a:lstStyle/>
          <a:p>
            <a:r>
              <a:rPr lang="es-CO" sz="1800" dirty="0">
                <a:solidFill>
                  <a:srgbClr val="FF0000"/>
                </a:solidFill>
              </a:rPr>
              <a:t>Posicion  uso de la muñeca </a:t>
            </a:r>
            <a:r>
              <a:rPr lang="es-CO" sz="1800" dirty="0"/>
              <a:t>( flexion y extension de dedos, muñeca la desviacion cubital o radial que implique agarre, pronacion y supinación combinada con el movimiento repetitivo en ciclos de trabajo)</a:t>
            </a:r>
          </a:p>
          <a:p>
            <a:r>
              <a:rPr lang="es-CO" sz="1800" dirty="0">
                <a:solidFill>
                  <a:srgbClr val="FF0000"/>
                </a:solidFill>
              </a:rPr>
              <a:t>Fuerza ejercida </a:t>
            </a:r>
            <a:r>
              <a:rPr lang="es-CO" sz="1800" dirty="0"/>
              <a:t>en trabajo dinamico por manipulacióN de pesos en extension y flexion de dedos y  la mano.</a:t>
            </a:r>
          </a:p>
          <a:p>
            <a:r>
              <a:rPr lang="es-CO" sz="1800" dirty="0">
                <a:solidFill>
                  <a:srgbClr val="FF0000"/>
                </a:solidFill>
              </a:rPr>
              <a:t>Posturas inadecuadas </a:t>
            </a:r>
            <a:r>
              <a:rPr lang="es-CO" sz="1800" dirty="0"/>
              <a:t>(presion sobre la palma frecuente o prolongada)</a:t>
            </a:r>
          </a:p>
          <a:p>
            <a:r>
              <a:rPr lang="es-CO" sz="1800" dirty="0">
                <a:solidFill>
                  <a:srgbClr val="FF0000"/>
                </a:solidFill>
              </a:rPr>
              <a:t>Vibracion segmentaria </a:t>
            </a:r>
            <a:r>
              <a:rPr lang="es-CO" sz="1800" dirty="0"/>
              <a:t>derivada del uso de herramientas.</a:t>
            </a:r>
          </a:p>
          <a:p>
            <a:r>
              <a:rPr lang="es-CO" sz="1800" dirty="0">
                <a:solidFill>
                  <a:srgbClr val="FF0000"/>
                </a:solidFill>
              </a:rPr>
              <a:t>Temperaturas extremas </a:t>
            </a:r>
            <a:r>
              <a:rPr lang="es-CO" sz="1800" dirty="0"/>
              <a:t>frio</a:t>
            </a:r>
            <a:endParaRPr lang="es-CO" sz="1800" dirty="0">
              <a:solidFill>
                <a:srgbClr val="000000"/>
              </a:solidFill>
              <a:latin typeface="Calibri" panose="020F0502020204030204" pitchFamily="34" charset="0"/>
            </a:endParaRPr>
          </a:p>
        </p:txBody>
      </p:sp>
      <p:sp>
        <p:nvSpPr>
          <p:cNvPr id="12" name="Marcador de contenido 11">
            <a:extLst>
              <a:ext uri="{FF2B5EF4-FFF2-40B4-BE49-F238E27FC236}">
                <a16:creationId xmlns:a16="http://schemas.microsoft.com/office/drawing/2014/main" id="{C6D29830-D483-AE42-AF04-58A0866418C6}"/>
              </a:ext>
            </a:extLst>
          </p:cNvPr>
          <p:cNvSpPr>
            <a:spLocks noGrp="1"/>
          </p:cNvSpPr>
          <p:nvPr>
            <p:ph sz="half" idx="4294967295"/>
          </p:nvPr>
        </p:nvSpPr>
        <p:spPr>
          <a:xfrm>
            <a:off x="7059613" y="1604963"/>
            <a:ext cx="5132387" cy="4919662"/>
          </a:xfrm>
        </p:spPr>
        <p:txBody>
          <a:bodyPr>
            <a:normAutofit fontScale="55000" lnSpcReduction="20000"/>
          </a:bodyPr>
          <a:lstStyle/>
          <a:p>
            <a:r>
              <a:rPr lang="es-CO" dirty="0">
                <a:solidFill>
                  <a:srgbClr val="FF0000"/>
                </a:solidFill>
              </a:rPr>
              <a:t>POSTURAS MANTENIDAS, PROLONGADAS O FORZADAS DE HOMBRO</a:t>
            </a:r>
            <a:r>
              <a:rPr lang="es-CO" dirty="0"/>
              <a:t>:</a:t>
            </a:r>
          </a:p>
          <a:p>
            <a:pPr lvl="1"/>
            <a:r>
              <a:rPr lang="es-CO" dirty="0"/>
              <a:t>Posturas superiores a </a:t>
            </a:r>
            <a:r>
              <a:rPr lang="es-CO" dirty="0">
                <a:solidFill>
                  <a:srgbClr val="FF0000"/>
                </a:solidFill>
              </a:rPr>
              <a:t>45°</a:t>
            </a:r>
            <a:r>
              <a:rPr lang="es-CO" dirty="0"/>
              <a:t> (supraespinoso).</a:t>
            </a:r>
          </a:p>
          <a:p>
            <a:pPr lvl="1"/>
            <a:r>
              <a:rPr lang="es-CO" dirty="0"/>
              <a:t>Abduccion, flexion y elevacion del hombro que sobrepasan los </a:t>
            </a:r>
            <a:r>
              <a:rPr lang="es-CO" dirty="0">
                <a:solidFill>
                  <a:srgbClr val="FF0000"/>
                </a:solidFill>
              </a:rPr>
              <a:t>60°</a:t>
            </a:r>
            <a:r>
              <a:rPr lang="es-CO" dirty="0"/>
              <a:t> con riesgo generador de hombro doloroso. </a:t>
            </a:r>
          </a:p>
          <a:p>
            <a:pPr lvl="1"/>
            <a:r>
              <a:rPr lang="es-CO" dirty="0"/>
              <a:t>Repeticiones del hombro actividades ciclicas en flex, ext y abd o rotacion del hombro (tendinitis del hombro) asociacion entre repeticion y postura forzada.  </a:t>
            </a:r>
          </a:p>
          <a:p>
            <a:r>
              <a:rPr lang="es-CO" dirty="0">
                <a:solidFill>
                  <a:srgbClr val="FF0000"/>
                </a:solidFill>
              </a:rPr>
              <a:t>MOVIMIENTOS REPETITIVOS DE HOMBRO</a:t>
            </a:r>
            <a:r>
              <a:rPr lang="es-CO" dirty="0"/>
              <a:t>: </a:t>
            </a:r>
          </a:p>
          <a:p>
            <a:pPr lvl="1"/>
            <a:r>
              <a:rPr lang="es-CO" dirty="0"/>
              <a:t>Actividades que involucran ciclos demovimiento repetitivo en flexion,extension,abd o rotacion de la articulacion del hombro.</a:t>
            </a:r>
          </a:p>
          <a:p>
            <a:pPr lvl="1"/>
            <a:r>
              <a:rPr lang="es-CO" dirty="0"/>
              <a:t>Movimientos repetidos o posturas en flexion de codo pueden relacionarse con hombro doloroso (el biceps braquial en su porcion larga se origina en hombro participando de la estabilizacion y de la cabeza humeral y tambien fleja el codo ) hacen posible su compromiso, a</a:t>
            </a:r>
            <a:r>
              <a:rPr lang="es-ES" dirty="0"/>
              <a:t>ú</a:t>
            </a:r>
            <a:r>
              <a:rPr lang="es-CO" dirty="0"/>
              <a:t>n sin elevacion de hombro.</a:t>
            </a:r>
          </a:p>
          <a:p>
            <a:r>
              <a:rPr lang="es-CO" dirty="0">
                <a:solidFill>
                  <a:srgbClr val="FF0000"/>
                </a:solidFill>
              </a:rPr>
              <a:t>FUERZA</a:t>
            </a:r>
            <a:r>
              <a:rPr lang="es-CO" dirty="0"/>
              <a:t> RELACIONADA CON LA MANIPULACION DE CARGAS, MOVIMIENTOS FORZADOS Y CARGAS ESTATICAS DE MMSS.</a:t>
            </a:r>
          </a:p>
          <a:p>
            <a:r>
              <a:rPr lang="es-CO" dirty="0"/>
              <a:t>EXPOSICION A </a:t>
            </a:r>
            <a:r>
              <a:rPr lang="es-CO" dirty="0">
                <a:solidFill>
                  <a:srgbClr val="FF0000"/>
                </a:solidFill>
              </a:rPr>
              <a:t>VIBRACION</a:t>
            </a:r>
            <a:r>
              <a:rPr lang="es-CO" dirty="0"/>
              <a:t> DEL MS (SEGMENTARIA)</a:t>
            </a:r>
          </a:p>
          <a:p>
            <a:r>
              <a:rPr lang="es-CO" dirty="0"/>
              <a:t>FACTORES </a:t>
            </a:r>
            <a:r>
              <a:rPr lang="es-CO" dirty="0">
                <a:solidFill>
                  <a:srgbClr val="FF0000"/>
                </a:solidFill>
              </a:rPr>
              <a:t>PSICOSOCIALES</a:t>
            </a:r>
            <a:r>
              <a:rPr lang="es-CO" dirty="0"/>
              <a:t> ASOCIADOS</a:t>
            </a:r>
          </a:p>
          <a:p>
            <a:r>
              <a:rPr lang="es-CO" dirty="0"/>
              <a:t>FACTORES DE </a:t>
            </a:r>
            <a:r>
              <a:rPr lang="es-CO" dirty="0">
                <a:solidFill>
                  <a:srgbClr val="FF0000"/>
                </a:solidFill>
              </a:rPr>
              <a:t>CARGA FISICA </a:t>
            </a:r>
            <a:r>
              <a:rPr lang="es-CO" dirty="0"/>
              <a:t>PARA RIESGO EN HOMBRO</a:t>
            </a:r>
          </a:p>
        </p:txBody>
      </p:sp>
      <p:sp>
        <p:nvSpPr>
          <p:cNvPr id="7" name="Redondear rectángulo de esquina del mismo lado 6">
            <a:extLst>
              <a:ext uri="{FF2B5EF4-FFF2-40B4-BE49-F238E27FC236}">
                <a16:creationId xmlns:a16="http://schemas.microsoft.com/office/drawing/2014/main" id="{A99AC63C-3BCE-EE44-BA71-AB9A82910609}"/>
              </a:ext>
            </a:extLst>
          </p:cNvPr>
          <p:cNvSpPr/>
          <p:nvPr/>
        </p:nvSpPr>
        <p:spPr>
          <a:xfrm>
            <a:off x="1251678" y="968087"/>
            <a:ext cx="4742722" cy="595085"/>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SINDROME DE TUNEL CARPIANO</a:t>
            </a:r>
            <a:endParaRPr lang="es-CO" b="1" dirty="0">
              <a:solidFill>
                <a:srgbClr val="000000"/>
              </a:solidFill>
              <a:latin typeface="Calibri" panose="020F0502020204030204" pitchFamily="34" charset="0"/>
            </a:endParaRPr>
          </a:p>
        </p:txBody>
      </p:sp>
      <p:sp>
        <p:nvSpPr>
          <p:cNvPr id="8" name="Redondear rectángulo de esquina del mismo lado 7">
            <a:extLst>
              <a:ext uri="{FF2B5EF4-FFF2-40B4-BE49-F238E27FC236}">
                <a16:creationId xmlns:a16="http://schemas.microsoft.com/office/drawing/2014/main" id="{92A67272-BDC6-EB40-8976-31B9F2F314D9}"/>
              </a:ext>
            </a:extLst>
          </p:cNvPr>
          <p:cNvSpPr/>
          <p:nvPr/>
        </p:nvSpPr>
        <p:spPr>
          <a:xfrm>
            <a:off x="6197602" y="954826"/>
            <a:ext cx="4742722" cy="595085"/>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r>
              <a:rPr lang="es-CO" dirty="0"/>
              <a:t>SINDROME DE MANGUITO ROTADOR Y OTRAS PATOLOGIAS ASOCIADAS</a:t>
            </a:r>
            <a:endParaRPr lang="es-CO" b="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542815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A0377000-2BAC-97F4-54FA-AC012EABFC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429"/>
            <a:ext cx="12192000" cy="7004858"/>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E4245730-ECC7-0847-AFD7-02727F2EA9A1}"/>
              </a:ext>
            </a:extLst>
          </p:cNvPr>
          <p:cNvSpPr/>
          <p:nvPr/>
        </p:nvSpPr>
        <p:spPr>
          <a:xfrm>
            <a:off x="434223" y="-73429"/>
            <a:ext cx="7814062" cy="707886"/>
          </a:xfrm>
          <a:prstGeom prst="rect">
            <a:avLst/>
          </a:prstGeom>
        </p:spPr>
        <p:txBody>
          <a:bodyPr wrap="none">
            <a:spAutoFit/>
          </a:bodyPr>
          <a:lstStyle/>
          <a:p>
            <a:pPr>
              <a:buNone/>
            </a:pPr>
            <a:r>
              <a:rPr lang="es-ES" sz="4000" b="1" dirty="0">
                <a:ea typeface="Tahoma" panose="020B0604030504040204" pitchFamily="34" charset="0"/>
                <a:cs typeface="Tahoma" panose="020B0604030504040204" pitchFamily="34" charset="0"/>
              </a:rPr>
              <a:t>¿Qué es una Incapacidad Temporal?</a:t>
            </a:r>
            <a:endParaRPr lang="es-CO" sz="4000" dirty="0"/>
          </a:p>
        </p:txBody>
      </p:sp>
    </p:spTree>
    <p:extLst>
      <p:ext uri="{BB962C8B-B14F-4D97-AF65-F5344CB8AC3E}">
        <p14:creationId xmlns:p14="http://schemas.microsoft.com/office/powerpoint/2010/main" val="419887658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287DA6-AF33-4346-8FB0-EBC43D1FE774}"/>
              </a:ext>
            </a:extLst>
          </p:cNvPr>
          <p:cNvSpPr>
            <a:spLocks noGrp="1"/>
          </p:cNvSpPr>
          <p:nvPr>
            <p:ph type="title" idx="4294967295"/>
          </p:nvPr>
        </p:nvSpPr>
        <p:spPr>
          <a:xfrm>
            <a:off x="8386763" y="603251"/>
            <a:ext cx="3562350" cy="5330825"/>
          </a:xfrm>
        </p:spPr>
        <p:txBody>
          <a:bodyPr>
            <a:noAutofit/>
          </a:bodyPr>
          <a:lstStyle/>
          <a:p>
            <a:r>
              <a:rPr lang="es-CO" sz="2395" b="1" dirty="0">
                <a:solidFill>
                  <a:srgbClr val="FF0000"/>
                </a:solidFill>
                <a:latin typeface="ArialNarrow" panose="020B0606020202030204" pitchFamily="34" charset="0"/>
              </a:rPr>
              <a:t>Recomendaciones</a:t>
            </a:r>
            <a:r>
              <a:rPr lang="es-CO" sz="2395" b="1" dirty="0">
                <a:latin typeface="ArialNarrow" panose="020B0606020202030204" pitchFamily="34" charset="0"/>
              </a:rPr>
              <a:t> de EPP para personal de salud según el área de atención para COVID-19. Consenso IETS- ACIN publicada en página web ministerio Nuevo Coronavirus COVID-19 Ministerio de Salud y Protección Social </a:t>
            </a:r>
            <a:endParaRPr lang="es-CO" sz="2395" dirty="0"/>
          </a:p>
        </p:txBody>
      </p:sp>
      <p:pic>
        <p:nvPicPr>
          <p:cNvPr id="4" name="Marcador de contenido 3">
            <a:extLst>
              <a:ext uri="{FF2B5EF4-FFF2-40B4-BE49-F238E27FC236}">
                <a16:creationId xmlns:a16="http://schemas.microsoft.com/office/drawing/2014/main" id="{01887BA5-3D8C-4D40-88DF-469E90C80372}"/>
              </a:ext>
            </a:extLst>
          </p:cNvPr>
          <p:cNvPicPr>
            <a:picLocks noGrp="1" noChangeAspect="1"/>
          </p:cNvPicPr>
          <p:nvPr>
            <p:ph idx="4294967295"/>
          </p:nvPr>
        </p:nvPicPr>
        <p:blipFill>
          <a:blip r:embed="rId2"/>
          <a:stretch>
            <a:fillRect/>
          </a:stretch>
        </p:blipFill>
        <p:spPr>
          <a:xfrm>
            <a:off x="0" y="817563"/>
            <a:ext cx="8140700" cy="5775325"/>
          </a:xfrm>
          <a:prstGeom prst="rect">
            <a:avLst/>
          </a:prstGeom>
          <a:solidFill>
            <a:schemeClr val="bg1"/>
          </a:solidFill>
        </p:spPr>
      </p:pic>
    </p:spTree>
    <p:extLst>
      <p:ext uri="{BB962C8B-B14F-4D97-AF65-F5344CB8AC3E}">
        <p14:creationId xmlns:p14="http://schemas.microsoft.com/office/powerpoint/2010/main" val="315282491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 Matriz de EPP (elementos de protección personal) » SM Safe Mode">
            <a:extLst>
              <a:ext uri="{FF2B5EF4-FFF2-40B4-BE49-F238E27FC236}">
                <a16:creationId xmlns:a16="http://schemas.microsoft.com/office/drawing/2014/main" id="{CDF7F8D9-4120-F62A-6113-0937A0B78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3" y="131726"/>
            <a:ext cx="12034837" cy="6872288"/>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7E8348DF-00D4-DCBC-86B2-613AC03D4DF7}"/>
              </a:ext>
            </a:extLst>
          </p:cNvPr>
          <p:cNvPicPr>
            <a:picLocks noChangeAspect="1"/>
          </p:cNvPicPr>
          <p:nvPr/>
        </p:nvPicPr>
        <p:blipFill>
          <a:blip r:embed="rId3"/>
          <a:stretch>
            <a:fillRect/>
          </a:stretch>
        </p:blipFill>
        <p:spPr>
          <a:xfrm>
            <a:off x="323482" y="2430379"/>
            <a:ext cx="11405940" cy="1973179"/>
          </a:xfrm>
          <a:prstGeom prst="rect">
            <a:avLst/>
          </a:prstGeom>
          <a:solidFill>
            <a:schemeClr val="bg1"/>
          </a:solidFill>
        </p:spPr>
      </p:pic>
      <p:sp>
        <p:nvSpPr>
          <p:cNvPr id="2" name="CuadroTexto 1">
            <a:extLst>
              <a:ext uri="{FF2B5EF4-FFF2-40B4-BE49-F238E27FC236}">
                <a16:creationId xmlns:a16="http://schemas.microsoft.com/office/drawing/2014/main" id="{6438F0C1-985C-DFF9-E90A-A6C7380741C4}"/>
              </a:ext>
            </a:extLst>
          </p:cNvPr>
          <p:cNvSpPr txBox="1"/>
          <p:nvPr/>
        </p:nvSpPr>
        <p:spPr>
          <a:xfrm>
            <a:off x="4197519" y="748213"/>
            <a:ext cx="3363421" cy="769441"/>
          </a:xfrm>
          <a:prstGeom prst="rect">
            <a:avLst/>
          </a:prstGeom>
          <a:solidFill>
            <a:schemeClr val="bg1"/>
          </a:solidFill>
        </p:spPr>
        <p:txBody>
          <a:bodyPr wrap="none" rtlCol="0">
            <a:spAutoFit/>
          </a:bodyPr>
          <a:lstStyle/>
          <a:p>
            <a:r>
              <a:rPr lang="es-CO" sz="4400" dirty="0"/>
              <a:t>Matriz de EPP</a:t>
            </a:r>
          </a:p>
        </p:txBody>
      </p:sp>
    </p:spTree>
    <p:extLst>
      <p:ext uri="{BB962C8B-B14F-4D97-AF65-F5344CB8AC3E}">
        <p14:creationId xmlns:p14="http://schemas.microsoft.com/office/powerpoint/2010/main" val="355607610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FE584C-DD08-FC4B-9B57-C94D811A4B8C}"/>
              </a:ext>
            </a:extLst>
          </p:cNvPr>
          <p:cNvSpPr>
            <a:spLocks noGrp="1"/>
          </p:cNvSpPr>
          <p:nvPr>
            <p:ph type="title" idx="4294967295"/>
          </p:nvPr>
        </p:nvSpPr>
        <p:spPr>
          <a:xfrm>
            <a:off x="2432050" y="1228725"/>
            <a:ext cx="9759950" cy="1322388"/>
          </a:xfrm>
        </p:spPr>
        <p:txBody>
          <a:bodyPr>
            <a:normAutofit/>
          </a:bodyPr>
          <a:lstStyle/>
          <a:p>
            <a:r>
              <a:rPr lang="es-CO" sz="3591" dirty="0">
                <a:solidFill>
                  <a:schemeClr val="bg1"/>
                </a:solidFill>
              </a:rPr>
              <a:t>PARTICIPANTES DE LA INVESTIGACIÓN</a:t>
            </a:r>
          </a:p>
        </p:txBody>
      </p:sp>
      <p:sp>
        <p:nvSpPr>
          <p:cNvPr id="5" name="Marcador de contenido 4">
            <a:extLst>
              <a:ext uri="{FF2B5EF4-FFF2-40B4-BE49-F238E27FC236}">
                <a16:creationId xmlns:a16="http://schemas.microsoft.com/office/drawing/2014/main" id="{4BB6834B-54F7-1049-9470-CF6681F23CC7}"/>
              </a:ext>
            </a:extLst>
          </p:cNvPr>
          <p:cNvSpPr>
            <a:spLocks noGrp="1"/>
          </p:cNvSpPr>
          <p:nvPr>
            <p:ph idx="4294967295"/>
          </p:nvPr>
        </p:nvSpPr>
        <p:spPr>
          <a:xfrm>
            <a:off x="0" y="1825625"/>
            <a:ext cx="10515600" cy="4351338"/>
          </a:xfrm>
        </p:spPr>
        <p:txBody>
          <a:bodyPr/>
          <a:lstStyle/>
          <a:p>
            <a:pPr marL="0" indent="0">
              <a:buNone/>
            </a:pPr>
            <a:endParaRPr lang="es-CO" dirty="0"/>
          </a:p>
          <a:p>
            <a:pPr marL="0" indent="0">
              <a:buNone/>
            </a:pPr>
            <a:endParaRPr lang="es-CO" dirty="0"/>
          </a:p>
        </p:txBody>
      </p:sp>
      <p:pic>
        <p:nvPicPr>
          <p:cNvPr id="6" name="Imagen 5">
            <a:extLst>
              <a:ext uri="{FF2B5EF4-FFF2-40B4-BE49-F238E27FC236}">
                <a16:creationId xmlns:a16="http://schemas.microsoft.com/office/drawing/2014/main" id="{8AA9EEE1-0170-8C4C-8F24-F60DCA8E0DC3}"/>
              </a:ext>
            </a:extLst>
          </p:cNvPr>
          <p:cNvPicPr>
            <a:picLocks noChangeAspect="1"/>
          </p:cNvPicPr>
          <p:nvPr/>
        </p:nvPicPr>
        <p:blipFill>
          <a:blip r:embed="rId2"/>
          <a:stretch>
            <a:fillRect/>
          </a:stretch>
        </p:blipFill>
        <p:spPr>
          <a:xfrm>
            <a:off x="3516" y="251938"/>
            <a:ext cx="12188484" cy="5691662"/>
          </a:xfrm>
          <a:prstGeom prst="rect">
            <a:avLst/>
          </a:prstGeom>
        </p:spPr>
      </p:pic>
      <p:sp>
        <p:nvSpPr>
          <p:cNvPr id="3" name="Rectángulo 2">
            <a:extLst>
              <a:ext uri="{FF2B5EF4-FFF2-40B4-BE49-F238E27FC236}">
                <a16:creationId xmlns:a16="http://schemas.microsoft.com/office/drawing/2014/main" id="{63EB8BFB-8C04-4B4C-8D68-0ADEB1822E29}"/>
              </a:ext>
            </a:extLst>
          </p:cNvPr>
          <p:cNvSpPr/>
          <p:nvPr/>
        </p:nvSpPr>
        <p:spPr>
          <a:xfrm>
            <a:off x="1912838" y="6112819"/>
            <a:ext cx="8949229" cy="427681"/>
          </a:xfrm>
          <a:prstGeom prst="rect">
            <a:avLst/>
          </a:prstGeom>
        </p:spPr>
        <p:txBody>
          <a:bodyPr wrap="square">
            <a:spAutoFit/>
          </a:bodyPr>
          <a:lstStyle/>
          <a:p>
            <a:pPr lvl="0"/>
            <a:r>
              <a:rPr lang="es-CO" sz="2179" dirty="0">
                <a:solidFill>
                  <a:schemeClr val="accent1"/>
                </a:solidFill>
              </a:rPr>
              <a:t>SST, MD de SST - Jefe del área, GH - TH, miembro de COPASST</a:t>
            </a:r>
          </a:p>
        </p:txBody>
      </p:sp>
    </p:spTree>
    <p:extLst>
      <p:ext uri="{BB962C8B-B14F-4D97-AF65-F5344CB8AC3E}">
        <p14:creationId xmlns:p14="http://schemas.microsoft.com/office/powerpoint/2010/main" val="365825127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2048AD-C16D-DD4B-87C2-2FC7C0A04F64}"/>
              </a:ext>
            </a:extLst>
          </p:cNvPr>
          <p:cNvSpPr>
            <a:spLocks noGrp="1"/>
          </p:cNvSpPr>
          <p:nvPr>
            <p:ph type="title" idx="4294967295"/>
          </p:nvPr>
        </p:nvSpPr>
        <p:spPr>
          <a:xfrm>
            <a:off x="1412875" y="638175"/>
            <a:ext cx="10779125" cy="1322388"/>
          </a:xfrm>
        </p:spPr>
        <p:txBody>
          <a:bodyPr>
            <a:normAutofit/>
          </a:bodyPr>
          <a:lstStyle/>
          <a:p>
            <a:r>
              <a:rPr lang="es-CO" sz="4000" dirty="0"/>
              <a:t>Linea de tiempo: historia Natural de la enfermedad</a:t>
            </a:r>
          </a:p>
        </p:txBody>
      </p:sp>
      <p:sp>
        <p:nvSpPr>
          <p:cNvPr id="16" name="Llamada de flecha hacia arriba 15">
            <a:extLst>
              <a:ext uri="{FF2B5EF4-FFF2-40B4-BE49-F238E27FC236}">
                <a16:creationId xmlns:a16="http://schemas.microsoft.com/office/drawing/2014/main" id="{E7BE016E-FA33-A84E-9A09-ECDC09C607A5}"/>
              </a:ext>
            </a:extLst>
          </p:cNvPr>
          <p:cNvSpPr/>
          <p:nvPr/>
        </p:nvSpPr>
        <p:spPr>
          <a:xfrm>
            <a:off x="1262493" y="4450107"/>
            <a:ext cx="1368332" cy="1739150"/>
          </a:xfrm>
          <a:prstGeom prst="upArrow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222" tIns="45611" rIns="91222" bIns="45611"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s-ES_tradnl" sz="1796"/>
              <a:t>INFECCIÓN</a:t>
            </a:r>
          </a:p>
        </p:txBody>
      </p:sp>
      <p:sp>
        <p:nvSpPr>
          <p:cNvPr id="18" name="Rectángulo 17">
            <a:extLst>
              <a:ext uri="{FF2B5EF4-FFF2-40B4-BE49-F238E27FC236}">
                <a16:creationId xmlns:a16="http://schemas.microsoft.com/office/drawing/2014/main" id="{E0BA685F-513C-F742-9329-8A00A84DD1DD}"/>
              </a:ext>
            </a:extLst>
          </p:cNvPr>
          <p:cNvSpPr/>
          <p:nvPr/>
        </p:nvSpPr>
        <p:spPr>
          <a:xfrm>
            <a:off x="2949641" y="4984818"/>
            <a:ext cx="1083262" cy="1204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222" tIns="45611" rIns="91222" bIns="45611"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s-ES_tradnl" sz="1796" dirty="0"/>
              <a:t>Inicio de síntomas</a:t>
            </a:r>
          </a:p>
        </p:txBody>
      </p:sp>
      <p:sp>
        <p:nvSpPr>
          <p:cNvPr id="19" name="Rectángulo 18">
            <a:extLst>
              <a:ext uri="{FF2B5EF4-FFF2-40B4-BE49-F238E27FC236}">
                <a16:creationId xmlns:a16="http://schemas.microsoft.com/office/drawing/2014/main" id="{A34923C7-05D6-ED43-B04A-A239B5A837A9}"/>
              </a:ext>
            </a:extLst>
          </p:cNvPr>
          <p:cNvSpPr/>
          <p:nvPr/>
        </p:nvSpPr>
        <p:spPr>
          <a:xfrm>
            <a:off x="4058685" y="4987482"/>
            <a:ext cx="1189975" cy="120177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222" tIns="45611" rIns="91222" bIns="45611"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s-ES_tradnl" sz="1596" dirty="0"/>
              <a:t>Inicio de casos graves hospitalizados</a:t>
            </a:r>
          </a:p>
        </p:txBody>
      </p:sp>
      <p:sp>
        <p:nvSpPr>
          <p:cNvPr id="22" name="Rectángulo 21">
            <a:extLst>
              <a:ext uri="{FF2B5EF4-FFF2-40B4-BE49-F238E27FC236}">
                <a16:creationId xmlns:a16="http://schemas.microsoft.com/office/drawing/2014/main" id="{DF831748-2766-4C4D-A28A-6340341E5A34}"/>
              </a:ext>
            </a:extLst>
          </p:cNvPr>
          <p:cNvSpPr/>
          <p:nvPr/>
        </p:nvSpPr>
        <p:spPr>
          <a:xfrm>
            <a:off x="5297364" y="5016920"/>
            <a:ext cx="747515" cy="117233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222" tIns="45611" rIns="91222" bIns="45611"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s-ES_tradnl" sz="1596">
                <a:solidFill>
                  <a:schemeClr val="tx1"/>
                </a:solidFill>
              </a:rPr>
              <a:t>Inicio Requerimiento UCI</a:t>
            </a:r>
          </a:p>
        </p:txBody>
      </p:sp>
      <p:sp>
        <p:nvSpPr>
          <p:cNvPr id="23" name="Rectángulo 22">
            <a:extLst>
              <a:ext uri="{FF2B5EF4-FFF2-40B4-BE49-F238E27FC236}">
                <a16:creationId xmlns:a16="http://schemas.microsoft.com/office/drawing/2014/main" id="{530D0066-AAF5-3A44-9C00-8C44B2D5C540}"/>
              </a:ext>
            </a:extLst>
          </p:cNvPr>
          <p:cNvSpPr/>
          <p:nvPr/>
        </p:nvSpPr>
        <p:spPr>
          <a:xfrm>
            <a:off x="7052242" y="5016920"/>
            <a:ext cx="1488600" cy="117233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222" tIns="45611" rIns="91222" bIns="45611"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s-ES_tradnl" sz="1796" dirty="0"/>
              <a:t>Finaliza cuarentena asintomático /contacto</a:t>
            </a:r>
          </a:p>
        </p:txBody>
      </p:sp>
      <p:sp>
        <p:nvSpPr>
          <p:cNvPr id="24" name="Rectángulo 23">
            <a:extLst>
              <a:ext uri="{FF2B5EF4-FFF2-40B4-BE49-F238E27FC236}">
                <a16:creationId xmlns:a16="http://schemas.microsoft.com/office/drawing/2014/main" id="{901F8CAF-31E1-7941-BF6D-AE2C95957AA2}"/>
              </a:ext>
            </a:extLst>
          </p:cNvPr>
          <p:cNvSpPr/>
          <p:nvPr/>
        </p:nvSpPr>
        <p:spPr>
          <a:xfrm>
            <a:off x="8663371" y="5016919"/>
            <a:ext cx="2387155" cy="117233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222" tIns="45611" rIns="91222" bIns="45611"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s-ES_tradnl" sz="1796" dirty="0"/>
              <a:t>termino de transmisión en sintomáticos</a:t>
            </a:r>
          </a:p>
        </p:txBody>
      </p:sp>
      <p:cxnSp>
        <p:nvCxnSpPr>
          <p:cNvPr id="25" name="Conector recto de flecha 24">
            <a:extLst>
              <a:ext uri="{FF2B5EF4-FFF2-40B4-BE49-F238E27FC236}">
                <a16:creationId xmlns:a16="http://schemas.microsoft.com/office/drawing/2014/main" id="{C128E21D-471F-FD4F-9202-251FF415E697}"/>
              </a:ext>
            </a:extLst>
          </p:cNvPr>
          <p:cNvCxnSpPr>
            <a:cxnSpLocks/>
          </p:cNvCxnSpPr>
          <p:nvPr/>
        </p:nvCxnSpPr>
        <p:spPr>
          <a:xfrm flipV="1">
            <a:off x="8701380" y="4598819"/>
            <a:ext cx="0" cy="430771"/>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a:extLst>
              <a:ext uri="{FF2B5EF4-FFF2-40B4-BE49-F238E27FC236}">
                <a16:creationId xmlns:a16="http://schemas.microsoft.com/office/drawing/2014/main" id="{19E95AEA-2EC4-F34E-BD69-BE19B9470379}"/>
              </a:ext>
            </a:extLst>
          </p:cNvPr>
          <p:cNvCxnSpPr>
            <a:cxnSpLocks/>
          </p:cNvCxnSpPr>
          <p:nvPr/>
        </p:nvCxnSpPr>
        <p:spPr>
          <a:xfrm flipV="1">
            <a:off x="11050524" y="4602145"/>
            <a:ext cx="0" cy="430771"/>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7" name="Abrir llave 26">
            <a:extLst>
              <a:ext uri="{FF2B5EF4-FFF2-40B4-BE49-F238E27FC236}">
                <a16:creationId xmlns:a16="http://schemas.microsoft.com/office/drawing/2014/main" id="{E0A512ED-CF8B-7247-92D2-A53C8DB1203D}"/>
              </a:ext>
            </a:extLst>
          </p:cNvPr>
          <p:cNvSpPr/>
          <p:nvPr/>
        </p:nvSpPr>
        <p:spPr>
          <a:xfrm rot="16200000">
            <a:off x="3416840" y="4266886"/>
            <a:ext cx="353771" cy="747515"/>
          </a:xfrm>
          <a:prstGeom prst="leftBrace">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sz="1796"/>
          </a:p>
        </p:txBody>
      </p:sp>
      <p:sp>
        <p:nvSpPr>
          <p:cNvPr id="28" name="Abrir llave 27">
            <a:extLst>
              <a:ext uri="{FF2B5EF4-FFF2-40B4-BE49-F238E27FC236}">
                <a16:creationId xmlns:a16="http://schemas.microsoft.com/office/drawing/2014/main" id="{C3AEF72E-0F66-204F-B4DE-9E2635803AC8}"/>
              </a:ext>
            </a:extLst>
          </p:cNvPr>
          <p:cNvSpPr/>
          <p:nvPr/>
        </p:nvSpPr>
        <p:spPr>
          <a:xfrm rot="16200000">
            <a:off x="4386730" y="4324552"/>
            <a:ext cx="353771" cy="747515"/>
          </a:xfrm>
          <a:prstGeom prst="leftBrace">
            <a:avLst/>
          </a:prstGeom>
          <a:ln w="635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sz="1796"/>
          </a:p>
        </p:txBody>
      </p:sp>
      <p:sp>
        <p:nvSpPr>
          <p:cNvPr id="29" name="Abrir llave 28">
            <a:extLst>
              <a:ext uri="{FF2B5EF4-FFF2-40B4-BE49-F238E27FC236}">
                <a16:creationId xmlns:a16="http://schemas.microsoft.com/office/drawing/2014/main" id="{1AB414FD-567C-6440-AD3B-836DDDFB67DF}"/>
              </a:ext>
            </a:extLst>
          </p:cNvPr>
          <p:cNvSpPr/>
          <p:nvPr/>
        </p:nvSpPr>
        <p:spPr>
          <a:xfrm rot="16200000">
            <a:off x="5301570" y="4248531"/>
            <a:ext cx="343290" cy="910038"/>
          </a:xfrm>
          <a:prstGeom prst="leftBrace">
            <a:avLst/>
          </a:prstGeom>
          <a:ln w="635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sz="1796"/>
          </a:p>
        </p:txBody>
      </p:sp>
      <p:graphicFrame>
        <p:nvGraphicFramePr>
          <p:cNvPr id="32" name="Tabla 31">
            <a:extLst>
              <a:ext uri="{FF2B5EF4-FFF2-40B4-BE49-F238E27FC236}">
                <a16:creationId xmlns:a16="http://schemas.microsoft.com/office/drawing/2014/main" id="{06DFB072-0593-B247-B446-CB850BA38263}"/>
              </a:ext>
            </a:extLst>
          </p:cNvPr>
          <p:cNvGraphicFramePr>
            <a:graphicFrameLocks noGrp="1"/>
          </p:cNvGraphicFramePr>
          <p:nvPr/>
        </p:nvGraphicFramePr>
        <p:xfrm>
          <a:off x="230997" y="3632825"/>
          <a:ext cx="11810564" cy="858846"/>
        </p:xfrm>
        <a:graphic>
          <a:graphicData uri="http://schemas.openxmlformats.org/drawingml/2006/table">
            <a:tbl>
              <a:tblPr/>
              <a:tblGrid>
                <a:gridCol w="1083764">
                  <a:extLst>
                    <a:ext uri="{9D8B030D-6E8A-4147-A177-3AD203B41FA5}">
                      <a16:colId xmlns:a16="http://schemas.microsoft.com/office/drawing/2014/main" val="2652855202"/>
                    </a:ext>
                  </a:extLst>
                </a:gridCol>
                <a:gridCol w="315579">
                  <a:extLst>
                    <a:ext uri="{9D8B030D-6E8A-4147-A177-3AD203B41FA5}">
                      <a16:colId xmlns:a16="http://schemas.microsoft.com/office/drawing/2014/main" val="3634896033"/>
                    </a:ext>
                  </a:extLst>
                </a:gridCol>
                <a:gridCol w="336341">
                  <a:extLst>
                    <a:ext uri="{9D8B030D-6E8A-4147-A177-3AD203B41FA5}">
                      <a16:colId xmlns:a16="http://schemas.microsoft.com/office/drawing/2014/main" val="877942988"/>
                    </a:ext>
                  </a:extLst>
                </a:gridCol>
                <a:gridCol w="336341">
                  <a:extLst>
                    <a:ext uri="{9D8B030D-6E8A-4147-A177-3AD203B41FA5}">
                      <a16:colId xmlns:a16="http://schemas.microsoft.com/office/drawing/2014/main" val="1603909140"/>
                    </a:ext>
                  </a:extLst>
                </a:gridCol>
                <a:gridCol w="336341">
                  <a:extLst>
                    <a:ext uri="{9D8B030D-6E8A-4147-A177-3AD203B41FA5}">
                      <a16:colId xmlns:a16="http://schemas.microsoft.com/office/drawing/2014/main" val="80326700"/>
                    </a:ext>
                  </a:extLst>
                </a:gridCol>
                <a:gridCol w="336341">
                  <a:extLst>
                    <a:ext uri="{9D8B030D-6E8A-4147-A177-3AD203B41FA5}">
                      <a16:colId xmlns:a16="http://schemas.microsoft.com/office/drawing/2014/main" val="261123856"/>
                    </a:ext>
                  </a:extLst>
                </a:gridCol>
                <a:gridCol w="336341">
                  <a:extLst>
                    <a:ext uri="{9D8B030D-6E8A-4147-A177-3AD203B41FA5}">
                      <a16:colId xmlns:a16="http://schemas.microsoft.com/office/drawing/2014/main" val="4215546298"/>
                    </a:ext>
                  </a:extLst>
                </a:gridCol>
                <a:gridCol w="336341">
                  <a:extLst>
                    <a:ext uri="{9D8B030D-6E8A-4147-A177-3AD203B41FA5}">
                      <a16:colId xmlns:a16="http://schemas.microsoft.com/office/drawing/2014/main" val="653922517"/>
                    </a:ext>
                  </a:extLst>
                </a:gridCol>
                <a:gridCol w="49757">
                  <a:extLst>
                    <a:ext uri="{9D8B030D-6E8A-4147-A177-3AD203B41FA5}">
                      <a16:colId xmlns:a16="http://schemas.microsoft.com/office/drawing/2014/main" val="2077218107"/>
                    </a:ext>
                  </a:extLst>
                </a:gridCol>
                <a:gridCol w="628337">
                  <a:extLst>
                    <a:ext uri="{9D8B030D-6E8A-4147-A177-3AD203B41FA5}">
                      <a16:colId xmlns:a16="http://schemas.microsoft.com/office/drawing/2014/main" val="3163242572"/>
                    </a:ext>
                  </a:extLst>
                </a:gridCol>
                <a:gridCol w="336341">
                  <a:extLst>
                    <a:ext uri="{9D8B030D-6E8A-4147-A177-3AD203B41FA5}">
                      <a16:colId xmlns:a16="http://schemas.microsoft.com/office/drawing/2014/main" val="709274462"/>
                    </a:ext>
                  </a:extLst>
                </a:gridCol>
                <a:gridCol w="336341">
                  <a:extLst>
                    <a:ext uri="{9D8B030D-6E8A-4147-A177-3AD203B41FA5}">
                      <a16:colId xmlns:a16="http://schemas.microsoft.com/office/drawing/2014/main" val="2381694099"/>
                    </a:ext>
                  </a:extLst>
                </a:gridCol>
                <a:gridCol w="336341">
                  <a:extLst>
                    <a:ext uri="{9D8B030D-6E8A-4147-A177-3AD203B41FA5}">
                      <a16:colId xmlns:a16="http://schemas.microsoft.com/office/drawing/2014/main" val="3937393841"/>
                    </a:ext>
                  </a:extLst>
                </a:gridCol>
                <a:gridCol w="336341">
                  <a:extLst>
                    <a:ext uri="{9D8B030D-6E8A-4147-A177-3AD203B41FA5}">
                      <a16:colId xmlns:a16="http://schemas.microsoft.com/office/drawing/2014/main" val="1285851387"/>
                    </a:ext>
                  </a:extLst>
                </a:gridCol>
                <a:gridCol w="336341">
                  <a:extLst>
                    <a:ext uri="{9D8B030D-6E8A-4147-A177-3AD203B41FA5}">
                      <a16:colId xmlns:a16="http://schemas.microsoft.com/office/drawing/2014/main" val="1649040375"/>
                    </a:ext>
                  </a:extLst>
                </a:gridCol>
                <a:gridCol w="336341">
                  <a:extLst>
                    <a:ext uri="{9D8B030D-6E8A-4147-A177-3AD203B41FA5}">
                      <a16:colId xmlns:a16="http://schemas.microsoft.com/office/drawing/2014/main" val="218762157"/>
                    </a:ext>
                  </a:extLst>
                </a:gridCol>
                <a:gridCol w="336341">
                  <a:extLst>
                    <a:ext uri="{9D8B030D-6E8A-4147-A177-3AD203B41FA5}">
                      <a16:colId xmlns:a16="http://schemas.microsoft.com/office/drawing/2014/main" val="3112506335"/>
                    </a:ext>
                  </a:extLst>
                </a:gridCol>
                <a:gridCol w="336341">
                  <a:extLst>
                    <a:ext uri="{9D8B030D-6E8A-4147-A177-3AD203B41FA5}">
                      <a16:colId xmlns:a16="http://schemas.microsoft.com/office/drawing/2014/main" val="4187197393"/>
                    </a:ext>
                  </a:extLst>
                </a:gridCol>
                <a:gridCol w="336341">
                  <a:extLst>
                    <a:ext uri="{9D8B030D-6E8A-4147-A177-3AD203B41FA5}">
                      <a16:colId xmlns:a16="http://schemas.microsoft.com/office/drawing/2014/main" val="3930182742"/>
                    </a:ext>
                  </a:extLst>
                </a:gridCol>
                <a:gridCol w="336341">
                  <a:extLst>
                    <a:ext uri="{9D8B030D-6E8A-4147-A177-3AD203B41FA5}">
                      <a16:colId xmlns:a16="http://schemas.microsoft.com/office/drawing/2014/main" val="3223167157"/>
                    </a:ext>
                  </a:extLst>
                </a:gridCol>
                <a:gridCol w="336341">
                  <a:extLst>
                    <a:ext uri="{9D8B030D-6E8A-4147-A177-3AD203B41FA5}">
                      <a16:colId xmlns:a16="http://schemas.microsoft.com/office/drawing/2014/main" val="3210205039"/>
                    </a:ext>
                  </a:extLst>
                </a:gridCol>
                <a:gridCol w="336341">
                  <a:extLst>
                    <a:ext uri="{9D8B030D-6E8A-4147-A177-3AD203B41FA5}">
                      <a16:colId xmlns:a16="http://schemas.microsoft.com/office/drawing/2014/main" val="792495958"/>
                    </a:ext>
                  </a:extLst>
                </a:gridCol>
                <a:gridCol w="336341">
                  <a:extLst>
                    <a:ext uri="{9D8B030D-6E8A-4147-A177-3AD203B41FA5}">
                      <a16:colId xmlns:a16="http://schemas.microsoft.com/office/drawing/2014/main" val="1374095416"/>
                    </a:ext>
                  </a:extLst>
                </a:gridCol>
                <a:gridCol w="336341">
                  <a:extLst>
                    <a:ext uri="{9D8B030D-6E8A-4147-A177-3AD203B41FA5}">
                      <a16:colId xmlns:a16="http://schemas.microsoft.com/office/drawing/2014/main" val="3731928678"/>
                    </a:ext>
                  </a:extLst>
                </a:gridCol>
                <a:gridCol w="336341">
                  <a:extLst>
                    <a:ext uri="{9D8B030D-6E8A-4147-A177-3AD203B41FA5}">
                      <a16:colId xmlns:a16="http://schemas.microsoft.com/office/drawing/2014/main" val="1883802259"/>
                    </a:ext>
                  </a:extLst>
                </a:gridCol>
                <a:gridCol w="336341">
                  <a:extLst>
                    <a:ext uri="{9D8B030D-6E8A-4147-A177-3AD203B41FA5}">
                      <a16:colId xmlns:a16="http://schemas.microsoft.com/office/drawing/2014/main" val="92814529"/>
                    </a:ext>
                  </a:extLst>
                </a:gridCol>
                <a:gridCol w="336341">
                  <a:extLst>
                    <a:ext uri="{9D8B030D-6E8A-4147-A177-3AD203B41FA5}">
                      <a16:colId xmlns:a16="http://schemas.microsoft.com/office/drawing/2014/main" val="3186814178"/>
                    </a:ext>
                  </a:extLst>
                </a:gridCol>
                <a:gridCol w="336341">
                  <a:extLst>
                    <a:ext uri="{9D8B030D-6E8A-4147-A177-3AD203B41FA5}">
                      <a16:colId xmlns:a16="http://schemas.microsoft.com/office/drawing/2014/main" val="4043406075"/>
                    </a:ext>
                  </a:extLst>
                </a:gridCol>
                <a:gridCol w="336341">
                  <a:extLst>
                    <a:ext uri="{9D8B030D-6E8A-4147-A177-3AD203B41FA5}">
                      <a16:colId xmlns:a16="http://schemas.microsoft.com/office/drawing/2014/main" val="342599027"/>
                    </a:ext>
                  </a:extLst>
                </a:gridCol>
                <a:gridCol w="336341">
                  <a:extLst>
                    <a:ext uri="{9D8B030D-6E8A-4147-A177-3AD203B41FA5}">
                      <a16:colId xmlns:a16="http://schemas.microsoft.com/office/drawing/2014/main" val="2399606547"/>
                    </a:ext>
                  </a:extLst>
                </a:gridCol>
                <a:gridCol w="336341">
                  <a:extLst>
                    <a:ext uri="{9D8B030D-6E8A-4147-A177-3AD203B41FA5}">
                      <a16:colId xmlns:a16="http://schemas.microsoft.com/office/drawing/2014/main" val="661170004"/>
                    </a:ext>
                  </a:extLst>
                </a:gridCol>
                <a:gridCol w="336341">
                  <a:extLst>
                    <a:ext uri="{9D8B030D-6E8A-4147-A177-3AD203B41FA5}">
                      <a16:colId xmlns:a16="http://schemas.microsoft.com/office/drawing/2014/main" val="3362628691"/>
                    </a:ext>
                  </a:extLst>
                </a:gridCol>
                <a:gridCol w="315579">
                  <a:extLst>
                    <a:ext uri="{9D8B030D-6E8A-4147-A177-3AD203B41FA5}">
                      <a16:colId xmlns:a16="http://schemas.microsoft.com/office/drawing/2014/main" val="3821063297"/>
                    </a:ext>
                  </a:extLst>
                </a:gridCol>
              </a:tblGrid>
              <a:tr h="286282">
                <a:tc>
                  <a:txBody>
                    <a:bodyPr/>
                    <a:lstStyle/>
                    <a:p>
                      <a:pPr algn="l" fontAlgn="b"/>
                      <a:endParaRPr lang="es-CO" sz="1800" b="0" i="0" u="none" strike="noStrike">
                        <a:solidFill>
                          <a:srgbClr val="000000"/>
                        </a:solidFill>
                        <a:effectLst/>
                        <a:latin typeface="Calibri" panose="020F0502020204030204" pitchFamily="34" charset="0"/>
                      </a:endParaRPr>
                    </a:p>
                  </a:txBody>
                  <a:tcPr marL="9502" marR="9502" marT="9502" marB="0" anchor="b">
                    <a:lnL>
                      <a:noFill/>
                    </a:lnL>
                    <a:lnR>
                      <a:noFill/>
                    </a:lnR>
                    <a:lnT>
                      <a:noFill/>
                    </a:lnT>
                    <a:lnB>
                      <a:noFill/>
                    </a:lnB>
                  </a:tcPr>
                </a:tc>
                <a:tc>
                  <a:txBody>
                    <a:bodyPr/>
                    <a:lstStyle/>
                    <a:p>
                      <a:pPr algn="l" fontAlgn="b"/>
                      <a:endParaRPr lang="es-CO" sz="1800" b="0" i="0" u="none" strike="noStrike">
                        <a:solidFill>
                          <a:srgbClr val="000000"/>
                        </a:solidFill>
                        <a:effectLst/>
                        <a:latin typeface="Calibri" panose="020F0502020204030204" pitchFamily="34" charset="0"/>
                      </a:endParaRPr>
                    </a:p>
                  </a:txBody>
                  <a:tcPr marL="9502" marR="9502" marT="950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O" sz="1800" b="0" i="0" u="none" strike="noStrike">
                        <a:solidFill>
                          <a:srgbClr val="000000"/>
                        </a:solidFill>
                        <a:effectLst/>
                        <a:latin typeface="Calibri" panose="020F0502020204030204" pitchFamily="34" charset="0"/>
                      </a:endParaRPr>
                    </a:p>
                  </a:txBody>
                  <a:tcPr marL="9502" marR="9502" marT="950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O" sz="1800" b="0" i="0" u="none" strike="noStrike">
                        <a:solidFill>
                          <a:srgbClr val="000000"/>
                        </a:solidFill>
                        <a:effectLst/>
                        <a:latin typeface="Calibri" panose="020F0502020204030204" pitchFamily="34" charset="0"/>
                      </a:endParaRPr>
                    </a:p>
                  </a:txBody>
                  <a:tcPr marL="9502" marR="9502" marT="950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O" sz="1800" b="0" i="0" u="none" strike="noStrike">
                        <a:solidFill>
                          <a:srgbClr val="000000"/>
                        </a:solidFill>
                        <a:effectLst/>
                        <a:latin typeface="Calibri" panose="020F0502020204030204" pitchFamily="34" charset="0"/>
                      </a:endParaRPr>
                    </a:p>
                  </a:txBody>
                  <a:tcPr marL="9502" marR="9502" marT="950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O" sz="1800" b="0" i="0" u="none" strike="noStrike">
                        <a:solidFill>
                          <a:srgbClr val="000000"/>
                        </a:solidFill>
                        <a:effectLst/>
                        <a:latin typeface="Calibri" panose="020F0502020204030204" pitchFamily="34" charset="0"/>
                      </a:endParaRPr>
                    </a:p>
                  </a:txBody>
                  <a:tcPr marL="9502" marR="9502" marT="950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O" sz="1800" b="0" i="0" u="none" strike="noStrike">
                        <a:solidFill>
                          <a:srgbClr val="000000"/>
                        </a:solidFill>
                        <a:effectLst/>
                        <a:latin typeface="Calibri" panose="020F0502020204030204" pitchFamily="34" charset="0"/>
                      </a:endParaRPr>
                    </a:p>
                  </a:txBody>
                  <a:tcPr marL="9502" marR="9502" marT="950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O" sz="1800" b="0" i="0" u="none" strike="noStrike">
                        <a:solidFill>
                          <a:srgbClr val="000000"/>
                        </a:solidFill>
                        <a:effectLst/>
                        <a:latin typeface="Calibri" panose="020F0502020204030204" pitchFamily="34" charset="0"/>
                      </a:endParaRPr>
                    </a:p>
                  </a:txBody>
                  <a:tcPr marL="9502" marR="9502" marT="950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O" sz="1800" b="0" i="0" u="none" strike="noStrike">
                        <a:solidFill>
                          <a:srgbClr val="000000"/>
                        </a:solidFill>
                        <a:effectLst/>
                        <a:latin typeface="Calibri" panose="020F0502020204030204" pitchFamily="34" charset="0"/>
                      </a:endParaRPr>
                    </a:p>
                  </a:txBody>
                  <a:tcPr marL="9502" marR="9502" marT="950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O" sz="1800" b="0" i="0" u="none" strike="noStrike">
                        <a:solidFill>
                          <a:srgbClr val="000000"/>
                        </a:solidFill>
                        <a:effectLst/>
                        <a:latin typeface="Calibri" panose="020F0502020204030204" pitchFamily="34" charset="0"/>
                      </a:endParaRPr>
                    </a:p>
                  </a:txBody>
                  <a:tcPr marL="9502" marR="9502" marT="950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O" sz="1800" b="0" i="0" u="none" strike="noStrike">
                        <a:solidFill>
                          <a:srgbClr val="000000"/>
                        </a:solidFill>
                        <a:effectLst/>
                        <a:latin typeface="Calibri" panose="020F0502020204030204" pitchFamily="34" charset="0"/>
                      </a:endParaRPr>
                    </a:p>
                  </a:txBody>
                  <a:tcPr marL="9502" marR="9502" marT="950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O" sz="1800" b="0" i="0" u="none" strike="noStrike">
                        <a:solidFill>
                          <a:srgbClr val="000000"/>
                        </a:solidFill>
                        <a:effectLst/>
                        <a:latin typeface="Calibri" panose="020F0502020204030204" pitchFamily="34" charset="0"/>
                      </a:endParaRPr>
                    </a:p>
                  </a:txBody>
                  <a:tcPr marL="9502" marR="9502" marT="950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O" sz="1800" b="0" i="0" u="none" strike="noStrike">
                        <a:solidFill>
                          <a:srgbClr val="000000"/>
                        </a:solidFill>
                        <a:effectLst/>
                        <a:latin typeface="Calibri" panose="020F0502020204030204" pitchFamily="34" charset="0"/>
                      </a:endParaRPr>
                    </a:p>
                  </a:txBody>
                  <a:tcPr marL="9502" marR="9502" marT="950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O" sz="1800" b="0" i="0" u="none" strike="noStrike">
                        <a:solidFill>
                          <a:srgbClr val="000000"/>
                        </a:solidFill>
                        <a:effectLst/>
                        <a:latin typeface="Calibri" panose="020F0502020204030204" pitchFamily="34" charset="0"/>
                      </a:endParaRPr>
                    </a:p>
                  </a:txBody>
                  <a:tcPr marL="9502" marR="9502" marT="950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O" sz="1800" b="0" i="0" u="none" strike="noStrike">
                        <a:solidFill>
                          <a:srgbClr val="000000"/>
                        </a:solidFill>
                        <a:effectLst/>
                        <a:latin typeface="Calibri" panose="020F0502020204030204" pitchFamily="34" charset="0"/>
                      </a:endParaRPr>
                    </a:p>
                  </a:txBody>
                  <a:tcPr marL="9502" marR="9502" marT="950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O" sz="1800" b="0" i="0" u="none" strike="noStrike">
                        <a:solidFill>
                          <a:srgbClr val="000000"/>
                        </a:solidFill>
                        <a:effectLst/>
                        <a:latin typeface="Calibri" panose="020F0502020204030204" pitchFamily="34" charset="0"/>
                      </a:endParaRPr>
                    </a:p>
                  </a:txBody>
                  <a:tcPr marL="9502" marR="9502" marT="950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O" sz="1800" b="0" i="0" u="none" strike="noStrike">
                        <a:solidFill>
                          <a:srgbClr val="000000"/>
                        </a:solidFill>
                        <a:effectLst/>
                        <a:latin typeface="Calibri" panose="020F0502020204030204" pitchFamily="34" charset="0"/>
                      </a:endParaRPr>
                    </a:p>
                  </a:txBody>
                  <a:tcPr marL="9502" marR="9502" marT="950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O" sz="1800" b="0" i="0" u="none" strike="noStrike">
                        <a:solidFill>
                          <a:srgbClr val="000000"/>
                        </a:solidFill>
                        <a:effectLst/>
                        <a:latin typeface="Calibri" panose="020F0502020204030204" pitchFamily="34" charset="0"/>
                      </a:endParaRPr>
                    </a:p>
                  </a:txBody>
                  <a:tcPr marL="9502" marR="9502" marT="950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O" sz="1800" b="0" i="0" u="none" strike="noStrike">
                        <a:solidFill>
                          <a:srgbClr val="000000"/>
                        </a:solidFill>
                        <a:effectLst/>
                        <a:latin typeface="Calibri" panose="020F0502020204030204" pitchFamily="34" charset="0"/>
                      </a:endParaRPr>
                    </a:p>
                  </a:txBody>
                  <a:tcPr marL="9502" marR="9502" marT="950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O" sz="1800" b="0" i="0" u="none" strike="noStrike">
                        <a:solidFill>
                          <a:srgbClr val="000000"/>
                        </a:solidFill>
                        <a:effectLst/>
                        <a:latin typeface="Calibri" panose="020F0502020204030204" pitchFamily="34" charset="0"/>
                      </a:endParaRPr>
                    </a:p>
                  </a:txBody>
                  <a:tcPr marL="9502" marR="9502" marT="950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O" sz="1800" b="0" i="0" u="none" strike="noStrike">
                        <a:solidFill>
                          <a:srgbClr val="000000"/>
                        </a:solidFill>
                        <a:effectLst/>
                        <a:latin typeface="Calibri" panose="020F0502020204030204" pitchFamily="34" charset="0"/>
                      </a:endParaRPr>
                    </a:p>
                  </a:txBody>
                  <a:tcPr marL="9502" marR="9502" marT="950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O" sz="1800" b="0" i="0" u="none" strike="noStrike">
                        <a:solidFill>
                          <a:srgbClr val="000000"/>
                        </a:solidFill>
                        <a:effectLst/>
                        <a:latin typeface="Calibri" panose="020F0502020204030204" pitchFamily="34" charset="0"/>
                      </a:endParaRPr>
                    </a:p>
                  </a:txBody>
                  <a:tcPr marL="9502" marR="9502" marT="950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O" sz="1800" b="0" i="0" u="none" strike="noStrike">
                        <a:solidFill>
                          <a:srgbClr val="000000"/>
                        </a:solidFill>
                        <a:effectLst/>
                        <a:latin typeface="Calibri" panose="020F0502020204030204" pitchFamily="34" charset="0"/>
                      </a:endParaRPr>
                    </a:p>
                  </a:txBody>
                  <a:tcPr marL="9502" marR="9502" marT="950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O" sz="1800" b="0" i="0" u="none" strike="noStrike">
                        <a:solidFill>
                          <a:srgbClr val="000000"/>
                        </a:solidFill>
                        <a:effectLst/>
                        <a:latin typeface="Calibri" panose="020F0502020204030204" pitchFamily="34" charset="0"/>
                      </a:endParaRPr>
                    </a:p>
                  </a:txBody>
                  <a:tcPr marL="9502" marR="9502" marT="950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O" sz="1800" b="0" i="0" u="none" strike="noStrike">
                        <a:solidFill>
                          <a:srgbClr val="000000"/>
                        </a:solidFill>
                        <a:effectLst/>
                        <a:latin typeface="Calibri" panose="020F0502020204030204" pitchFamily="34" charset="0"/>
                      </a:endParaRPr>
                    </a:p>
                  </a:txBody>
                  <a:tcPr marL="9502" marR="9502" marT="950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O" sz="1800" b="0" i="0" u="none" strike="noStrike">
                        <a:solidFill>
                          <a:srgbClr val="000000"/>
                        </a:solidFill>
                        <a:effectLst/>
                        <a:latin typeface="Calibri" panose="020F0502020204030204" pitchFamily="34" charset="0"/>
                      </a:endParaRPr>
                    </a:p>
                  </a:txBody>
                  <a:tcPr marL="9502" marR="9502" marT="950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O" sz="1800" b="0" i="0" u="none" strike="noStrike">
                        <a:solidFill>
                          <a:srgbClr val="000000"/>
                        </a:solidFill>
                        <a:effectLst/>
                        <a:latin typeface="Calibri" panose="020F0502020204030204" pitchFamily="34" charset="0"/>
                      </a:endParaRPr>
                    </a:p>
                  </a:txBody>
                  <a:tcPr marL="9502" marR="9502" marT="950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O" sz="1800" b="0" i="0" u="none" strike="noStrike">
                        <a:solidFill>
                          <a:srgbClr val="000000"/>
                        </a:solidFill>
                        <a:effectLst/>
                        <a:latin typeface="Calibri" panose="020F0502020204030204" pitchFamily="34" charset="0"/>
                      </a:endParaRPr>
                    </a:p>
                  </a:txBody>
                  <a:tcPr marL="9502" marR="9502" marT="950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O" sz="1800" b="0" i="0" u="none" strike="noStrike">
                        <a:solidFill>
                          <a:srgbClr val="000000"/>
                        </a:solidFill>
                        <a:effectLst/>
                        <a:latin typeface="Calibri" panose="020F0502020204030204" pitchFamily="34" charset="0"/>
                      </a:endParaRPr>
                    </a:p>
                  </a:txBody>
                  <a:tcPr marL="9502" marR="9502" marT="950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O" sz="1800" b="0" i="0" u="none" strike="noStrike">
                        <a:solidFill>
                          <a:srgbClr val="000000"/>
                        </a:solidFill>
                        <a:effectLst/>
                        <a:latin typeface="Calibri" panose="020F0502020204030204" pitchFamily="34" charset="0"/>
                      </a:endParaRPr>
                    </a:p>
                  </a:txBody>
                  <a:tcPr marL="9502" marR="9502" marT="950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O" sz="1800" b="0" i="0" u="none" strike="noStrike">
                        <a:solidFill>
                          <a:srgbClr val="000000"/>
                        </a:solidFill>
                        <a:effectLst/>
                        <a:latin typeface="Calibri" panose="020F0502020204030204" pitchFamily="34" charset="0"/>
                      </a:endParaRPr>
                    </a:p>
                  </a:txBody>
                  <a:tcPr marL="9502" marR="9502" marT="950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O" sz="1800" b="0" i="0" u="none" strike="noStrike">
                        <a:solidFill>
                          <a:srgbClr val="000000"/>
                        </a:solidFill>
                        <a:effectLst/>
                        <a:latin typeface="Calibri" panose="020F0502020204030204" pitchFamily="34" charset="0"/>
                      </a:endParaRPr>
                    </a:p>
                  </a:txBody>
                  <a:tcPr marL="9502" marR="9502" marT="950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O" sz="1800" b="0" i="0" u="none" strike="noStrike">
                        <a:solidFill>
                          <a:srgbClr val="000000"/>
                        </a:solidFill>
                        <a:effectLst/>
                        <a:latin typeface="Calibri" panose="020F0502020204030204" pitchFamily="34" charset="0"/>
                      </a:endParaRPr>
                    </a:p>
                  </a:txBody>
                  <a:tcPr marL="9502" marR="9502" marT="9502"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7509608"/>
                  </a:ext>
                </a:extLst>
              </a:tr>
              <a:tr h="286282">
                <a:tc>
                  <a:txBody>
                    <a:bodyPr/>
                    <a:lstStyle/>
                    <a:p>
                      <a:pPr algn="l" fontAlgn="b"/>
                      <a:endParaRPr lang="es-CO" sz="1800" b="0" i="0" u="none" strike="noStrike">
                        <a:solidFill>
                          <a:srgbClr val="000000"/>
                        </a:solidFill>
                        <a:effectLst/>
                        <a:latin typeface="Calibri" panose="020F0502020204030204" pitchFamily="34" charset="0"/>
                      </a:endParaRPr>
                    </a:p>
                  </a:txBody>
                  <a:tcPr marL="9502" marR="9502" marT="9502" marB="0" anchor="b">
                    <a:lnL>
                      <a:noFill/>
                    </a:lnL>
                    <a:lnR>
                      <a:noFill/>
                    </a:lnR>
                    <a:lnT>
                      <a:noFill/>
                    </a:lnT>
                    <a:lnB>
                      <a:noFill/>
                    </a:lnB>
                  </a:tcPr>
                </a:tc>
                <a:tc>
                  <a:txBody>
                    <a:bodyPr/>
                    <a:lstStyle/>
                    <a:p>
                      <a:pPr algn="l" fontAlgn="b"/>
                      <a:r>
                        <a:rPr lang="es-CO" sz="1800" b="0" i="0" u="none" strike="noStrike">
                          <a:solidFill>
                            <a:srgbClr val="000000"/>
                          </a:solidFill>
                          <a:effectLst/>
                          <a:latin typeface="Calibri" panose="020F0502020204030204" pitchFamily="34" charset="0"/>
                        </a:rPr>
                        <a:t> </a:t>
                      </a:r>
                    </a:p>
                  </a:txBody>
                  <a:tcPr marL="9502" marR="9502" marT="950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s-CO" sz="1800" b="0" i="0" u="none" strike="noStrike">
                          <a:solidFill>
                            <a:srgbClr val="000000"/>
                          </a:solidFill>
                          <a:effectLst/>
                          <a:latin typeface="Calibri" panose="020F0502020204030204" pitchFamily="34" charset="0"/>
                        </a:rPr>
                        <a:t> </a:t>
                      </a:r>
                    </a:p>
                  </a:txBody>
                  <a:tcPr marL="9502" marR="9502" marT="950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CO" sz="1800" b="0" i="0" u="none" strike="noStrike">
                          <a:solidFill>
                            <a:srgbClr val="000000"/>
                          </a:solidFill>
                          <a:effectLst/>
                          <a:latin typeface="Calibri" panose="020F0502020204030204" pitchFamily="34" charset="0"/>
                        </a:rPr>
                        <a:t> </a:t>
                      </a:r>
                    </a:p>
                  </a:txBody>
                  <a:tcPr marL="9502" marR="9502" marT="9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CO" sz="1800" b="0" i="0" u="none" strike="noStrike">
                          <a:solidFill>
                            <a:srgbClr val="000000"/>
                          </a:solidFill>
                          <a:effectLst/>
                          <a:latin typeface="Calibri" panose="020F0502020204030204" pitchFamily="34" charset="0"/>
                        </a:rPr>
                        <a:t> </a:t>
                      </a:r>
                    </a:p>
                  </a:txBody>
                  <a:tcPr marL="9502" marR="9502" marT="9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CO" sz="1800" b="0" i="0" u="none" strike="noStrike">
                          <a:solidFill>
                            <a:srgbClr val="000000"/>
                          </a:solidFill>
                          <a:effectLst/>
                          <a:latin typeface="Calibri" panose="020F0502020204030204" pitchFamily="34" charset="0"/>
                        </a:rPr>
                        <a:t> </a:t>
                      </a:r>
                    </a:p>
                  </a:txBody>
                  <a:tcPr marL="9502" marR="9502" marT="9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CO" sz="1800" b="0" i="0" u="none" strike="noStrike">
                          <a:solidFill>
                            <a:srgbClr val="000000"/>
                          </a:solidFill>
                          <a:effectLst/>
                          <a:latin typeface="Calibri" panose="020F0502020204030204" pitchFamily="34" charset="0"/>
                        </a:rPr>
                        <a:t> </a:t>
                      </a:r>
                    </a:p>
                  </a:txBody>
                  <a:tcPr marL="9502" marR="9502" marT="9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CO" sz="1800" b="0" i="0" u="none" strike="noStrike">
                          <a:solidFill>
                            <a:srgbClr val="000000"/>
                          </a:solidFill>
                          <a:effectLst/>
                          <a:latin typeface="Calibri" panose="020F0502020204030204" pitchFamily="34" charset="0"/>
                        </a:rPr>
                        <a:t> </a:t>
                      </a:r>
                    </a:p>
                  </a:txBody>
                  <a:tcPr marL="9502" marR="9502" marT="9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CO" sz="1800" b="0" i="0" u="none" strike="noStrike">
                          <a:solidFill>
                            <a:srgbClr val="000000"/>
                          </a:solidFill>
                          <a:effectLst/>
                          <a:latin typeface="Calibri" panose="020F0502020204030204" pitchFamily="34" charset="0"/>
                        </a:rPr>
                        <a:t> </a:t>
                      </a:r>
                    </a:p>
                  </a:txBody>
                  <a:tcPr marL="9502" marR="9502" marT="9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CO" sz="1800" b="0" i="0" u="none" strike="noStrike">
                          <a:solidFill>
                            <a:srgbClr val="000000"/>
                          </a:solidFill>
                          <a:effectLst/>
                          <a:latin typeface="Calibri" panose="020F0502020204030204" pitchFamily="34" charset="0"/>
                        </a:rPr>
                        <a:t> </a:t>
                      </a:r>
                    </a:p>
                  </a:txBody>
                  <a:tcPr marL="9502" marR="9502" marT="9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CO" sz="1800" b="0" i="0" u="none" strike="noStrike">
                          <a:solidFill>
                            <a:srgbClr val="000000"/>
                          </a:solidFill>
                          <a:effectLst/>
                          <a:latin typeface="Calibri" panose="020F0502020204030204" pitchFamily="34" charset="0"/>
                        </a:rPr>
                        <a:t> </a:t>
                      </a:r>
                    </a:p>
                  </a:txBody>
                  <a:tcPr marL="9502" marR="9502" marT="9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CO" sz="1800" b="0" i="0" u="none" strike="noStrike">
                          <a:solidFill>
                            <a:srgbClr val="000000"/>
                          </a:solidFill>
                          <a:effectLst/>
                          <a:latin typeface="Calibri" panose="020F0502020204030204" pitchFamily="34" charset="0"/>
                        </a:rPr>
                        <a:t> </a:t>
                      </a:r>
                    </a:p>
                  </a:txBody>
                  <a:tcPr marL="9502" marR="9502" marT="9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CO" sz="1800" b="0" i="0" u="none" strike="noStrike">
                          <a:solidFill>
                            <a:srgbClr val="000000"/>
                          </a:solidFill>
                          <a:effectLst/>
                          <a:latin typeface="Calibri" panose="020F0502020204030204" pitchFamily="34" charset="0"/>
                        </a:rPr>
                        <a:t> </a:t>
                      </a:r>
                    </a:p>
                  </a:txBody>
                  <a:tcPr marL="9502" marR="9502" marT="9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CO" sz="1800" b="0" i="0" u="none" strike="noStrike">
                          <a:solidFill>
                            <a:srgbClr val="000000"/>
                          </a:solidFill>
                          <a:effectLst/>
                          <a:latin typeface="Calibri" panose="020F0502020204030204" pitchFamily="34" charset="0"/>
                        </a:rPr>
                        <a:t> </a:t>
                      </a:r>
                    </a:p>
                  </a:txBody>
                  <a:tcPr marL="9502" marR="9502" marT="9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CO" sz="1800" b="0" i="0" u="none" strike="noStrike">
                          <a:solidFill>
                            <a:srgbClr val="000000"/>
                          </a:solidFill>
                          <a:effectLst/>
                          <a:latin typeface="Calibri" panose="020F0502020204030204" pitchFamily="34" charset="0"/>
                        </a:rPr>
                        <a:t> </a:t>
                      </a:r>
                    </a:p>
                  </a:txBody>
                  <a:tcPr marL="9502" marR="9502" marT="9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CO" sz="1800" b="0" i="0" u="none" strike="noStrike">
                          <a:solidFill>
                            <a:srgbClr val="000000"/>
                          </a:solidFill>
                          <a:effectLst/>
                          <a:latin typeface="Calibri" panose="020F0502020204030204" pitchFamily="34" charset="0"/>
                        </a:rPr>
                        <a:t> </a:t>
                      </a:r>
                    </a:p>
                  </a:txBody>
                  <a:tcPr marL="9502" marR="9502" marT="9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CO" sz="1800" b="0" i="0" u="none" strike="noStrike">
                          <a:solidFill>
                            <a:srgbClr val="000000"/>
                          </a:solidFill>
                          <a:effectLst/>
                          <a:latin typeface="Calibri" panose="020F0502020204030204" pitchFamily="34" charset="0"/>
                        </a:rPr>
                        <a:t> </a:t>
                      </a:r>
                    </a:p>
                  </a:txBody>
                  <a:tcPr marL="9502" marR="9502" marT="9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CO" sz="1800" b="0" i="0" u="none" strike="noStrike">
                          <a:solidFill>
                            <a:srgbClr val="000000"/>
                          </a:solidFill>
                          <a:effectLst/>
                          <a:latin typeface="Calibri" panose="020F0502020204030204" pitchFamily="34" charset="0"/>
                        </a:rPr>
                        <a:t> </a:t>
                      </a:r>
                    </a:p>
                  </a:txBody>
                  <a:tcPr marL="9502" marR="9502" marT="9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CO" sz="1800" b="0" i="0" u="none" strike="noStrike">
                          <a:solidFill>
                            <a:srgbClr val="000000"/>
                          </a:solidFill>
                          <a:effectLst/>
                          <a:latin typeface="Calibri" panose="020F0502020204030204" pitchFamily="34" charset="0"/>
                        </a:rPr>
                        <a:t> </a:t>
                      </a:r>
                    </a:p>
                  </a:txBody>
                  <a:tcPr marL="9502" marR="9502" marT="9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CO" sz="1800" b="0" i="0" u="none" strike="noStrike">
                          <a:solidFill>
                            <a:srgbClr val="000000"/>
                          </a:solidFill>
                          <a:effectLst/>
                          <a:latin typeface="Calibri" panose="020F0502020204030204" pitchFamily="34" charset="0"/>
                        </a:rPr>
                        <a:t> </a:t>
                      </a:r>
                    </a:p>
                  </a:txBody>
                  <a:tcPr marL="9502" marR="9502" marT="9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CO" sz="1800" b="0" i="0" u="none" strike="noStrike">
                          <a:solidFill>
                            <a:srgbClr val="000000"/>
                          </a:solidFill>
                          <a:effectLst/>
                          <a:latin typeface="Calibri" panose="020F0502020204030204" pitchFamily="34" charset="0"/>
                        </a:rPr>
                        <a:t> </a:t>
                      </a:r>
                    </a:p>
                  </a:txBody>
                  <a:tcPr marL="9502" marR="9502" marT="9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CO" sz="1800" b="0" i="0" u="none" strike="noStrike">
                          <a:solidFill>
                            <a:srgbClr val="000000"/>
                          </a:solidFill>
                          <a:effectLst/>
                          <a:latin typeface="Calibri" panose="020F0502020204030204" pitchFamily="34" charset="0"/>
                        </a:rPr>
                        <a:t> </a:t>
                      </a:r>
                    </a:p>
                  </a:txBody>
                  <a:tcPr marL="9502" marR="9502" marT="9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CO" sz="1800" b="0" i="0" u="none" strike="noStrike">
                          <a:solidFill>
                            <a:srgbClr val="000000"/>
                          </a:solidFill>
                          <a:effectLst/>
                          <a:latin typeface="Calibri" panose="020F0502020204030204" pitchFamily="34" charset="0"/>
                        </a:rPr>
                        <a:t> </a:t>
                      </a:r>
                    </a:p>
                  </a:txBody>
                  <a:tcPr marL="9502" marR="9502" marT="9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CO" sz="1800" b="0" i="0" u="none" strike="noStrike">
                          <a:solidFill>
                            <a:srgbClr val="000000"/>
                          </a:solidFill>
                          <a:effectLst/>
                          <a:latin typeface="Calibri" panose="020F0502020204030204" pitchFamily="34" charset="0"/>
                        </a:rPr>
                        <a:t> </a:t>
                      </a:r>
                    </a:p>
                  </a:txBody>
                  <a:tcPr marL="9502" marR="9502" marT="9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CO" sz="1800" b="0" i="0" u="none" strike="noStrike">
                          <a:solidFill>
                            <a:srgbClr val="000000"/>
                          </a:solidFill>
                          <a:effectLst/>
                          <a:latin typeface="Calibri" panose="020F0502020204030204" pitchFamily="34" charset="0"/>
                        </a:rPr>
                        <a:t> </a:t>
                      </a:r>
                    </a:p>
                  </a:txBody>
                  <a:tcPr marL="9502" marR="9502" marT="9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CO" sz="1800" b="0" i="0" u="none" strike="noStrike">
                          <a:solidFill>
                            <a:srgbClr val="000000"/>
                          </a:solidFill>
                          <a:effectLst/>
                          <a:latin typeface="Calibri" panose="020F0502020204030204" pitchFamily="34" charset="0"/>
                        </a:rPr>
                        <a:t> </a:t>
                      </a:r>
                    </a:p>
                  </a:txBody>
                  <a:tcPr marL="9502" marR="9502" marT="9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CO" sz="1800" b="0" i="0" u="none" strike="noStrike">
                          <a:solidFill>
                            <a:srgbClr val="000000"/>
                          </a:solidFill>
                          <a:effectLst/>
                          <a:latin typeface="Calibri" panose="020F0502020204030204" pitchFamily="34" charset="0"/>
                        </a:rPr>
                        <a:t> </a:t>
                      </a:r>
                    </a:p>
                  </a:txBody>
                  <a:tcPr marL="9502" marR="9502" marT="9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CO" sz="1800" b="0" i="0" u="none" strike="noStrike">
                          <a:solidFill>
                            <a:srgbClr val="000000"/>
                          </a:solidFill>
                          <a:effectLst/>
                          <a:latin typeface="Calibri" panose="020F0502020204030204" pitchFamily="34" charset="0"/>
                        </a:rPr>
                        <a:t> </a:t>
                      </a:r>
                    </a:p>
                  </a:txBody>
                  <a:tcPr marL="9502" marR="9502" marT="9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CO" sz="1800" b="0" i="0" u="none" strike="noStrike">
                          <a:solidFill>
                            <a:srgbClr val="000000"/>
                          </a:solidFill>
                          <a:effectLst/>
                          <a:latin typeface="Calibri" panose="020F0502020204030204" pitchFamily="34" charset="0"/>
                        </a:rPr>
                        <a:t> </a:t>
                      </a:r>
                    </a:p>
                  </a:txBody>
                  <a:tcPr marL="9502" marR="9502" marT="9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CO" sz="1800" b="0" i="0" u="none" strike="noStrike">
                          <a:solidFill>
                            <a:srgbClr val="000000"/>
                          </a:solidFill>
                          <a:effectLst/>
                          <a:latin typeface="Calibri" panose="020F0502020204030204" pitchFamily="34" charset="0"/>
                        </a:rPr>
                        <a:t> </a:t>
                      </a:r>
                    </a:p>
                  </a:txBody>
                  <a:tcPr marL="9502" marR="9502" marT="9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CO" sz="1800" b="0" i="0" u="none" strike="noStrike">
                          <a:solidFill>
                            <a:srgbClr val="000000"/>
                          </a:solidFill>
                          <a:effectLst/>
                          <a:latin typeface="Calibri" panose="020F0502020204030204" pitchFamily="34" charset="0"/>
                        </a:rPr>
                        <a:t> </a:t>
                      </a:r>
                    </a:p>
                  </a:txBody>
                  <a:tcPr marL="9502" marR="9502" marT="9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CO" sz="1800" b="0" i="0" u="none" strike="noStrike">
                          <a:solidFill>
                            <a:srgbClr val="000000"/>
                          </a:solidFill>
                          <a:effectLst/>
                          <a:latin typeface="Calibri" panose="020F0502020204030204" pitchFamily="34" charset="0"/>
                        </a:rPr>
                        <a:t> </a:t>
                      </a:r>
                    </a:p>
                  </a:txBody>
                  <a:tcPr marL="9502" marR="9502" marT="95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s-CO" sz="1800" b="0" i="0" u="none" strike="noStrike">
                          <a:solidFill>
                            <a:srgbClr val="000000"/>
                          </a:solidFill>
                          <a:effectLst/>
                          <a:latin typeface="Calibri" panose="020F0502020204030204" pitchFamily="34" charset="0"/>
                        </a:rPr>
                        <a:t> </a:t>
                      </a:r>
                    </a:p>
                  </a:txBody>
                  <a:tcPr marL="9502" marR="9502" marT="950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102899318"/>
                  </a:ext>
                </a:extLst>
              </a:tr>
              <a:tr h="286282">
                <a:tc>
                  <a:txBody>
                    <a:bodyPr/>
                    <a:lstStyle/>
                    <a:p>
                      <a:pPr algn="l" fontAlgn="b"/>
                      <a:r>
                        <a:rPr lang="es-CO" sz="1800" b="0" i="0" u="none" strike="noStrike">
                          <a:solidFill>
                            <a:srgbClr val="000000"/>
                          </a:solidFill>
                          <a:effectLst/>
                          <a:latin typeface="Calibri" panose="020F0502020204030204" pitchFamily="34" charset="0"/>
                        </a:rPr>
                        <a:t>Días</a:t>
                      </a:r>
                    </a:p>
                  </a:txBody>
                  <a:tcPr marL="9502" marR="9502" marT="9502" marB="0" anchor="b">
                    <a:lnL>
                      <a:noFill/>
                    </a:lnL>
                    <a:lnR>
                      <a:noFill/>
                    </a:lnR>
                    <a:lnT>
                      <a:noFill/>
                    </a:lnT>
                    <a:lnB>
                      <a:noFill/>
                    </a:lnB>
                  </a:tcPr>
                </a:tc>
                <a:tc>
                  <a:txBody>
                    <a:bodyPr/>
                    <a:lstStyle/>
                    <a:p>
                      <a:pPr algn="l" fontAlgn="b"/>
                      <a:endParaRPr lang="es-CO" sz="1800" b="0" i="0" u="none" strike="noStrike">
                        <a:solidFill>
                          <a:srgbClr val="000000"/>
                        </a:solidFill>
                        <a:effectLst/>
                        <a:latin typeface="Calibri" panose="020F0502020204030204" pitchFamily="34" charset="0"/>
                      </a:endParaRPr>
                    </a:p>
                  </a:txBody>
                  <a:tcPr marL="9502" marR="9502" marT="9502" marB="0" anchor="b">
                    <a:lnL>
                      <a:noFill/>
                    </a:lnL>
                    <a:lnR>
                      <a:noFill/>
                    </a:lnR>
                    <a:lnT>
                      <a:noFill/>
                    </a:lnT>
                    <a:lnB>
                      <a:noFill/>
                    </a:lnB>
                  </a:tcPr>
                </a:tc>
                <a:tc>
                  <a:txBody>
                    <a:bodyPr/>
                    <a:lstStyle/>
                    <a:p>
                      <a:pPr algn="r" fontAlgn="b"/>
                      <a:r>
                        <a:rPr lang="es-CO" sz="1800" b="0" i="0" u="none" strike="noStrike">
                          <a:solidFill>
                            <a:srgbClr val="000000"/>
                          </a:solidFill>
                          <a:effectLst/>
                          <a:latin typeface="Calibri" panose="020F0502020204030204" pitchFamily="34" charset="0"/>
                        </a:rPr>
                        <a:t>1</a:t>
                      </a:r>
                    </a:p>
                  </a:txBody>
                  <a:tcPr marL="9502" marR="9502" marT="9502" marB="0" anchor="b">
                    <a:lnL>
                      <a:noFill/>
                    </a:lnL>
                    <a:lnR>
                      <a:noFill/>
                    </a:lnR>
                    <a:lnT>
                      <a:noFill/>
                    </a:lnT>
                    <a:lnB>
                      <a:noFill/>
                    </a:lnB>
                  </a:tcPr>
                </a:tc>
                <a:tc>
                  <a:txBody>
                    <a:bodyPr/>
                    <a:lstStyle/>
                    <a:p>
                      <a:pPr algn="r" fontAlgn="b"/>
                      <a:r>
                        <a:rPr lang="es-CO" sz="1800" b="0" i="0" u="none" strike="noStrike">
                          <a:solidFill>
                            <a:srgbClr val="000000"/>
                          </a:solidFill>
                          <a:effectLst/>
                          <a:latin typeface="Calibri" panose="020F0502020204030204" pitchFamily="34" charset="0"/>
                        </a:rPr>
                        <a:t>2</a:t>
                      </a:r>
                    </a:p>
                  </a:txBody>
                  <a:tcPr marL="9502" marR="9502" marT="9502" marB="0" anchor="b">
                    <a:lnL>
                      <a:noFill/>
                    </a:lnL>
                    <a:lnR>
                      <a:noFill/>
                    </a:lnR>
                    <a:lnT>
                      <a:noFill/>
                    </a:lnT>
                    <a:lnB>
                      <a:noFill/>
                    </a:lnB>
                  </a:tcPr>
                </a:tc>
                <a:tc>
                  <a:txBody>
                    <a:bodyPr/>
                    <a:lstStyle/>
                    <a:p>
                      <a:pPr algn="r" fontAlgn="b"/>
                      <a:r>
                        <a:rPr lang="es-CO" sz="1800" b="0" i="0" u="none" strike="noStrike" dirty="0">
                          <a:solidFill>
                            <a:srgbClr val="000000"/>
                          </a:solidFill>
                          <a:effectLst/>
                          <a:latin typeface="Calibri" panose="020F0502020204030204" pitchFamily="34" charset="0"/>
                        </a:rPr>
                        <a:t>3</a:t>
                      </a:r>
                    </a:p>
                  </a:txBody>
                  <a:tcPr marL="9502" marR="9502" marT="9502" marB="0" anchor="b">
                    <a:lnL>
                      <a:noFill/>
                    </a:lnL>
                    <a:lnR>
                      <a:noFill/>
                    </a:lnR>
                    <a:lnT>
                      <a:noFill/>
                    </a:lnT>
                    <a:lnB>
                      <a:noFill/>
                    </a:lnB>
                  </a:tcPr>
                </a:tc>
                <a:tc>
                  <a:txBody>
                    <a:bodyPr/>
                    <a:lstStyle/>
                    <a:p>
                      <a:pPr algn="r" fontAlgn="b"/>
                      <a:r>
                        <a:rPr lang="es-CO" sz="1800" b="0" i="0" u="none" strike="noStrike">
                          <a:solidFill>
                            <a:srgbClr val="000000"/>
                          </a:solidFill>
                          <a:effectLst/>
                          <a:latin typeface="Calibri" panose="020F0502020204030204" pitchFamily="34" charset="0"/>
                        </a:rPr>
                        <a:t>4</a:t>
                      </a:r>
                    </a:p>
                  </a:txBody>
                  <a:tcPr marL="9502" marR="9502" marT="9502" marB="0" anchor="b">
                    <a:lnL>
                      <a:noFill/>
                    </a:lnL>
                    <a:lnR>
                      <a:noFill/>
                    </a:lnR>
                    <a:lnT>
                      <a:noFill/>
                    </a:lnT>
                    <a:lnB>
                      <a:noFill/>
                    </a:lnB>
                  </a:tcPr>
                </a:tc>
                <a:tc>
                  <a:txBody>
                    <a:bodyPr/>
                    <a:lstStyle/>
                    <a:p>
                      <a:pPr algn="r" fontAlgn="b"/>
                      <a:r>
                        <a:rPr lang="es-CO" sz="1800" b="0" i="0" u="none" strike="noStrike">
                          <a:solidFill>
                            <a:srgbClr val="000000"/>
                          </a:solidFill>
                          <a:effectLst/>
                          <a:latin typeface="Calibri" panose="020F0502020204030204" pitchFamily="34" charset="0"/>
                        </a:rPr>
                        <a:t>5</a:t>
                      </a:r>
                    </a:p>
                  </a:txBody>
                  <a:tcPr marL="9502" marR="9502" marT="9502" marB="0" anchor="b">
                    <a:lnL>
                      <a:noFill/>
                    </a:lnL>
                    <a:lnR>
                      <a:noFill/>
                    </a:lnR>
                    <a:lnT>
                      <a:noFill/>
                    </a:lnT>
                    <a:lnB>
                      <a:noFill/>
                    </a:lnB>
                  </a:tcPr>
                </a:tc>
                <a:tc>
                  <a:txBody>
                    <a:bodyPr/>
                    <a:lstStyle/>
                    <a:p>
                      <a:pPr algn="r" fontAlgn="b"/>
                      <a:r>
                        <a:rPr lang="es-CO" sz="1800" b="0" i="0" u="none" strike="noStrike">
                          <a:solidFill>
                            <a:srgbClr val="000000"/>
                          </a:solidFill>
                          <a:effectLst/>
                          <a:latin typeface="Calibri" panose="020F0502020204030204" pitchFamily="34" charset="0"/>
                        </a:rPr>
                        <a:t>6</a:t>
                      </a:r>
                    </a:p>
                  </a:txBody>
                  <a:tcPr marL="9502" marR="9502" marT="9502" marB="0" anchor="b">
                    <a:lnL>
                      <a:noFill/>
                    </a:lnL>
                    <a:lnR>
                      <a:noFill/>
                    </a:lnR>
                    <a:lnT>
                      <a:noFill/>
                    </a:lnT>
                    <a:lnB>
                      <a:noFill/>
                    </a:lnB>
                  </a:tcPr>
                </a:tc>
                <a:tc>
                  <a:txBody>
                    <a:bodyPr/>
                    <a:lstStyle/>
                    <a:p>
                      <a:pPr algn="r" fontAlgn="b"/>
                      <a:r>
                        <a:rPr lang="es-CO" sz="1800" b="0" i="0" u="none" strike="noStrike" dirty="0">
                          <a:solidFill>
                            <a:srgbClr val="000000"/>
                          </a:solidFill>
                          <a:effectLst/>
                          <a:latin typeface="Calibri" panose="020F0502020204030204" pitchFamily="34" charset="0"/>
                        </a:rPr>
                        <a:t>7</a:t>
                      </a:r>
                    </a:p>
                  </a:txBody>
                  <a:tcPr marL="9502" marR="9502" marT="9502" marB="0" anchor="b">
                    <a:lnL>
                      <a:noFill/>
                    </a:lnL>
                    <a:lnR>
                      <a:noFill/>
                    </a:lnR>
                    <a:lnT>
                      <a:noFill/>
                    </a:lnT>
                    <a:lnB>
                      <a:noFill/>
                    </a:lnB>
                  </a:tcPr>
                </a:tc>
                <a:tc>
                  <a:txBody>
                    <a:bodyPr/>
                    <a:lstStyle/>
                    <a:p>
                      <a:pPr algn="r" fontAlgn="b"/>
                      <a:r>
                        <a:rPr lang="es-CO" sz="1800" b="0" i="0" u="none" strike="noStrike">
                          <a:solidFill>
                            <a:srgbClr val="000000"/>
                          </a:solidFill>
                          <a:effectLst/>
                          <a:latin typeface="Calibri" panose="020F0502020204030204" pitchFamily="34" charset="0"/>
                        </a:rPr>
                        <a:t>8</a:t>
                      </a:r>
                    </a:p>
                  </a:txBody>
                  <a:tcPr marL="9502" marR="9502" marT="9502" marB="0" anchor="b">
                    <a:lnL>
                      <a:noFill/>
                    </a:lnL>
                    <a:lnR>
                      <a:noFill/>
                    </a:lnR>
                    <a:lnT>
                      <a:noFill/>
                    </a:lnT>
                    <a:lnB>
                      <a:noFill/>
                    </a:lnB>
                  </a:tcPr>
                </a:tc>
                <a:tc>
                  <a:txBody>
                    <a:bodyPr/>
                    <a:lstStyle/>
                    <a:p>
                      <a:pPr algn="r" fontAlgn="b"/>
                      <a:r>
                        <a:rPr lang="es-CO" sz="1800" b="0" i="0" u="none" strike="noStrike">
                          <a:solidFill>
                            <a:srgbClr val="000000"/>
                          </a:solidFill>
                          <a:effectLst/>
                          <a:latin typeface="Calibri" panose="020F0502020204030204" pitchFamily="34" charset="0"/>
                        </a:rPr>
                        <a:t>9</a:t>
                      </a:r>
                    </a:p>
                  </a:txBody>
                  <a:tcPr marL="9502" marR="9502" marT="9502" marB="0" anchor="b">
                    <a:lnL>
                      <a:noFill/>
                    </a:lnL>
                    <a:lnR>
                      <a:noFill/>
                    </a:lnR>
                    <a:lnT>
                      <a:noFill/>
                    </a:lnT>
                    <a:lnB>
                      <a:noFill/>
                    </a:lnB>
                  </a:tcPr>
                </a:tc>
                <a:tc>
                  <a:txBody>
                    <a:bodyPr/>
                    <a:lstStyle/>
                    <a:p>
                      <a:pPr algn="r" fontAlgn="b"/>
                      <a:r>
                        <a:rPr lang="es-CO" sz="1800" b="0" i="0" u="none" strike="noStrike">
                          <a:solidFill>
                            <a:srgbClr val="000000"/>
                          </a:solidFill>
                          <a:effectLst/>
                          <a:latin typeface="Calibri" panose="020F0502020204030204" pitchFamily="34" charset="0"/>
                        </a:rPr>
                        <a:t>10</a:t>
                      </a:r>
                    </a:p>
                  </a:txBody>
                  <a:tcPr marL="9502" marR="9502" marT="9502" marB="0" anchor="b">
                    <a:lnL>
                      <a:noFill/>
                    </a:lnL>
                    <a:lnR>
                      <a:noFill/>
                    </a:lnR>
                    <a:lnT>
                      <a:noFill/>
                    </a:lnT>
                    <a:lnB>
                      <a:noFill/>
                    </a:lnB>
                  </a:tcPr>
                </a:tc>
                <a:tc>
                  <a:txBody>
                    <a:bodyPr/>
                    <a:lstStyle/>
                    <a:p>
                      <a:pPr algn="r" fontAlgn="b"/>
                      <a:r>
                        <a:rPr lang="es-CO" sz="1800" b="0" i="0" u="none" strike="noStrike">
                          <a:solidFill>
                            <a:srgbClr val="000000"/>
                          </a:solidFill>
                          <a:effectLst/>
                          <a:latin typeface="Calibri" panose="020F0502020204030204" pitchFamily="34" charset="0"/>
                        </a:rPr>
                        <a:t>11</a:t>
                      </a:r>
                    </a:p>
                  </a:txBody>
                  <a:tcPr marL="9502" marR="9502" marT="9502" marB="0" anchor="b">
                    <a:lnL>
                      <a:noFill/>
                    </a:lnL>
                    <a:lnR>
                      <a:noFill/>
                    </a:lnR>
                    <a:lnT>
                      <a:noFill/>
                    </a:lnT>
                    <a:lnB>
                      <a:noFill/>
                    </a:lnB>
                  </a:tcPr>
                </a:tc>
                <a:tc>
                  <a:txBody>
                    <a:bodyPr/>
                    <a:lstStyle/>
                    <a:p>
                      <a:pPr algn="r" fontAlgn="b"/>
                      <a:r>
                        <a:rPr lang="es-CO" sz="1800" b="0" i="0" u="none" strike="noStrike">
                          <a:solidFill>
                            <a:srgbClr val="000000"/>
                          </a:solidFill>
                          <a:effectLst/>
                          <a:latin typeface="Calibri" panose="020F0502020204030204" pitchFamily="34" charset="0"/>
                        </a:rPr>
                        <a:t>12</a:t>
                      </a:r>
                    </a:p>
                  </a:txBody>
                  <a:tcPr marL="9502" marR="9502" marT="9502" marB="0" anchor="b">
                    <a:lnL>
                      <a:noFill/>
                    </a:lnL>
                    <a:lnR>
                      <a:noFill/>
                    </a:lnR>
                    <a:lnT>
                      <a:noFill/>
                    </a:lnT>
                    <a:lnB>
                      <a:noFill/>
                    </a:lnB>
                  </a:tcPr>
                </a:tc>
                <a:tc>
                  <a:txBody>
                    <a:bodyPr/>
                    <a:lstStyle/>
                    <a:p>
                      <a:pPr algn="r" fontAlgn="b"/>
                      <a:r>
                        <a:rPr lang="es-CO" sz="1800" b="0" i="0" u="none" strike="noStrike">
                          <a:solidFill>
                            <a:srgbClr val="000000"/>
                          </a:solidFill>
                          <a:effectLst/>
                          <a:latin typeface="Calibri" panose="020F0502020204030204" pitchFamily="34" charset="0"/>
                        </a:rPr>
                        <a:t>13</a:t>
                      </a:r>
                    </a:p>
                  </a:txBody>
                  <a:tcPr marL="9502" marR="9502" marT="9502" marB="0" anchor="b">
                    <a:lnL>
                      <a:noFill/>
                    </a:lnL>
                    <a:lnR>
                      <a:noFill/>
                    </a:lnR>
                    <a:lnT>
                      <a:noFill/>
                    </a:lnT>
                    <a:lnB>
                      <a:noFill/>
                    </a:lnB>
                  </a:tcPr>
                </a:tc>
                <a:tc>
                  <a:txBody>
                    <a:bodyPr/>
                    <a:lstStyle/>
                    <a:p>
                      <a:pPr algn="r" fontAlgn="b"/>
                      <a:r>
                        <a:rPr lang="es-CO" sz="1800" b="0" i="0" u="none" strike="noStrike">
                          <a:solidFill>
                            <a:srgbClr val="000000"/>
                          </a:solidFill>
                          <a:effectLst/>
                          <a:latin typeface="Calibri" panose="020F0502020204030204" pitchFamily="34" charset="0"/>
                        </a:rPr>
                        <a:t>14</a:t>
                      </a:r>
                    </a:p>
                  </a:txBody>
                  <a:tcPr marL="9502" marR="9502" marT="9502" marB="0" anchor="b">
                    <a:lnL>
                      <a:noFill/>
                    </a:lnL>
                    <a:lnR>
                      <a:noFill/>
                    </a:lnR>
                    <a:lnT>
                      <a:noFill/>
                    </a:lnT>
                    <a:lnB>
                      <a:noFill/>
                    </a:lnB>
                  </a:tcPr>
                </a:tc>
                <a:tc>
                  <a:txBody>
                    <a:bodyPr/>
                    <a:lstStyle/>
                    <a:p>
                      <a:pPr algn="r" fontAlgn="b"/>
                      <a:r>
                        <a:rPr lang="es-CO" sz="1800" b="0" i="0" u="none" strike="noStrike">
                          <a:solidFill>
                            <a:srgbClr val="000000"/>
                          </a:solidFill>
                          <a:effectLst/>
                          <a:latin typeface="Calibri" panose="020F0502020204030204" pitchFamily="34" charset="0"/>
                        </a:rPr>
                        <a:t>15</a:t>
                      </a:r>
                    </a:p>
                  </a:txBody>
                  <a:tcPr marL="9502" marR="9502" marT="9502" marB="0" anchor="b">
                    <a:lnL>
                      <a:noFill/>
                    </a:lnL>
                    <a:lnR>
                      <a:noFill/>
                    </a:lnR>
                    <a:lnT>
                      <a:noFill/>
                    </a:lnT>
                    <a:lnB>
                      <a:noFill/>
                    </a:lnB>
                  </a:tcPr>
                </a:tc>
                <a:tc>
                  <a:txBody>
                    <a:bodyPr/>
                    <a:lstStyle/>
                    <a:p>
                      <a:pPr algn="r" fontAlgn="b"/>
                      <a:r>
                        <a:rPr lang="es-CO" sz="1800" b="0" i="0" u="none" strike="noStrike">
                          <a:solidFill>
                            <a:srgbClr val="000000"/>
                          </a:solidFill>
                          <a:effectLst/>
                          <a:latin typeface="Calibri" panose="020F0502020204030204" pitchFamily="34" charset="0"/>
                        </a:rPr>
                        <a:t>16</a:t>
                      </a:r>
                    </a:p>
                  </a:txBody>
                  <a:tcPr marL="9502" marR="9502" marT="9502" marB="0" anchor="b">
                    <a:lnL>
                      <a:noFill/>
                    </a:lnL>
                    <a:lnR>
                      <a:noFill/>
                    </a:lnR>
                    <a:lnT>
                      <a:noFill/>
                    </a:lnT>
                    <a:lnB>
                      <a:noFill/>
                    </a:lnB>
                  </a:tcPr>
                </a:tc>
                <a:tc>
                  <a:txBody>
                    <a:bodyPr/>
                    <a:lstStyle/>
                    <a:p>
                      <a:pPr algn="r" fontAlgn="b"/>
                      <a:r>
                        <a:rPr lang="es-CO" sz="1800" b="0" i="0" u="none" strike="noStrike">
                          <a:solidFill>
                            <a:srgbClr val="000000"/>
                          </a:solidFill>
                          <a:effectLst/>
                          <a:latin typeface="Calibri" panose="020F0502020204030204" pitchFamily="34" charset="0"/>
                        </a:rPr>
                        <a:t>17</a:t>
                      </a:r>
                    </a:p>
                  </a:txBody>
                  <a:tcPr marL="9502" marR="9502" marT="9502" marB="0" anchor="b">
                    <a:lnL>
                      <a:noFill/>
                    </a:lnL>
                    <a:lnR>
                      <a:noFill/>
                    </a:lnR>
                    <a:lnT>
                      <a:noFill/>
                    </a:lnT>
                    <a:lnB>
                      <a:noFill/>
                    </a:lnB>
                  </a:tcPr>
                </a:tc>
                <a:tc>
                  <a:txBody>
                    <a:bodyPr/>
                    <a:lstStyle/>
                    <a:p>
                      <a:pPr algn="r" fontAlgn="b"/>
                      <a:r>
                        <a:rPr lang="es-CO" sz="1800" b="0" i="0" u="none" strike="noStrike">
                          <a:solidFill>
                            <a:srgbClr val="000000"/>
                          </a:solidFill>
                          <a:effectLst/>
                          <a:latin typeface="Calibri" panose="020F0502020204030204" pitchFamily="34" charset="0"/>
                        </a:rPr>
                        <a:t>18</a:t>
                      </a:r>
                    </a:p>
                  </a:txBody>
                  <a:tcPr marL="9502" marR="9502" marT="9502" marB="0" anchor="b">
                    <a:lnL>
                      <a:noFill/>
                    </a:lnL>
                    <a:lnR>
                      <a:noFill/>
                    </a:lnR>
                    <a:lnT>
                      <a:noFill/>
                    </a:lnT>
                    <a:lnB>
                      <a:noFill/>
                    </a:lnB>
                  </a:tcPr>
                </a:tc>
                <a:tc>
                  <a:txBody>
                    <a:bodyPr/>
                    <a:lstStyle/>
                    <a:p>
                      <a:pPr algn="r" fontAlgn="b"/>
                      <a:r>
                        <a:rPr lang="es-CO" sz="1800" b="0" i="0" u="none" strike="noStrike">
                          <a:solidFill>
                            <a:srgbClr val="000000"/>
                          </a:solidFill>
                          <a:effectLst/>
                          <a:latin typeface="Calibri" panose="020F0502020204030204" pitchFamily="34" charset="0"/>
                        </a:rPr>
                        <a:t>19</a:t>
                      </a:r>
                    </a:p>
                  </a:txBody>
                  <a:tcPr marL="9502" marR="9502" marT="9502" marB="0" anchor="b">
                    <a:lnL>
                      <a:noFill/>
                    </a:lnL>
                    <a:lnR>
                      <a:noFill/>
                    </a:lnR>
                    <a:lnT>
                      <a:noFill/>
                    </a:lnT>
                    <a:lnB>
                      <a:noFill/>
                    </a:lnB>
                  </a:tcPr>
                </a:tc>
                <a:tc>
                  <a:txBody>
                    <a:bodyPr/>
                    <a:lstStyle/>
                    <a:p>
                      <a:pPr algn="r" fontAlgn="b"/>
                      <a:r>
                        <a:rPr lang="es-CO" sz="1800" b="0" i="0" u="none" strike="noStrike">
                          <a:solidFill>
                            <a:srgbClr val="000000"/>
                          </a:solidFill>
                          <a:effectLst/>
                          <a:latin typeface="Calibri" panose="020F0502020204030204" pitchFamily="34" charset="0"/>
                        </a:rPr>
                        <a:t>20</a:t>
                      </a:r>
                    </a:p>
                  </a:txBody>
                  <a:tcPr marL="9502" marR="9502" marT="9502" marB="0" anchor="b">
                    <a:lnL>
                      <a:noFill/>
                    </a:lnL>
                    <a:lnR>
                      <a:noFill/>
                    </a:lnR>
                    <a:lnT>
                      <a:noFill/>
                    </a:lnT>
                    <a:lnB>
                      <a:noFill/>
                    </a:lnB>
                  </a:tcPr>
                </a:tc>
                <a:tc>
                  <a:txBody>
                    <a:bodyPr/>
                    <a:lstStyle/>
                    <a:p>
                      <a:pPr algn="r" fontAlgn="b"/>
                      <a:r>
                        <a:rPr lang="es-CO" sz="1800" b="0" i="0" u="none" strike="noStrike">
                          <a:solidFill>
                            <a:srgbClr val="000000"/>
                          </a:solidFill>
                          <a:effectLst/>
                          <a:latin typeface="Calibri" panose="020F0502020204030204" pitchFamily="34" charset="0"/>
                        </a:rPr>
                        <a:t>21</a:t>
                      </a:r>
                    </a:p>
                  </a:txBody>
                  <a:tcPr marL="9502" marR="9502" marT="9502" marB="0" anchor="b">
                    <a:lnL>
                      <a:noFill/>
                    </a:lnL>
                    <a:lnR>
                      <a:noFill/>
                    </a:lnR>
                    <a:lnT>
                      <a:noFill/>
                    </a:lnT>
                    <a:lnB>
                      <a:noFill/>
                    </a:lnB>
                  </a:tcPr>
                </a:tc>
                <a:tc>
                  <a:txBody>
                    <a:bodyPr/>
                    <a:lstStyle/>
                    <a:p>
                      <a:pPr algn="r" fontAlgn="b"/>
                      <a:r>
                        <a:rPr lang="es-CO" sz="1800" b="0" i="0" u="none" strike="noStrike">
                          <a:solidFill>
                            <a:srgbClr val="000000"/>
                          </a:solidFill>
                          <a:effectLst/>
                          <a:latin typeface="Calibri" panose="020F0502020204030204" pitchFamily="34" charset="0"/>
                        </a:rPr>
                        <a:t>22</a:t>
                      </a:r>
                    </a:p>
                  </a:txBody>
                  <a:tcPr marL="9502" marR="9502" marT="9502" marB="0" anchor="b">
                    <a:lnL>
                      <a:noFill/>
                    </a:lnL>
                    <a:lnR>
                      <a:noFill/>
                    </a:lnR>
                    <a:lnT>
                      <a:noFill/>
                    </a:lnT>
                    <a:lnB>
                      <a:noFill/>
                    </a:lnB>
                  </a:tcPr>
                </a:tc>
                <a:tc>
                  <a:txBody>
                    <a:bodyPr/>
                    <a:lstStyle/>
                    <a:p>
                      <a:pPr algn="r" fontAlgn="b"/>
                      <a:r>
                        <a:rPr lang="es-CO" sz="1800" b="0" i="0" u="none" strike="noStrike">
                          <a:solidFill>
                            <a:srgbClr val="000000"/>
                          </a:solidFill>
                          <a:effectLst/>
                          <a:latin typeface="Calibri" panose="020F0502020204030204" pitchFamily="34" charset="0"/>
                        </a:rPr>
                        <a:t>23</a:t>
                      </a:r>
                    </a:p>
                  </a:txBody>
                  <a:tcPr marL="9502" marR="9502" marT="9502" marB="0" anchor="b">
                    <a:lnL>
                      <a:noFill/>
                    </a:lnL>
                    <a:lnR>
                      <a:noFill/>
                    </a:lnR>
                    <a:lnT>
                      <a:noFill/>
                    </a:lnT>
                    <a:lnB>
                      <a:noFill/>
                    </a:lnB>
                  </a:tcPr>
                </a:tc>
                <a:tc>
                  <a:txBody>
                    <a:bodyPr/>
                    <a:lstStyle/>
                    <a:p>
                      <a:pPr algn="r" fontAlgn="b"/>
                      <a:r>
                        <a:rPr lang="es-CO" sz="1800" b="0" i="0" u="none" strike="noStrike">
                          <a:solidFill>
                            <a:srgbClr val="000000"/>
                          </a:solidFill>
                          <a:effectLst/>
                          <a:latin typeface="Calibri" panose="020F0502020204030204" pitchFamily="34" charset="0"/>
                        </a:rPr>
                        <a:t>24</a:t>
                      </a:r>
                    </a:p>
                  </a:txBody>
                  <a:tcPr marL="9502" marR="9502" marT="9502" marB="0" anchor="b">
                    <a:lnL>
                      <a:noFill/>
                    </a:lnL>
                    <a:lnR>
                      <a:noFill/>
                    </a:lnR>
                    <a:lnT>
                      <a:noFill/>
                    </a:lnT>
                    <a:lnB>
                      <a:noFill/>
                    </a:lnB>
                  </a:tcPr>
                </a:tc>
                <a:tc>
                  <a:txBody>
                    <a:bodyPr/>
                    <a:lstStyle/>
                    <a:p>
                      <a:pPr algn="r" fontAlgn="b"/>
                      <a:r>
                        <a:rPr lang="es-CO" sz="1800" b="0" i="0" u="none" strike="noStrike">
                          <a:solidFill>
                            <a:srgbClr val="000000"/>
                          </a:solidFill>
                          <a:effectLst/>
                          <a:latin typeface="Calibri" panose="020F0502020204030204" pitchFamily="34" charset="0"/>
                        </a:rPr>
                        <a:t>25</a:t>
                      </a:r>
                    </a:p>
                  </a:txBody>
                  <a:tcPr marL="9502" marR="9502" marT="9502" marB="0" anchor="b">
                    <a:lnL>
                      <a:noFill/>
                    </a:lnL>
                    <a:lnR>
                      <a:noFill/>
                    </a:lnR>
                    <a:lnT>
                      <a:noFill/>
                    </a:lnT>
                    <a:lnB>
                      <a:noFill/>
                    </a:lnB>
                  </a:tcPr>
                </a:tc>
                <a:tc>
                  <a:txBody>
                    <a:bodyPr/>
                    <a:lstStyle/>
                    <a:p>
                      <a:pPr algn="r" fontAlgn="b"/>
                      <a:r>
                        <a:rPr lang="es-CO" sz="1800" b="0" i="0" u="none" strike="noStrike">
                          <a:solidFill>
                            <a:srgbClr val="000000"/>
                          </a:solidFill>
                          <a:effectLst/>
                          <a:latin typeface="Calibri" panose="020F0502020204030204" pitchFamily="34" charset="0"/>
                        </a:rPr>
                        <a:t>26</a:t>
                      </a:r>
                    </a:p>
                  </a:txBody>
                  <a:tcPr marL="9502" marR="9502" marT="9502" marB="0" anchor="b">
                    <a:lnL>
                      <a:noFill/>
                    </a:lnL>
                    <a:lnR>
                      <a:noFill/>
                    </a:lnR>
                    <a:lnT>
                      <a:noFill/>
                    </a:lnT>
                    <a:lnB>
                      <a:noFill/>
                    </a:lnB>
                  </a:tcPr>
                </a:tc>
                <a:tc>
                  <a:txBody>
                    <a:bodyPr/>
                    <a:lstStyle/>
                    <a:p>
                      <a:pPr algn="r" fontAlgn="b"/>
                      <a:r>
                        <a:rPr lang="es-CO" sz="1800" b="0" i="0" u="none" strike="noStrike">
                          <a:solidFill>
                            <a:srgbClr val="000000"/>
                          </a:solidFill>
                          <a:effectLst/>
                          <a:latin typeface="Calibri" panose="020F0502020204030204" pitchFamily="34" charset="0"/>
                        </a:rPr>
                        <a:t>27</a:t>
                      </a:r>
                    </a:p>
                  </a:txBody>
                  <a:tcPr marL="9502" marR="9502" marT="9502" marB="0" anchor="b">
                    <a:lnL>
                      <a:noFill/>
                    </a:lnL>
                    <a:lnR>
                      <a:noFill/>
                    </a:lnR>
                    <a:lnT>
                      <a:noFill/>
                    </a:lnT>
                    <a:lnB>
                      <a:noFill/>
                    </a:lnB>
                  </a:tcPr>
                </a:tc>
                <a:tc>
                  <a:txBody>
                    <a:bodyPr/>
                    <a:lstStyle/>
                    <a:p>
                      <a:pPr algn="r" fontAlgn="b"/>
                      <a:r>
                        <a:rPr lang="es-CO" sz="1800" b="0" i="0" u="none" strike="noStrike">
                          <a:solidFill>
                            <a:srgbClr val="000000"/>
                          </a:solidFill>
                          <a:effectLst/>
                          <a:latin typeface="Calibri" panose="020F0502020204030204" pitchFamily="34" charset="0"/>
                        </a:rPr>
                        <a:t>28</a:t>
                      </a:r>
                    </a:p>
                  </a:txBody>
                  <a:tcPr marL="9502" marR="9502" marT="9502" marB="0" anchor="b">
                    <a:lnL>
                      <a:noFill/>
                    </a:lnL>
                    <a:lnR>
                      <a:noFill/>
                    </a:lnR>
                    <a:lnT>
                      <a:noFill/>
                    </a:lnT>
                    <a:lnB>
                      <a:noFill/>
                    </a:lnB>
                  </a:tcPr>
                </a:tc>
                <a:tc>
                  <a:txBody>
                    <a:bodyPr/>
                    <a:lstStyle/>
                    <a:p>
                      <a:pPr algn="r" fontAlgn="b"/>
                      <a:r>
                        <a:rPr lang="es-CO" sz="1800" b="0" i="0" u="none" strike="noStrike">
                          <a:solidFill>
                            <a:srgbClr val="000000"/>
                          </a:solidFill>
                          <a:effectLst/>
                          <a:latin typeface="Calibri" panose="020F0502020204030204" pitchFamily="34" charset="0"/>
                        </a:rPr>
                        <a:t>29</a:t>
                      </a:r>
                    </a:p>
                  </a:txBody>
                  <a:tcPr marL="9502" marR="9502" marT="9502" marB="0" anchor="b">
                    <a:lnL>
                      <a:noFill/>
                    </a:lnL>
                    <a:lnR>
                      <a:noFill/>
                    </a:lnR>
                    <a:lnT>
                      <a:noFill/>
                    </a:lnT>
                    <a:lnB>
                      <a:noFill/>
                    </a:lnB>
                  </a:tcPr>
                </a:tc>
                <a:tc>
                  <a:txBody>
                    <a:bodyPr/>
                    <a:lstStyle/>
                    <a:p>
                      <a:pPr algn="r" fontAlgn="b"/>
                      <a:r>
                        <a:rPr lang="es-CO" sz="1800" b="0" i="0" u="none" strike="noStrike">
                          <a:solidFill>
                            <a:srgbClr val="000000"/>
                          </a:solidFill>
                          <a:effectLst/>
                          <a:latin typeface="Calibri" panose="020F0502020204030204" pitchFamily="34" charset="0"/>
                        </a:rPr>
                        <a:t>30</a:t>
                      </a:r>
                    </a:p>
                  </a:txBody>
                  <a:tcPr marL="9502" marR="9502" marT="9502" marB="0" anchor="b">
                    <a:lnL>
                      <a:noFill/>
                    </a:lnL>
                    <a:lnR>
                      <a:noFill/>
                    </a:lnR>
                    <a:lnT>
                      <a:noFill/>
                    </a:lnT>
                    <a:lnB>
                      <a:noFill/>
                    </a:lnB>
                  </a:tcPr>
                </a:tc>
                <a:tc>
                  <a:txBody>
                    <a:bodyPr/>
                    <a:lstStyle/>
                    <a:p>
                      <a:pPr algn="l" fontAlgn="b"/>
                      <a:endParaRPr lang="es-CO" sz="1800" b="0" i="0" u="none" strike="noStrike" dirty="0">
                        <a:solidFill>
                          <a:srgbClr val="000000"/>
                        </a:solidFill>
                        <a:effectLst/>
                        <a:latin typeface="Calibri" panose="020F0502020204030204" pitchFamily="34" charset="0"/>
                      </a:endParaRPr>
                    </a:p>
                  </a:txBody>
                  <a:tcPr marL="9502" marR="9502" marT="9502" marB="0" anchor="b">
                    <a:lnL>
                      <a:noFill/>
                    </a:lnL>
                    <a:lnR>
                      <a:noFill/>
                    </a:lnR>
                    <a:lnT>
                      <a:noFill/>
                    </a:lnT>
                    <a:lnB>
                      <a:noFill/>
                    </a:lnB>
                  </a:tcPr>
                </a:tc>
                <a:extLst>
                  <a:ext uri="{0D108BD9-81ED-4DB2-BD59-A6C34878D82A}">
                    <a16:rowId xmlns:a16="http://schemas.microsoft.com/office/drawing/2014/main" val="2686595939"/>
                  </a:ext>
                </a:extLst>
              </a:tr>
            </a:tbl>
          </a:graphicData>
        </a:graphic>
      </p:graphicFrame>
      <p:pic>
        <p:nvPicPr>
          <p:cNvPr id="37" name="Imagen 36">
            <a:extLst>
              <a:ext uri="{FF2B5EF4-FFF2-40B4-BE49-F238E27FC236}">
                <a16:creationId xmlns:a16="http://schemas.microsoft.com/office/drawing/2014/main" id="{A3798DC1-143C-A74A-8E57-FB0D848BB0AC}"/>
              </a:ext>
            </a:extLst>
          </p:cNvPr>
          <p:cNvPicPr>
            <a:picLocks noChangeAspect="1"/>
          </p:cNvPicPr>
          <p:nvPr/>
        </p:nvPicPr>
        <p:blipFill rotWithShape="1">
          <a:blip r:embed="rId2"/>
          <a:srcRect l="2916" r="6111" b="17011"/>
          <a:stretch/>
        </p:blipFill>
        <p:spPr>
          <a:xfrm>
            <a:off x="2630825" y="1626790"/>
            <a:ext cx="1886611" cy="1873993"/>
          </a:xfrm>
          <a:prstGeom prst="rect">
            <a:avLst/>
          </a:prstGeom>
        </p:spPr>
      </p:pic>
      <p:sp>
        <p:nvSpPr>
          <p:cNvPr id="38" name="Abrir llave 37">
            <a:extLst>
              <a:ext uri="{FF2B5EF4-FFF2-40B4-BE49-F238E27FC236}">
                <a16:creationId xmlns:a16="http://schemas.microsoft.com/office/drawing/2014/main" id="{15625F7A-5CE0-0F47-ADA3-CD9DDFE52F19}"/>
              </a:ext>
            </a:extLst>
          </p:cNvPr>
          <p:cNvSpPr/>
          <p:nvPr/>
        </p:nvSpPr>
        <p:spPr>
          <a:xfrm rot="16200000">
            <a:off x="3416840" y="3281958"/>
            <a:ext cx="353771" cy="747515"/>
          </a:xfrm>
          <a:prstGeom prst="leftBrace">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sz="1796"/>
          </a:p>
        </p:txBody>
      </p:sp>
      <p:pic>
        <p:nvPicPr>
          <p:cNvPr id="40" name="Imagen 39">
            <a:extLst>
              <a:ext uri="{FF2B5EF4-FFF2-40B4-BE49-F238E27FC236}">
                <a16:creationId xmlns:a16="http://schemas.microsoft.com/office/drawing/2014/main" id="{AE24E7F1-5D25-054B-97CB-C3F716F941BA}"/>
              </a:ext>
            </a:extLst>
          </p:cNvPr>
          <p:cNvPicPr>
            <a:picLocks noChangeAspect="1"/>
          </p:cNvPicPr>
          <p:nvPr/>
        </p:nvPicPr>
        <p:blipFill>
          <a:blip r:embed="rId3"/>
          <a:stretch>
            <a:fillRect/>
          </a:stretch>
        </p:blipFill>
        <p:spPr>
          <a:xfrm>
            <a:off x="4517436" y="1820497"/>
            <a:ext cx="1691124" cy="1277738"/>
          </a:xfrm>
          <a:prstGeom prst="rect">
            <a:avLst/>
          </a:prstGeom>
        </p:spPr>
      </p:pic>
      <p:pic>
        <p:nvPicPr>
          <p:cNvPr id="41" name="Imagen 40">
            <a:extLst>
              <a:ext uri="{FF2B5EF4-FFF2-40B4-BE49-F238E27FC236}">
                <a16:creationId xmlns:a16="http://schemas.microsoft.com/office/drawing/2014/main" id="{2D81A41D-4A90-C54D-86CD-8B0D2B95983D}"/>
              </a:ext>
            </a:extLst>
          </p:cNvPr>
          <p:cNvPicPr>
            <a:picLocks noChangeAspect="1"/>
          </p:cNvPicPr>
          <p:nvPr/>
        </p:nvPicPr>
        <p:blipFill>
          <a:blip r:embed="rId4"/>
          <a:stretch>
            <a:fillRect/>
          </a:stretch>
        </p:blipFill>
        <p:spPr>
          <a:xfrm>
            <a:off x="349893" y="1733713"/>
            <a:ext cx="3194095" cy="2425896"/>
          </a:xfrm>
          <a:prstGeom prst="rect">
            <a:avLst/>
          </a:prstGeom>
        </p:spPr>
      </p:pic>
      <p:pic>
        <p:nvPicPr>
          <p:cNvPr id="42" name="Imagen 41">
            <a:extLst>
              <a:ext uri="{FF2B5EF4-FFF2-40B4-BE49-F238E27FC236}">
                <a16:creationId xmlns:a16="http://schemas.microsoft.com/office/drawing/2014/main" id="{CA9E2298-99D0-4645-BCFA-187B0989A4FF}"/>
              </a:ext>
            </a:extLst>
          </p:cNvPr>
          <p:cNvPicPr>
            <a:picLocks noChangeAspect="1"/>
          </p:cNvPicPr>
          <p:nvPr/>
        </p:nvPicPr>
        <p:blipFill>
          <a:blip r:embed="rId5"/>
          <a:stretch>
            <a:fillRect/>
          </a:stretch>
        </p:blipFill>
        <p:spPr>
          <a:xfrm>
            <a:off x="9095895" y="1626790"/>
            <a:ext cx="1522104" cy="1522104"/>
          </a:xfrm>
          <a:prstGeom prst="rect">
            <a:avLst/>
          </a:prstGeom>
        </p:spPr>
      </p:pic>
      <p:pic>
        <p:nvPicPr>
          <p:cNvPr id="43" name="Imagen 42">
            <a:extLst>
              <a:ext uri="{FF2B5EF4-FFF2-40B4-BE49-F238E27FC236}">
                <a16:creationId xmlns:a16="http://schemas.microsoft.com/office/drawing/2014/main" id="{B73EA6DC-EB48-1949-9E11-270ED79F2661}"/>
              </a:ext>
            </a:extLst>
          </p:cNvPr>
          <p:cNvPicPr>
            <a:picLocks noChangeAspect="1"/>
          </p:cNvPicPr>
          <p:nvPr/>
        </p:nvPicPr>
        <p:blipFill>
          <a:blip r:embed="rId6"/>
          <a:stretch>
            <a:fillRect/>
          </a:stretch>
        </p:blipFill>
        <p:spPr>
          <a:xfrm>
            <a:off x="7033195" y="1626790"/>
            <a:ext cx="1522104" cy="1522104"/>
          </a:xfrm>
          <a:prstGeom prst="rect">
            <a:avLst/>
          </a:prstGeom>
        </p:spPr>
      </p:pic>
      <p:sp>
        <p:nvSpPr>
          <p:cNvPr id="3" name="Rectángulo 2">
            <a:extLst>
              <a:ext uri="{FF2B5EF4-FFF2-40B4-BE49-F238E27FC236}">
                <a16:creationId xmlns:a16="http://schemas.microsoft.com/office/drawing/2014/main" id="{5DFA79E2-E16E-F149-B063-F036ACEA1B36}"/>
              </a:ext>
            </a:extLst>
          </p:cNvPr>
          <p:cNvSpPr/>
          <p:nvPr/>
        </p:nvSpPr>
        <p:spPr>
          <a:xfrm>
            <a:off x="3520406" y="2870034"/>
            <a:ext cx="6081478" cy="1098378"/>
          </a:xfrm>
          <a:prstGeom prst="rect">
            <a:avLst/>
          </a:prstGeom>
        </p:spPr>
        <p:txBody>
          <a:bodyPr>
            <a:spAutoFit/>
          </a:bodyPr>
          <a:lstStyle/>
          <a:p>
            <a:pPr marL="553578" algn="just"/>
            <a:r>
              <a:rPr lang="es-ES_tradnl" sz="2179" dirty="0">
                <a:latin typeface="Calibri" panose="020F0502020204030204" pitchFamily="34" charset="0"/>
                <a:ea typeface="Calibri" panose="020F0502020204030204" pitchFamily="34" charset="0"/>
              </a:rPr>
              <a:t> </a:t>
            </a:r>
            <a:endParaRPr lang="es-CO" sz="2422" dirty="0">
              <a:latin typeface="Times New Roman" panose="02020603050405020304" pitchFamily="18" charset="0"/>
              <a:ea typeface="Times New Roman" panose="02020603050405020304" pitchFamily="18" charset="0"/>
            </a:endParaRPr>
          </a:p>
          <a:p>
            <a:pPr marL="553578" algn="just"/>
            <a:r>
              <a:rPr lang="es-CO" sz="2179" dirty="0">
                <a:latin typeface="Arial Narrow" panose="020B0604020202020204" pitchFamily="34" charset="0"/>
                <a:ea typeface="Times New Roman" panose="02020603050405020304" pitchFamily="18" charset="0"/>
              </a:rPr>
              <a:t>Representación de la cinética de producción de anticuerpos IgM e IgG contra SARS-CoV-2.</a:t>
            </a:r>
            <a:endParaRPr lang="es-CO" sz="2422"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3649748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14522" y="28867"/>
            <a:ext cx="12162955" cy="68291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796"/>
          </a:p>
        </p:txBody>
      </p:sp>
      <p:sp>
        <p:nvSpPr>
          <p:cNvPr id="10" name="CuadroTexto 9"/>
          <p:cNvSpPr txBox="1"/>
          <p:nvPr/>
        </p:nvSpPr>
        <p:spPr>
          <a:xfrm>
            <a:off x="-8868" y="118438"/>
            <a:ext cx="1864541" cy="583686"/>
          </a:xfrm>
          <a:prstGeom prst="rect">
            <a:avLst/>
          </a:prstGeom>
          <a:noFill/>
        </p:spPr>
        <p:txBody>
          <a:bodyPr wrap="square" rtlCol="0">
            <a:spAutoFit/>
          </a:bodyPr>
          <a:lstStyle/>
          <a:p>
            <a:pPr algn="ctr"/>
            <a:r>
              <a:rPr lang="es-CO" sz="3193" dirty="0">
                <a:latin typeface="Agency FB" panose="020B0503020202020204" pitchFamily="34" charset="0"/>
              </a:rPr>
              <a:t>TIME LINE</a:t>
            </a:r>
          </a:p>
        </p:txBody>
      </p:sp>
      <p:pic>
        <p:nvPicPr>
          <p:cNvPr id="15" name="Imagen 14"/>
          <p:cNvPicPr>
            <a:picLocks noChangeAspect="1"/>
          </p:cNvPicPr>
          <p:nvPr/>
        </p:nvPicPr>
        <p:blipFill>
          <a:blip r:embed="rId2"/>
          <a:stretch>
            <a:fillRect/>
          </a:stretch>
        </p:blipFill>
        <p:spPr>
          <a:xfrm>
            <a:off x="169555" y="5900995"/>
            <a:ext cx="11829499" cy="784579"/>
          </a:xfrm>
          <a:prstGeom prst="rect">
            <a:avLst/>
          </a:prstGeom>
        </p:spPr>
      </p:pic>
      <p:pic>
        <p:nvPicPr>
          <p:cNvPr id="9" name="Imagen 8"/>
          <p:cNvPicPr>
            <a:picLocks noChangeAspect="1"/>
          </p:cNvPicPr>
          <p:nvPr/>
        </p:nvPicPr>
        <p:blipFill>
          <a:blip r:embed="rId3"/>
          <a:stretch>
            <a:fillRect/>
          </a:stretch>
        </p:blipFill>
        <p:spPr>
          <a:xfrm>
            <a:off x="84692" y="5360777"/>
            <a:ext cx="11914361" cy="510702"/>
          </a:xfrm>
          <a:prstGeom prst="rect">
            <a:avLst/>
          </a:prstGeom>
        </p:spPr>
      </p:pic>
      <p:grpSp>
        <p:nvGrpSpPr>
          <p:cNvPr id="14" name="Grupo 13"/>
          <p:cNvGrpSpPr/>
          <p:nvPr/>
        </p:nvGrpSpPr>
        <p:grpSpPr>
          <a:xfrm>
            <a:off x="1786177" y="1219355"/>
            <a:ext cx="930043" cy="2344077"/>
            <a:chOff x="2905925" y="1789885"/>
            <a:chExt cx="674054" cy="1638184"/>
          </a:xfrm>
        </p:grpSpPr>
        <p:sp>
          <p:nvSpPr>
            <p:cNvPr id="16" name="Elipse 15"/>
            <p:cNvSpPr/>
            <p:nvPr/>
          </p:nvSpPr>
          <p:spPr>
            <a:xfrm>
              <a:off x="2905925" y="1789885"/>
              <a:ext cx="674054" cy="658772"/>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796"/>
            </a:p>
          </p:txBody>
        </p:sp>
        <p:sp>
          <p:nvSpPr>
            <p:cNvPr id="17" name="CuadroTexto 16"/>
            <p:cNvSpPr txBox="1"/>
            <p:nvPr/>
          </p:nvSpPr>
          <p:spPr>
            <a:xfrm>
              <a:off x="2905925" y="2461957"/>
              <a:ext cx="289657" cy="966112"/>
            </a:xfrm>
            <a:prstGeom prst="rect">
              <a:avLst/>
            </a:prstGeom>
            <a:noFill/>
          </p:spPr>
          <p:txBody>
            <a:bodyPr vert="vert270" wrap="square" rtlCol="0">
              <a:spAutoFit/>
            </a:bodyPr>
            <a:lstStyle/>
            <a:p>
              <a:r>
                <a:rPr lang="es-CO" sz="1397" b="1" dirty="0">
                  <a:latin typeface="Agency FB" panose="020B0503020202020204" pitchFamily="34" charset="0"/>
                </a:rPr>
                <a:t>INFECTADO</a:t>
              </a:r>
            </a:p>
          </p:txBody>
        </p:sp>
      </p:grpSp>
      <p:grpSp>
        <p:nvGrpSpPr>
          <p:cNvPr id="18" name="Grupo 17"/>
          <p:cNvGrpSpPr/>
          <p:nvPr/>
        </p:nvGrpSpPr>
        <p:grpSpPr>
          <a:xfrm>
            <a:off x="9517399" y="934251"/>
            <a:ext cx="1068303" cy="2612462"/>
            <a:chOff x="8533710" y="1620606"/>
            <a:chExt cx="774259" cy="1825747"/>
          </a:xfrm>
        </p:grpSpPr>
        <p:pic>
          <p:nvPicPr>
            <p:cNvPr id="19" name="Imagen 18"/>
            <p:cNvPicPr>
              <a:picLocks noChangeAspect="1"/>
            </p:cNvPicPr>
            <p:nvPr/>
          </p:nvPicPr>
          <p:blipFill>
            <a:blip r:embed="rId5"/>
            <a:stretch>
              <a:fillRect/>
            </a:stretch>
          </p:blipFill>
          <p:spPr>
            <a:xfrm>
              <a:off x="8533710" y="1620606"/>
              <a:ext cx="774259" cy="81693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0" name="CuadroTexto 19"/>
            <p:cNvSpPr txBox="1"/>
            <p:nvPr/>
          </p:nvSpPr>
          <p:spPr>
            <a:xfrm>
              <a:off x="8601684" y="2480241"/>
              <a:ext cx="289657" cy="966112"/>
            </a:xfrm>
            <a:prstGeom prst="rect">
              <a:avLst/>
            </a:prstGeom>
            <a:noFill/>
          </p:spPr>
          <p:txBody>
            <a:bodyPr vert="vert270" wrap="square" rtlCol="0">
              <a:spAutoFit/>
            </a:bodyPr>
            <a:lstStyle/>
            <a:p>
              <a:r>
                <a:rPr lang="es-CO" sz="1397" b="1" dirty="0">
                  <a:latin typeface="Agency FB" panose="020B0503020202020204" pitchFamily="34" charset="0"/>
                </a:rPr>
                <a:t>SÍNTOMAS</a:t>
              </a:r>
            </a:p>
          </p:txBody>
        </p:sp>
      </p:grpSp>
      <p:grpSp>
        <p:nvGrpSpPr>
          <p:cNvPr id="21" name="Grupo 20"/>
          <p:cNvGrpSpPr/>
          <p:nvPr/>
        </p:nvGrpSpPr>
        <p:grpSpPr>
          <a:xfrm>
            <a:off x="677082" y="2273625"/>
            <a:ext cx="10946660" cy="2096856"/>
            <a:chOff x="2135216" y="2485055"/>
            <a:chExt cx="7933658" cy="1465410"/>
          </a:xfrm>
        </p:grpSpPr>
        <p:pic>
          <p:nvPicPr>
            <p:cNvPr id="22" name="Imagen 21"/>
            <p:cNvPicPr>
              <a:picLocks noChangeAspect="1"/>
            </p:cNvPicPr>
            <p:nvPr/>
          </p:nvPicPr>
          <p:blipFill>
            <a:blip r:embed="rId6"/>
            <a:stretch>
              <a:fillRect/>
            </a:stretch>
          </p:blipFill>
          <p:spPr>
            <a:xfrm>
              <a:off x="2135216" y="2485055"/>
              <a:ext cx="7933658" cy="98104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3" name="Elipse 22"/>
            <p:cNvSpPr/>
            <p:nvPr/>
          </p:nvSpPr>
          <p:spPr>
            <a:xfrm>
              <a:off x="4143474" y="3508799"/>
              <a:ext cx="473999" cy="431801"/>
            </a:xfrm>
            <a:prstGeom prst="ellipse">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796"/>
            </a:p>
          </p:txBody>
        </p:sp>
        <p:sp>
          <p:nvSpPr>
            <p:cNvPr id="24" name="CuadroTexto 23"/>
            <p:cNvSpPr txBox="1"/>
            <p:nvPr/>
          </p:nvSpPr>
          <p:spPr>
            <a:xfrm>
              <a:off x="3720073" y="3508799"/>
              <a:ext cx="1320800" cy="322012"/>
            </a:xfrm>
            <a:prstGeom prst="rect">
              <a:avLst/>
            </a:prstGeom>
            <a:noFill/>
          </p:spPr>
          <p:txBody>
            <a:bodyPr wrap="square" rtlCol="0">
              <a:spAutoFit/>
            </a:bodyPr>
            <a:lstStyle/>
            <a:p>
              <a:pPr algn="ctr"/>
              <a:r>
                <a:rPr lang="es-CO" sz="1197" b="1" dirty="0">
                  <a:latin typeface="Agency FB" panose="020B0503020202020204" pitchFamily="34" charset="0"/>
                </a:rPr>
                <a:t>Día</a:t>
              </a:r>
            </a:p>
            <a:p>
              <a:pPr algn="ctr"/>
              <a:r>
                <a:rPr lang="es-CO" sz="1197" b="1" dirty="0">
                  <a:latin typeface="Century Gothic" panose="020B0502020202020204" pitchFamily="34" charset="0"/>
                </a:rPr>
                <a:t>1</a:t>
              </a:r>
            </a:p>
          </p:txBody>
        </p:sp>
        <p:sp>
          <p:nvSpPr>
            <p:cNvPr id="25" name="Elipse 24"/>
            <p:cNvSpPr/>
            <p:nvPr/>
          </p:nvSpPr>
          <p:spPr>
            <a:xfrm>
              <a:off x="5290127" y="3499608"/>
              <a:ext cx="473999" cy="431801"/>
            </a:xfrm>
            <a:prstGeom prst="ellipse">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796"/>
            </a:p>
          </p:txBody>
        </p:sp>
        <p:sp>
          <p:nvSpPr>
            <p:cNvPr id="26" name="CuadroTexto 25"/>
            <p:cNvSpPr txBox="1"/>
            <p:nvPr/>
          </p:nvSpPr>
          <p:spPr>
            <a:xfrm>
              <a:off x="4866726" y="3499608"/>
              <a:ext cx="1320800" cy="322012"/>
            </a:xfrm>
            <a:prstGeom prst="rect">
              <a:avLst/>
            </a:prstGeom>
            <a:noFill/>
          </p:spPr>
          <p:txBody>
            <a:bodyPr wrap="square" rtlCol="0">
              <a:spAutoFit/>
            </a:bodyPr>
            <a:lstStyle/>
            <a:p>
              <a:pPr algn="ctr"/>
              <a:r>
                <a:rPr lang="es-CO" sz="1197" b="1" dirty="0">
                  <a:latin typeface="Agency FB" panose="020B0503020202020204" pitchFamily="34" charset="0"/>
                </a:rPr>
                <a:t>Día</a:t>
              </a:r>
            </a:p>
            <a:p>
              <a:pPr algn="ctr"/>
              <a:r>
                <a:rPr lang="es-CO" sz="1197" b="1" dirty="0">
                  <a:latin typeface="Century Gothic" panose="020B0502020202020204" pitchFamily="34" charset="0"/>
                </a:rPr>
                <a:t>2</a:t>
              </a:r>
            </a:p>
          </p:txBody>
        </p:sp>
        <p:sp>
          <p:nvSpPr>
            <p:cNvPr id="27" name="Elipse 26"/>
            <p:cNvSpPr/>
            <p:nvPr/>
          </p:nvSpPr>
          <p:spPr>
            <a:xfrm>
              <a:off x="6436780" y="3499608"/>
              <a:ext cx="473999" cy="431801"/>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796"/>
            </a:p>
          </p:txBody>
        </p:sp>
        <p:sp>
          <p:nvSpPr>
            <p:cNvPr id="28" name="CuadroTexto 27"/>
            <p:cNvSpPr txBox="1"/>
            <p:nvPr/>
          </p:nvSpPr>
          <p:spPr>
            <a:xfrm>
              <a:off x="6013379" y="3499608"/>
              <a:ext cx="1320800" cy="322012"/>
            </a:xfrm>
            <a:prstGeom prst="rect">
              <a:avLst/>
            </a:prstGeom>
            <a:noFill/>
          </p:spPr>
          <p:txBody>
            <a:bodyPr wrap="square" rtlCol="0">
              <a:spAutoFit/>
            </a:bodyPr>
            <a:lstStyle/>
            <a:p>
              <a:pPr algn="ctr"/>
              <a:r>
                <a:rPr lang="es-CO" sz="1197" b="1" dirty="0">
                  <a:latin typeface="Agency FB" panose="020B0503020202020204" pitchFamily="34" charset="0"/>
                </a:rPr>
                <a:t>Día</a:t>
              </a:r>
            </a:p>
            <a:p>
              <a:pPr algn="ctr"/>
              <a:r>
                <a:rPr lang="es-CO" sz="1197" b="1" dirty="0">
                  <a:latin typeface="Century Gothic" panose="020B0502020202020204" pitchFamily="34" charset="0"/>
                </a:rPr>
                <a:t>3</a:t>
              </a:r>
            </a:p>
          </p:txBody>
        </p:sp>
        <p:sp>
          <p:nvSpPr>
            <p:cNvPr id="29" name="Elipse 28"/>
            <p:cNvSpPr/>
            <p:nvPr/>
          </p:nvSpPr>
          <p:spPr>
            <a:xfrm>
              <a:off x="7546394" y="3499608"/>
              <a:ext cx="473999" cy="431801"/>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796"/>
            </a:p>
          </p:txBody>
        </p:sp>
        <p:sp>
          <p:nvSpPr>
            <p:cNvPr id="30" name="CuadroTexto 29"/>
            <p:cNvSpPr txBox="1"/>
            <p:nvPr/>
          </p:nvSpPr>
          <p:spPr>
            <a:xfrm>
              <a:off x="7122993" y="3499608"/>
              <a:ext cx="1320800" cy="322012"/>
            </a:xfrm>
            <a:prstGeom prst="rect">
              <a:avLst/>
            </a:prstGeom>
            <a:noFill/>
          </p:spPr>
          <p:txBody>
            <a:bodyPr wrap="square" rtlCol="0">
              <a:spAutoFit/>
            </a:bodyPr>
            <a:lstStyle/>
            <a:p>
              <a:pPr algn="ctr"/>
              <a:r>
                <a:rPr lang="es-CO" sz="1197" b="1" dirty="0">
                  <a:latin typeface="Agency FB" panose="020B0503020202020204" pitchFamily="34" charset="0"/>
                </a:rPr>
                <a:t>Día</a:t>
              </a:r>
            </a:p>
            <a:p>
              <a:pPr algn="ctr"/>
              <a:r>
                <a:rPr lang="es-CO" sz="1197" b="1" dirty="0">
                  <a:latin typeface="Century Gothic" panose="020B0502020202020204" pitchFamily="34" charset="0"/>
                </a:rPr>
                <a:t>4</a:t>
              </a:r>
            </a:p>
          </p:txBody>
        </p:sp>
        <p:sp>
          <p:nvSpPr>
            <p:cNvPr id="31" name="Elipse 30"/>
            <p:cNvSpPr/>
            <p:nvPr/>
          </p:nvSpPr>
          <p:spPr>
            <a:xfrm>
              <a:off x="8706338" y="3503970"/>
              <a:ext cx="473999" cy="431801"/>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796"/>
            </a:p>
          </p:txBody>
        </p:sp>
        <p:sp>
          <p:nvSpPr>
            <p:cNvPr id="32" name="CuadroTexto 31"/>
            <p:cNvSpPr txBox="1"/>
            <p:nvPr/>
          </p:nvSpPr>
          <p:spPr>
            <a:xfrm>
              <a:off x="8266461" y="3503970"/>
              <a:ext cx="1320800" cy="322012"/>
            </a:xfrm>
            <a:prstGeom prst="rect">
              <a:avLst/>
            </a:prstGeom>
            <a:noFill/>
          </p:spPr>
          <p:txBody>
            <a:bodyPr wrap="square" rtlCol="0">
              <a:spAutoFit/>
            </a:bodyPr>
            <a:lstStyle/>
            <a:p>
              <a:pPr algn="ctr"/>
              <a:r>
                <a:rPr lang="es-CO" sz="1197" b="1" dirty="0">
                  <a:latin typeface="Agency FB" panose="020B0503020202020204" pitchFamily="34" charset="0"/>
                </a:rPr>
                <a:t>Día</a:t>
              </a:r>
            </a:p>
            <a:p>
              <a:pPr algn="ctr"/>
              <a:r>
                <a:rPr lang="es-CO" sz="1197" b="1" dirty="0">
                  <a:latin typeface="Century Gothic" panose="020B0502020202020204" pitchFamily="34" charset="0"/>
                </a:rPr>
                <a:t>5</a:t>
              </a:r>
            </a:p>
          </p:txBody>
        </p:sp>
        <p:sp>
          <p:nvSpPr>
            <p:cNvPr id="33" name="Elipse 32"/>
            <p:cNvSpPr/>
            <p:nvPr/>
          </p:nvSpPr>
          <p:spPr>
            <a:xfrm>
              <a:off x="2992724" y="3518664"/>
              <a:ext cx="473999" cy="431801"/>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796"/>
            </a:p>
          </p:txBody>
        </p:sp>
        <p:sp>
          <p:nvSpPr>
            <p:cNvPr id="34" name="CuadroTexto 33"/>
            <p:cNvSpPr txBox="1"/>
            <p:nvPr/>
          </p:nvSpPr>
          <p:spPr>
            <a:xfrm>
              <a:off x="2569323" y="3518664"/>
              <a:ext cx="1320800" cy="322012"/>
            </a:xfrm>
            <a:prstGeom prst="rect">
              <a:avLst/>
            </a:prstGeom>
            <a:noFill/>
          </p:spPr>
          <p:txBody>
            <a:bodyPr wrap="square" rtlCol="0">
              <a:spAutoFit/>
            </a:bodyPr>
            <a:lstStyle/>
            <a:p>
              <a:pPr algn="ctr"/>
              <a:r>
                <a:rPr lang="es-CO" sz="1197" b="1" dirty="0">
                  <a:solidFill>
                    <a:schemeClr val="bg1"/>
                  </a:solidFill>
                  <a:latin typeface="Agency FB" panose="020B0503020202020204" pitchFamily="34" charset="0"/>
                </a:rPr>
                <a:t>Día</a:t>
              </a:r>
            </a:p>
            <a:p>
              <a:pPr algn="ctr"/>
              <a:r>
                <a:rPr lang="es-CO" sz="1197" b="1" dirty="0">
                  <a:solidFill>
                    <a:schemeClr val="bg1"/>
                  </a:solidFill>
                  <a:latin typeface="Century Gothic" panose="020B0502020202020204" pitchFamily="34" charset="0"/>
                </a:rPr>
                <a:t>0</a:t>
              </a:r>
            </a:p>
          </p:txBody>
        </p:sp>
      </p:grpSp>
      <p:grpSp>
        <p:nvGrpSpPr>
          <p:cNvPr id="35" name="Grupo 34"/>
          <p:cNvGrpSpPr/>
          <p:nvPr/>
        </p:nvGrpSpPr>
        <p:grpSpPr>
          <a:xfrm>
            <a:off x="6400609" y="731338"/>
            <a:ext cx="1925940" cy="2825029"/>
            <a:chOff x="6401335" y="1159131"/>
            <a:chExt cx="1930539" cy="2831775"/>
          </a:xfrm>
        </p:grpSpPr>
        <p:grpSp>
          <p:nvGrpSpPr>
            <p:cNvPr id="36" name="Grupo 35"/>
            <p:cNvGrpSpPr/>
            <p:nvPr/>
          </p:nvGrpSpPr>
          <p:grpSpPr>
            <a:xfrm>
              <a:off x="6401335" y="1552064"/>
              <a:ext cx="1011830" cy="2438842"/>
              <a:chOff x="6279243" y="1746002"/>
              <a:chExt cx="731583" cy="1700351"/>
            </a:xfrm>
          </p:grpSpPr>
          <p:pic>
            <p:nvPicPr>
              <p:cNvPr id="40" name="Imagen 39"/>
              <p:cNvPicPr>
                <a:picLocks noChangeAspect="1"/>
              </p:cNvPicPr>
              <p:nvPr/>
            </p:nvPicPr>
            <p:blipFill>
              <a:blip r:embed="rId7"/>
              <a:stretch>
                <a:fillRect/>
              </a:stretch>
            </p:blipFill>
            <p:spPr>
              <a:xfrm>
                <a:off x="6279243" y="1746002"/>
                <a:ext cx="731583" cy="71939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1" name="CuadroTexto 40"/>
              <p:cNvSpPr txBox="1"/>
              <p:nvPr/>
            </p:nvSpPr>
            <p:spPr>
              <a:xfrm>
                <a:off x="6320849" y="2480241"/>
                <a:ext cx="289657" cy="966112"/>
              </a:xfrm>
              <a:prstGeom prst="rect">
                <a:avLst/>
              </a:prstGeom>
              <a:noFill/>
            </p:spPr>
            <p:txBody>
              <a:bodyPr vert="vert270" wrap="square" rtlCol="0">
                <a:spAutoFit/>
              </a:bodyPr>
              <a:lstStyle/>
              <a:p>
                <a:r>
                  <a:rPr lang="es-CO" sz="1397" b="1" dirty="0">
                    <a:latin typeface="Agency FB" panose="020B0503020202020204" pitchFamily="34" charset="0"/>
                  </a:rPr>
                  <a:t>INFECCIOSO</a:t>
                </a:r>
              </a:p>
            </p:txBody>
          </p:sp>
        </p:grpSp>
        <p:grpSp>
          <p:nvGrpSpPr>
            <p:cNvPr id="37" name="Grupo 36"/>
            <p:cNvGrpSpPr/>
            <p:nvPr/>
          </p:nvGrpSpPr>
          <p:grpSpPr>
            <a:xfrm>
              <a:off x="6941289" y="1159131"/>
              <a:ext cx="1390585" cy="392933"/>
              <a:chOff x="6941289" y="1159131"/>
              <a:chExt cx="1390585" cy="392933"/>
            </a:xfrm>
          </p:grpSpPr>
          <p:cxnSp>
            <p:nvCxnSpPr>
              <p:cNvPr id="38" name="Conector recto de flecha 37"/>
              <p:cNvCxnSpPr/>
              <p:nvPr/>
            </p:nvCxnSpPr>
            <p:spPr>
              <a:xfrm>
                <a:off x="6941289" y="1159131"/>
                <a:ext cx="1390585" cy="0"/>
              </a:xfrm>
              <a:prstGeom prst="straightConnector1">
                <a:avLst/>
              </a:prstGeom>
              <a:ln w="28575">
                <a:solidFill>
                  <a:schemeClr val="accent2"/>
                </a:solidFill>
                <a:prstDash val="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9" name="Conector recto 38"/>
              <p:cNvCxnSpPr/>
              <p:nvPr/>
            </p:nvCxnSpPr>
            <p:spPr>
              <a:xfrm>
                <a:off x="6941289" y="1183907"/>
                <a:ext cx="0" cy="368157"/>
              </a:xfrm>
              <a:prstGeom prst="line">
                <a:avLst/>
              </a:prstGeom>
              <a:ln w="28575">
                <a:solidFill>
                  <a:schemeClr val="accent2"/>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50" name="Grupo 49"/>
          <p:cNvGrpSpPr/>
          <p:nvPr/>
        </p:nvGrpSpPr>
        <p:grpSpPr>
          <a:xfrm>
            <a:off x="1245980" y="4518047"/>
            <a:ext cx="8917271" cy="1373483"/>
            <a:chOff x="1234397" y="4520648"/>
            <a:chExt cx="8938565" cy="1376762"/>
          </a:xfrm>
          <a:noFill/>
        </p:grpSpPr>
        <p:sp>
          <p:nvSpPr>
            <p:cNvPr id="13" name="Cerrar llave 12"/>
            <p:cNvSpPr/>
            <p:nvPr/>
          </p:nvSpPr>
          <p:spPr>
            <a:xfrm rot="5400000">
              <a:off x="5998635" y="656513"/>
              <a:ext cx="310192" cy="8038462"/>
            </a:xfrm>
            <a:prstGeom prst="rightBrace">
              <a:avLst/>
            </a:prstGeom>
            <a:grpFill/>
            <a:ln w="38100">
              <a:solidFill>
                <a:srgbClr val="FF0000">
                  <a:alpha val="52941"/>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sz="1796"/>
            </a:p>
          </p:txBody>
        </p:sp>
        <p:cxnSp>
          <p:nvCxnSpPr>
            <p:cNvPr id="43" name="Conector recto de flecha 42"/>
            <p:cNvCxnSpPr>
              <a:endCxn id="49" idx="6"/>
            </p:cNvCxnSpPr>
            <p:nvPr/>
          </p:nvCxnSpPr>
          <p:spPr>
            <a:xfrm flipV="1">
              <a:off x="1234397" y="4878494"/>
              <a:ext cx="5004226" cy="1018916"/>
            </a:xfrm>
            <a:prstGeom prst="straightConnector1">
              <a:avLst/>
            </a:prstGeom>
            <a:grpFill/>
            <a:ln w="38100">
              <a:solidFill>
                <a:srgbClr val="FF0000">
                  <a:alpha val="52941"/>
                </a:srgbClr>
              </a:solidFill>
              <a:tailEnd type="triangle"/>
            </a:ln>
          </p:spPr>
          <p:style>
            <a:lnRef idx="1">
              <a:schemeClr val="accent1"/>
            </a:lnRef>
            <a:fillRef idx="0">
              <a:schemeClr val="accent1"/>
            </a:fillRef>
            <a:effectRef idx="0">
              <a:schemeClr val="accent1"/>
            </a:effectRef>
            <a:fontRef idx="minor">
              <a:schemeClr val="tx1"/>
            </a:fontRef>
          </p:style>
        </p:cxnSp>
        <p:sp>
          <p:nvSpPr>
            <p:cNvPr id="49" name="Elipse 48"/>
            <p:cNvSpPr/>
            <p:nvPr/>
          </p:nvSpPr>
          <p:spPr>
            <a:xfrm>
              <a:off x="6031341" y="4779889"/>
              <a:ext cx="207282" cy="197210"/>
            </a:xfrm>
            <a:prstGeom prst="ellipse">
              <a:avLst/>
            </a:prstGeom>
            <a:solidFill>
              <a:srgbClr val="FF0000"/>
            </a:solidFill>
            <a:ln w="38100">
              <a:solidFill>
                <a:srgbClr val="FF0000">
                  <a:alpha val="5294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796"/>
            </a:p>
          </p:txBody>
        </p:sp>
      </p:grpSp>
    </p:spTree>
    <p:extLst>
      <p:ext uri="{BB962C8B-B14F-4D97-AF65-F5344CB8AC3E}">
        <p14:creationId xmlns:p14="http://schemas.microsoft.com/office/powerpoint/2010/main" val="246604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621DED-B7D5-6140-A02D-072431B8DA66}"/>
              </a:ext>
            </a:extLst>
          </p:cNvPr>
          <p:cNvSpPr>
            <a:spLocks noGrp="1"/>
          </p:cNvSpPr>
          <p:nvPr>
            <p:ph type="title" idx="4294967295"/>
          </p:nvPr>
        </p:nvSpPr>
        <p:spPr>
          <a:xfrm>
            <a:off x="3817938" y="236538"/>
            <a:ext cx="8374062" cy="773112"/>
          </a:xfrm>
        </p:spPr>
        <p:txBody>
          <a:bodyPr>
            <a:normAutofit fontScale="90000"/>
          </a:bodyPr>
          <a:lstStyle/>
          <a:p>
            <a:r>
              <a:rPr lang="es-CO" dirty="0"/>
              <a:t>Metodologia para el rastreo de contactos</a:t>
            </a:r>
          </a:p>
        </p:txBody>
      </p:sp>
      <p:sp>
        <p:nvSpPr>
          <p:cNvPr id="4" name="Rectangle 2">
            <a:extLst>
              <a:ext uri="{FF2B5EF4-FFF2-40B4-BE49-F238E27FC236}">
                <a16:creationId xmlns:a16="http://schemas.microsoft.com/office/drawing/2014/main" id="{9DCBAEF1-426A-AC46-A9E2-51F220783725}"/>
              </a:ext>
            </a:extLst>
          </p:cNvPr>
          <p:cNvSpPr>
            <a:spLocks noChangeArrowheads="1"/>
          </p:cNvSpPr>
          <p:nvPr/>
        </p:nvSpPr>
        <p:spPr bwMode="auto">
          <a:xfrm>
            <a:off x="14522" y="51990"/>
            <a:ext cx="184290" cy="368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222" tIns="45611" rIns="91222" bIns="45611" numCol="1" anchor="ctr" anchorCtr="0" compatLnSpc="1">
            <a:prstTxWarp prst="textNoShape">
              <a:avLst/>
            </a:prstTxWarp>
            <a:spAutoFit/>
          </a:bodyPr>
          <a:lstStyle/>
          <a:p>
            <a:endParaRPr lang="es-CO" sz="1796"/>
          </a:p>
        </p:txBody>
      </p:sp>
      <p:graphicFrame>
        <p:nvGraphicFramePr>
          <p:cNvPr id="5" name="Diagrama 4">
            <a:extLst>
              <a:ext uri="{FF2B5EF4-FFF2-40B4-BE49-F238E27FC236}">
                <a16:creationId xmlns:a16="http://schemas.microsoft.com/office/drawing/2014/main" id="{2AFD3311-E244-B34B-B9FF-D161458A61E5}"/>
              </a:ext>
            </a:extLst>
          </p:cNvPr>
          <p:cNvGraphicFramePr>
            <a:graphicFrameLocks/>
          </p:cNvGraphicFramePr>
          <p:nvPr/>
        </p:nvGraphicFramePr>
        <p:xfrm>
          <a:off x="161130" y="1132156"/>
          <a:ext cx="11777433" cy="49683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3">
            <a:extLst>
              <a:ext uri="{FF2B5EF4-FFF2-40B4-BE49-F238E27FC236}">
                <a16:creationId xmlns:a16="http://schemas.microsoft.com/office/drawing/2014/main" id="{A8B192C2-0C77-6344-AE56-B401DDF148B3}"/>
              </a:ext>
            </a:extLst>
          </p:cNvPr>
          <p:cNvSpPr>
            <a:spLocks noChangeArrowheads="1"/>
          </p:cNvSpPr>
          <p:nvPr/>
        </p:nvSpPr>
        <p:spPr bwMode="auto">
          <a:xfrm>
            <a:off x="470633" y="3118069"/>
            <a:ext cx="184290" cy="368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222" tIns="45611" rIns="91222" bIns="45611" numCol="1" anchor="ctr" anchorCtr="0" compatLnSpc="1">
            <a:prstTxWarp prst="textNoShape">
              <a:avLst/>
            </a:prstTxWarp>
            <a:spAutoFit/>
          </a:bodyPr>
          <a:lstStyle/>
          <a:p>
            <a:endParaRPr lang="es-CO" sz="1796"/>
          </a:p>
        </p:txBody>
      </p:sp>
    </p:spTree>
    <p:extLst>
      <p:ext uri="{BB962C8B-B14F-4D97-AF65-F5344CB8AC3E}">
        <p14:creationId xmlns:p14="http://schemas.microsoft.com/office/powerpoint/2010/main" val="156710748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redondeado 7"/>
          <p:cNvSpPr/>
          <p:nvPr/>
        </p:nvSpPr>
        <p:spPr>
          <a:xfrm>
            <a:off x="10016049" y="3680061"/>
            <a:ext cx="1477458" cy="1590733"/>
          </a:xfrm>
          <a:prstGeom prst="roundRect">
            <a:avLst>
              <a:gd name="adj" fmla="val 5293"/>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796"/>
          </a:p>
        </p:txBody>
      </p:sp>
      <p:sp>
        <p:nvSpPr>
          <p:cNvPr id="9" name="Rectángulo redondeado 8"/>
          <p:cNvSpPr/>
          <p:nvPr/>
        </p:nvSpPr>
        <p:spPr>
          <a:xfrm>
            <a:off x="10115496" y="3718988"/>
            <a:ext cx="1278564" cy="231336"/>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796"/>
          </a:p>
        </p:txBody>
      </p:sp>
      <p:sp>
        <p:nvSpPr>
          <p:cNvPr id="34" name="Rectángulo redondeado 33"/>
          <p:cNvSpPr/>
          <p:nvPr/>
        </p:nvSpPr>
        <p:spPr>
          <a:xfrm>
            <a:off x="10564040" y="4105223"/>
            <a:ext cx="179826" cy="345828"/>
          </a:xfrm>
          <a:prstGeom prst="roundRect">
            <a:avLst/>
          </a:prstGeom>
          <a:solidFill>
            <a:srgbClr val="FF00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796"/>
          </a:p>
        </p:txBody>
      </p:sp>
      <p:sp>
        <p:nvSpPr>
          <p:cNvPr id="35" name="Rectángulo redondeado 34"/>
          <p:cNvSpPr/>
          <p:nvPr/>
        </p:nvSpPr>
        <p:spPr>
          <a:xfrm>
            <a:off x="10564040" y="4482039"/>
            <a:ext cx="179826" cy="345828"/>
          </a:xfrm>
          <a:prstGeom prst="roundRect">
            <a:avLst/>
          </a:prstGeom>
          <a:solidFill>
            <a:srgbClr val="FFC0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796"/>
          </a:p>
        </p:txBody>
      </p:sp>
      <p:sp>
        <p:nvSpPr>
          <p:cNvPr id="36" name="Rectángulo redondeado 35"/>
          <p:cNvSpPr/>
          <p:nvPr/>
        </p:nvSpPr>
        <p:spPr>
          <a:xfrm>
            <a:off x="10564040" y="4862587"/>
            <a:ext cx="179826" cy="345828"/>
          </a:xfrm>
          <a:prstGeom prst="roundRect">
            <a:avLst/>
          </a:prstGeom>
          <a:solidFill>
            <a:schemeClr val="accent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796"/>
          </a:p>
        </p:txBody>
      </p:sp>
      <p:sp>
        <p:nvSpPr>
          <p:cNvPr id="37" name="CuadroTexto 36"/>
          <p:cNvSpPr txBox="1"/>
          <p:nvPr/>
        </p:nvSpPr>
        <p:spPr>
          <a:xfrm>
            <a:off x="10728790" y="4168385"/>
            <a:ext cx="665272" cy="307328"/>
          </a:xfrm>
          <a:prstGeom prst="rect">
            <a:avLst/>
          </a:prstGeom>
          <a:noFill/>
        </p:spPr>
        <p:txBody>
          <a:bodyPr wrap="square" rtlCol="0">
            <a:spAutoFit/>
          </a:bodyPr>
          <a:lstStyle/>
          <a:p>
            <a:r>
              <a:rPr lang="es-CO" sz="1397" dirty="0">
                <a:solidFill>
                  <a:schemeClr val="bg1">
                    <a:lumMod val="50000"/>
                  </a:schemeClr>
                </a:solidFill>
                <a:latin typeface="Agency FB" panose="020B0503020202020204" pitchFamily="34" charset="0"/>
              </a:rPr>
              <a:t>Alto</a:t>
            </a:r>
          </a:p>
        </p:txBody>
      </p:sp>
      <p:sp>
        <p:nvSpPr>
          <p:cNvPr id="38" name="CuadroTexto 37"/>
          <p:cNvSpPr txBox="1"/>
          <p:nvPr/>
        </p:nvSpPr>
        <p:spPr>
          <a:xfrm>
            <a:off x="10728789" y="4515168"/>
            <a:ext cx="665272" cy="307328"/>
          </a:xfrm>
          <a:prstGeom prst="rect">
            <a:avLst/>
          </a:prstGeom>
          <a:noFill/>
        </p:spPr>
        <p:txBody>
          <a:bodyPr wrap="square" rtlCol="0">
            <a:spAutoFit/>
          </a:bodyPr>
          <a:lstStyle/>
          <a:p>
            <a:r>
              <a:rPr lang="es-CO" sz="1397" dirty="0">
                <a:solidFill>
                  <a:schemeClr val="bg1">
                    <a:lumMod val="50000"/>
                  </a:schemeClr>
                </a:solidFill>
                <a:latin typeface="Agency FB" panose="020B0503020202020204" pitchFamily="34" charset="0"/>
              </a:rPr>
              <a:t>Medio</a:t>
            </a:r>
          </a:p>
        </p:txBody>
      </p:sp>
      <p:sp>
        <p:nvSpPr>
          <p:cNvPr id="39" name="CuadroTexto 38"/>
          <p:cNvSpPr txBox="1"/>
          <p:nvPr/>
        </p:nvSpPr>
        <p:spPr>
          <a:xfrm>
            <a:off x="10743867" y="4887701"/>
            <a:ext cx="665272" cy="307328"/>
          </a:xfrm>
          <a:prstGeom prst="rect">
            <a:avLst/>
          </a:prstGeom>
          <a:noFill/>
        </p:spPr>
        <p:txBody>
          <a:bodyPr wrap="square" rtlCol="0">
            <a:spAutoFit/>
          </a:bodyPr>
          <a:lstStyle/>
          <a:p>
            <a:r>
              <a:rPr lang="es-CO" sz="1397" dirty="0">
                <a:solidFill>
                  <a:schemeClr val="bg1">
                    <a:lumMod val="50000"/>
                  </a:schemeClr>
                </a:solidFill>
                <a:latin typeface="Agency FB" panose="020B0503020202020204" pitchFamily="34" charset="0"/>
              </a:rPr>
              <a:t>Bajo</a:t>
            </a:r>
          </a:p>
        </p:txBody>
      </p:sp>
      <p:sp>
        <p:nvSpPr>
          <p:cNvPr id="40" name="CuadroTexto 39"/>
          <p:cNvSpPr txBox="1"/>
          <p:nvPr/>
        </p:nvSpPr>
        <p:spPr>
          <a:xfrm>
            <a:off x="9910408" y="3651805"/>
            <a:ext cx="1688741" cy="337913"/>
          </a:xfrm>
          <a:prstGeom prst="rect">
            <a:avLst/>
          </a:prstGeom>
          <a:noFill/>
        </p:spPr>
        <p:txBody>
          <a:bodyPr wrap="square" rtlCol="0">
            <a:spAutoFit/>
          </a:bodyPr>
          <a:lstStyle/>
          <a:p>
            <a:pPr algn="ctr"/>
            <a:r>
              <a:rPr lang="es-CO" sz="1596" dirty="0">
                <a:solidFill>
                  <a:schemeClr val="bg1">
                    <a:lumMod val="50000"/>
                  </a:schemeClr>
                </a:solidFill>
                <a:latin typeface="Agency FB" panose="020B0503020202020204" pitchFamily="34" charset="0"/>
              </a:rPr>
              <a:t>ENTORNO</a:t>
            </a:r>
          </a:p>
        </p:txBody>
      </p:sp>
      <p:sp>
        <p:nvSpPr>
          <p:cNvPr id="44" name="CuadroTexto 43"/>
          <p:cNvSpPr txBox="1"/>
          <p:nvPr/>
        </p:nvSpPr>
        <p:spPr>
          <a:xfrm>
            <a:off x="5028183" y="189268"/>
            <a:ext cx="3669086" cy="583686"/>
          </a:xfrm>
          <a:prstGeom prst="rect">
            <a:avLst/>
          </a:prstGeom>
          <a:noFill/>
        </p:spPr>
        <p:txBody>
          <a:bodyPr wrap="square" rtlCol="0">
            <a:spAutoFit/>
          </a:bodyPr>
          <a:lstStyle/>
          <a:p>
            <a:r>
              <a:rPr lang="es-CO" sz="3193" dirty="0">
                <a:solidFill>
                  <a:schemeClr val="bg1">
                    <a:lumMod val="50000"/>
                  </a:schemeClr>
                </a:solidFill>
                <a:latin typeface="Agency FB" panose="020B0503020202020204" pitchFamily="34" charset="0"/>
              </a:rPr>
              <a:t>RUTA DEL RIESGO</a:t>
            </a: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992" y="990243"/>
            <a:ext cx="7007270" cy="4721292"/>
          </a:xfrm>
          <a:prstGeom prst="rect">
            <a:avLst/>
          </a:prstGeom>
        </p:spPr>
      </p:pic>
      <p:sp>
        <p:nvSpPr>
          <p:cNvPr id="3" name="Elipse 2"/>
          <p:cNvSpPr/>
          <p:nvPr/>
        </p:nvSpPr>
        <p:spPr>
          <a:xfrm>
            <a:off x="3050761" y="2250823"/>
            <a:ext cx="315646" cy="286396"/>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796"/>
          </a:p>
        </p:txBody>
      </p:sp>
      <p:sp>
        <p:nvSpPr>
          <p:cNvPr id="33" name="Elipse 32"/>
          <p:cNvSpPr/>
          <p:nvPr/>
        </p:nvSpPr>
        <p:spPr>
          <a:xfrm>
            <a:off x="5971283" y="4545520"/>
            <a:ext cx="315646" cy="286396"/>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796"/>
          </a:p>
        </p:txBody>
      </p:sp>
      <p:sp>
        <p:nvSpPr>
          <p:cNvPr id="41" name="Elipse 40"/>
          <p:cNvSpPr/>
          <p:nvPr/>
        </p:nvSpPr>
        <p:spPr>
          <a:xfrm>
            <a:off x="2587577" y="3186475"/>
            <a:ext cx="315646" cy="286396"/>
          </a:xfrm>
          <a:prstGeom prst="ellipse">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796"/>
          </a:p>
        </p:txBody>
      </p:sp>
      <p:sp>
        <p:nvSpPr>
          <p:cNvPr id="42" name="Elipse 41"/>
          <p:cNvSpPr/>
          <p:nvPr/>
        </p:nvSpPr>
        <p:spPr>
          <a:xfrm>
            <a:off x="3187367" y="4402322"/>
            <a:ext cx="315646" cy="286396"/>
          </a:xfrm>
          <a:prstGeom prst="ellipse">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796"/>
          </a:p>
        </p:txBody>
      </p:sp>
      <p:sp>
        <p:nvSpPr>
          <p:cNvPr id="43" name="Elipse 42"/>
          <p:cNvSpPr/>
          <p:nvPr/>
        </p:nvSpPr>
        <p:spPr>
          <a:xfrm>
            <a:off x="7021399" y="3064493"/>
            <a:ext cx="315646" cy="286396"/>
          </a:xfrm>
          <a:prstGeom prst="ellipse">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796"/>
          </a:p>
        </p:txBody>
      </p:sp>
      <p:sp>
        <p:nvSpPr>
          <p:cNvPr id="45" name="Elipse 44"/>
          <p:cNvSpPr/>
          <p:nvPr/>
        </p:nvSpPr>
        <p:spPr>
          <a:xfrm>
            <a:off x="7647226" y="1830070"/>
            <a:ext cx="315646" cy="286396"/>
          </a:xfrm>
          <a:prstGeom prst="ellipse">
            <a:avLst/>
          </a:pr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796">
              <a:solidFill>
                <a:schemeClr val="accent6"/>
              </a:solidFill>
            </a:endParaRPr>
          </a:p>
        </p:txBody>
      </p:sp>
      <p:sp>
        <p:nvSpPr>
          <p:cNvPr id="46" name="Elipse 45"/>
          <p:cNvSpPr/>
          <p:nvPr/>
        </p:nvSpPr>
        <p:spPr>
          <a:xfrm>
            <a:off x="7331580" y="4527988"/>
            <a:ext cx="315646" cy="286396"/>
          </a:xfrm>
          <a:prstGeom prst="ellipse">
            <a:avLst/>
          </a:pr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796"/>
          </a:p>
        </p:txBody>
      </p:sp>
    </p:spTree>
    <p:extLst>
      <p:ext uri="{BB962C8B-B14F-4D97-AF65-F5344CB8AC3E}">
        <p14:creationId xmlns:p14="http://schemas.microsoft.com/office/powerpoint/2010/main" val="35158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3" grpId="0" animBg="1"/>
      <p:bldP spid="41" grpId="0" animBg="1"/>
      <p:bldP spid="42" grpId="0" animBg="1"/>
      <p:bldP spid="43" grpId="0" animBg="1"/>
      <p:bldP spid="45" grpId="0" animBg="1"/>
      <p:bldP spid="46"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a:extLst>
              <a:ext uri="{FF2B5EF4-FFF2-40B4-BE49-F238E27FC236}">
                <a16:creationId xmlns:a16="http://schemas.microsoft.com/office/drawing/2014/main" id="{36DF9C33-8EBA-3F4C-A332-DE7923ACF079}"/>
              </a:ext>
            </a:extLst>
          </p:cNvPr>
          <p:cNvGraphicFramePr>
            <a:graphicFrameLocks/>
          </p:cNvGraphicFramePr>
          <p:nvPr/>
        </p:nvGraphicFramePr>
        <p:xfrm>
          <a:off x="643467" y="643466"/>
          <a:ext cx="10905066" cy="55710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1877452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Qué es la ética médica y cómo ha evolucionado? - Clinic Cloud">
            <a:extLst>
              <a:ext uri="{FF2B5EF4-FFF2-40B4-BE49-F238E27FC236}">
                <a16:creationId xmlns:a16="http://schemas.microsoft.com/office/drawing/2014/main" id="{E7FA1B29-12AC-06C8-E666-9FA99E0536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66" y="0"/>
            <a:ext cx="12392466" cy="6970762"/>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894C7175-81D3-2E48-B667-02DBCE6E7C52}"/>
              </a:ext>
            </a:extLst>
          </p:cNvPr>
          <p:cNvSpPr/>
          <p:nvPr/>
        </p:nvSpPr>
        <p:spPr>
          <a:xfrm>
            <a:off x="14521" y="0"/>
            <a:ext cx="11729803" cy="539507"/>
          </a:xfrm>
          <a:prstGeom prst="rect">
            <a:avLst/>
          </a:prstGeom>
        </p:spPr>
        <p:txBody>
          <a:bodyPr wrap="square">
            <a:spAutoFit/>
          </a:bodyPr>
          <a:lstStyle/>
          <a:p>
            <a:pPr algn="ctr"/>
            <a:r>
              <a:rPr lang="es-CO" sz="2906" dirty="0">
                <a:solidFill>
                  <a:schemeClr val="bg1"/>
                </a:solidFill>
                <a:effectLst>
                  <a:outerShdw blurRad="38100" dist="38100" dir="2700000" algn="tl">
                    <a:srgbClr val="000000">
                      <a:alpha val="43137"/>
                    </a:srgbClr>
                  </a:outerShdw>
                </a:effectLst>
              </a:rPr>
              <a:t>ASPECTOS ÉTICOS DE LA INVESTIGACIÓN DE ENFERMEDAD LABORAL </a:t>
            </a:r>
          </a:p>
        </p:txBody>
      </p:sp>
      <p:sp>
        <p:nvSpPr>
          <p:cNvPr id="3" name="Rectángulo 2">
            <a:extLst>
              <a:ext uri="{FF2B5EF4-FFF2-40B4-BE49-F238E27FC236}">
                <a16:creationId xmlns:a16="http://schemas.microsoft.com/office/drawing/2014/main" id="{DD782EA6-8AEE-1D4B-8D53-D4FC57301801}"/>
              </a:ext>
            </a:extLst>
          </p:cNvPr>
          <p:cNvSpPr/>
          <p:nvPr/>
        </p:nvSpPr>
        <p:spPr>
          <a:xfrm>
            <a:off x="14521" y="3429000"/>
            <a:ext cx="9648372" cy="3108543"/>
          </a:xfrm>
          <a:prstGeom prst="rect">
            <a:avLst/>
          </a:prstGeom>
          <a:noFill/>
          <a:ln>
            <a:noFill/>
          </a:ln>
          <a:effectLst>
            <a:outerShdw blurRad="50800" dist="38100" dir="2700000" algn="tl" rotWithShape="0">
              <a:prstClr val="black">
                <a:alpha val="40000"/>
              </a:prstClr>
            </a:outerShdw>
          </a:effectLst>
        </p:spPr>
        <p:txBody>
          <a:bodyPr wrap="square">
            <a:spAutoFit/>
          </a:bodyPr>
          <a:lstStyle/>
          <a:p>
            <a:pPr algn="just"/>
            <a:endParaRPr lang="es-CO" sz="2800" b="1" dirty="0">
              <a:solidFill>
                <a:schemeClr val="bg1"/>
              </a:solidFill>
              <a:latin typeface="Century Gothic" panose="020B0502020202020204" pitchFamily="34" charset="0"/>
            </a:endParaRPr>
          </a:p>
          <a:p>
            <a:pPr algn="just"/>
            <a:r>
              <a:rPr lang="es-CO" sz="2800" b="1" dirty="0">
                <a:solidFill>
                  <a:schemeClr val="bg1"/>
                </a:solidFill>
                <a:latin typeface="Century Gothic" panose="020B0502020202020204" pitchFamily="34" charset="0"/>
              </a:rPr>
              <a:t>Decreto 2346 de 2007 </a:t>
            </a:r>
          </a:p>
          <a:p>
            <a:pPr algn="just"/>
            <a:r>
              <a:rPr lang="es-CO" sz="2800" b="1" dirty="0">
                <a:solidFill>
                  <a:schemeClr val="bg1"/>
                </a:solidFill>
                <a:latin typeface="Century Gothic" panose="020B0502020202020204" pitchFamily="34" charset="0"/>
              </a:rPr>
              <a:t>Consentimiento</a:t>
            </a:r>
          </a:p>
          <a:p>
            <a:pPr algn="just"/>
            <a:r>
              <a:rPr lang="es-CO" sz="2800" b="1" dirty="0">
                <a:solidFill>
                  <a:schemeClr val="bg1"/>
                </a:solidFill>
                <a:latin typeface="Century Gothic" panose="020B0502020202020204" pitchFamily="34" charset="0"/>
              </a:rPr>
              <a:t>HCO / RESERVA Y CUSTODIA</a:t>
            </a:r>
          </a:p>
          <a:p>
            <a:pPr algn="just"/>
            <a:r>
              <a:rPr lang="es-CO" sz="2800" b="1" dirty="0">
                <a:solidFill>
                  <a:schemeClr val="bg1"/>
                </a:solidFill>
                <a:latin typeface="Century Gothic" panose="020B0502020202020204" pitchFamily="34" charset="0"/>
              </a:rPr>
              <a:t>Código Internacional de Ética </a:t>
            </a:r>
            <a:r>
              <a:rPr lang="es-CO" sz="2800" dirty="0">
                <a:solidFill>
                  <a:schemeClr val="bg1"/>
                </a:solidFill>
                <a:latin typeface="Century Gothic" panose="020B0502020202020204" pitchFamily="34" charset="0"/>
              </a:rPr>
              <a:t>para Profesionales de la Salud Ocupacional establecidos por la ICOH y CIST en el año 2002. </a:t>
            </a:r>
          </a:p>
        </p:txBody>
      </p:sp>
    </p:spTree>
    <p:extLst>
      <p:ext uri="{BB962C8B-B14F-4D97-AF65-F5344CB8AC3E}">
        <p14:creationId xmlns:p14="http://schemas.microsoft.com/office/powerpoint/2010/main" val="154959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Seguridad y salud en el trabajo: Concepto y ley en Perú">
            <a:extLst>
              <a:ext uri="{FF2B5EF4-FFF2-40B4-BE49-F238E27FC236}">
                <a16:creationId xmlns:a16="http://schemas.microsoft.com/office/drawing/2014/main" id="{0A0C0274-A552-84BA-AEF4-8F28253720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53497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59BE6716-C9D6-9BB7-E75C-15667A2C0B87}"/>
              </a:ext>
            </a:extLst>
          </p:cNvPr>
          <p:cNvSpPr>
            <a:spLocks noGrp="1"/>
          </p:cNvSpPr>
          <p:nvPr>
            <p:ph type="title" idx="4294967295"/>
          </p:nvPr>
        </p:nvSpPr>
        <p:spPr>
          <a:xfrm>
            <a:off x="5281612" y="-833438"/>
            <a:ext cx="10515600" cy="2852737"/>
          </a:xfrm>
        </p:spPr>
        <p:txBody>
          <a:bodyPr/>
          <a:lstStyle/>
          <a:p>
            <a:r>
              <a:rPr lang="es-CO" dirty="0"/>
              <a:t>PLAN DE INTERVENCIÓN</a:t>
            </a:r>
          </a:p>
        </p:txBody>
      </p:sp>
    </p:spTree>
    <p:extLst>
      <p:ext uri="{BB962C8B-B14F-4D97-AF65-F5344CB8AC3E}">
        <p14:creationId xmlns:p14="http://schemas.microsoft.com/office/powerpoint/2010/main" val="2173999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624C709-D7B6-0716-6FFC-35CCC44007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429"/>
            <a:ext cx="12192000" cy="700485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Marcador de contenido 1">
            <a:extLst>
              <a:ext uri="{FF2B5EF4-FFF2-40B4-BE49-F238E27FC236}">
                <a16:creationId xmlns:a16="http://schemas.microsoft.com/office/drawing/2014/main" id="{8B3B784B-3688-8949-BE65-38339F177B84}"/>
              </a:ext>
            </a:extLst>
          </p:cNvPr>
          <p:cNvGraphicFramePr>
            <a:graphicFrameLocks/>
          </p:cNvGraphicFramePr>
          <p:nvPr>
            <p:extLst>
              <p:ext uri="{D42A27DB-BD31-4B8C-83A1-F6EECF244321}">
                <p14:modId xmlns:p14="http://schemas.microsoft.com/office/powerpoint/2010/main" val="2232343852"/>
              </p:ext>
            </p:extLst>
          </p:nvPr>
        </p:nvGraphicFramePr>
        <p:xfrm>
          <a:off x="6272867" y="1679074"/>
          <a:ext cx="5584371" cy="2743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Marcador de contenido 2">
            <a:extLst>
              <a:ext uri="{FF2B5EF4-FFF2-40B4-BE49-F238E27FC236}">
                <a16:creationId xmlns:a16="http://schemas.microsoft.com/office/drawing/2014/main" id="{33D238A2-6B82-7247-8AEC-1F3C2874C53F}"/>
              </a:ext>
            </a:extLst>
          </p:cNvPr>
          <p:cNvSpPr txBox="1">
            <a:spLocks/>
          </p:cNvSpPr>
          <p:nvPr/>
        </p:nvSpPr>
        <p:spPr>
          <a:xfrm>
            <a:off x="636346" y="-46235"/>
            <a:ext cx="10300771" cy="135975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ES" sz="3200" dirty="0">
                <a:ea typeface="Tahoma" panose="020B0604030504040204" pitchFamily="34" charset="0"/>
                <a:cs typeface="Tahoma" panose="020B0604030504040204" pitchFamily="34" charset="0"/>
              </a:rPr>
              <a:t>Documento expedido por el medico u odontólogo tratante</a:t>
            </a:r>
          </a:p>
        </p:txBody>
      </p:sp>
      <p:graphicFrame>
        <p:nvGraphicFramePr>
          <p:cNvPr id="4" name="Diagrama 3">
            <a:extLst>
              <a:ext uri="{FF2B5EF4-FFF2-40B4-BE49-F238E27FC236}">
                <a16:creationId xmlns:a16="http://schemas.microsoft.com/office/drawing/2014/main" id="{A0EF051A-2EC5-3841-B27F-C65EB8A5D394}"/>
              </a:ext>
            </a:extLst>
          </p:cNvPr>
          <p:cNvGraphicFramePr/>
          <p:nvPr>
            <p:extLst>
              <p:ext uri="{D42A27DB-BD31-4B8C-83A1-F6EECF244321}">
                <p14:modId xmlns:p14="http://schemas.microsoft.com/office/powerpoint/2010/main" val="2976859810"/>
              </p:ext>
            </p:extLst>
          </p:nvPr>
        </p:nvGraphicFramePr>
        <p:xfrm>
          <a:off x="890853" y="841848"/>
          <a:ext cx="5105399" cy="470262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Diagrama 6">
            <a:extLst>
              <a:ext uri="{FF2B5EF4-FFF2-40B4-BE49-F238E27FC236}">
                <a16:creationId xmlns:a16="http://schemas.microsoft.com/office/drawing/2014/main" id="{A1A772DD-541C-7D47-AF26-EE535A34B64C}"/>
              </a:ext>
            </a:extLst>
          </p:cNvPr>
          <p:cNvGraphicFramePr/>
          <p:nvPr/>
        </p:nvGraphicFramePr>
        <p:xfrm>
          <a:off x="2324559" y="4724123"/>
          <a:ext cx="7458419" cy="230832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66207905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ómo administrar el COVID-19 en su Negocio.">
            <a:extLst>
              <a:ext uri="{FF2B5EF4-FFF2-40B4-BE49-F238E27FC236}">
                <a16:creationId xmlns:a16="http://schemas.microsoft.com/office/drawing/2014/main" id="{9D005015-109F-084E-B0DD-29C7185C76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9900" y="711200"/>
            <a:ext cx="8712200" cy="543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21453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0F955C05-ED74-C64C-9BA1-63C0C16DD656}"/>
              </a:ext>
            </a:extLst>
          </p:cNvPr>
          <p:cNvPicPr>
            <a:picLocks noGrp="1" noChangeAspect="1"/>
          </p:cNvPicPr>
          <p:nvPr>
            <p:ph idx="4294967295"/>
          </p:nvPr>
        </p:nvPicPr>
        <p:blipFill rotWithShape="1">
          <a:blip r:embed="rId2"/>
          <a:srcRect l="4450"/>
          <a:stretch/>
        </p:blipFill>
        <p:spPr>
          <a:xfrm>
            <a:off x="1528763" y="101600"/>
            <a:ext cx="8801100" cy="6908328"/>
          </a:xfrm>
          <a:prstGeom prst="rect">
            <a:avLst/>
          </a:prstGeom>
          <a:noFill/>
          <a:ln>
            <a:solidFill>
              <a:schemeClr val="accent1"/>
            </a:solidFill>
          </a:ln>
        </p:spPr>
      </p:pic>
    </p:spTree>
    <p:extLst>
      <p:ext uri="{BB962C8B-B14F-4D97-AF65-F5344CB8AC3E}">
        <p14:creationId xmlns:p14="http://schemas.microsoft.com/office/powerpoint/2010/main" val="6002262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B77177-15ED-FD44-AEA5-A1DDCB2EDD78}"/>
              </a:ext>
            </a:extLst>
          </p:cNvPr>
          <p:cNvSpPr txBox="1">
            <a:spLocks/>
          </p:cNvSpPr>
          <p:nvPr/>
        </p:nvSpPr>
        <p:spPr>
          <a:xfrm>
            <a:off x="14522" y="0"/>
            <a:ext cx="0" cy="0"/>
          </a:xfrm>
        </p:spPr>
        <p:txBody>
          <a:bodyPr/>
          <a:lstStyle>
            <a:lvl1pPr algn="l" defTabSz="752539" rtl="0" eaLnBrk="1" latinLnBrk="0" hangingPunct="1">
              <a:lnSpc>
                <a:spcPct val="90000"/>
              </a:lnSpc>
              <a:spcBef>
                <a:spcPct val="0"/>
              </a:spcBef>
              <a:buNone/>
              <a:defRPr sz="3621" kern="1200">
                <a:solidFill>
                  <a:schemeClr val="tx1"/>
                </a:solidFill>
                <a:latin typeface="+mj-lt"/>
                <a:ea typeface="+mj-ea"/>
                <a:cs typeface="+mj-cs"/>
              </a:defRPr>
            </a:lvl1pPr>
          </a:lstStyle>
          <a:p>
            <a:endParaRPr lang="es-CO" sz="4384" dirty="0"/>
          </a:p>
        </p:txBody>
      </p:sp>
      <p:pic>
        <p:nvPicPr>
          <p:cNvPr id="29698" name="Picture 2" descr="Qué es un plan de negocio? - MuyPymes">
            <a:extLst>
              <a:ext uri="{FF2B5EF4-FFF2-40B4-BE49-F238E27FC236}">
                <a16:creationId xmlns:a16="http://schemas.microsoft.com/office/drawing/2014/main" id="{CFB4C4CF-ACE9-FF26-F5BF-81CFA87526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30113" cy="9252084"/>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F0BE928A-D639-C940-8640-C48AE19CAB3F}"/>
              </a:ext>
            </a:extLst>
          </p:cNvPr>
          <p:cNvSpPr/>
          <p:nvPr/>
        </p:nvSpPr>
        <p:spPr>
          <a:xfrm>
            <a:off x="306231" y="153383"/>
            <a:ext cx="3330464" cy="707886"/>
          </a:xfrm>
          <a:prstGeom prst="rect">
            <a:avLst/>
          </a:prstGeom>
        </p:spPr>
        <p:txBody>
          <a:bodyPr wrap="none">
            <a:spAutoFit/>
          </a:bodyPr>
          <a:lstStyle/>
          <a:p>
            <a:r>
              <a:rPr lang="es-CO" sz="4000" dirty="0"/>
              <a:t>Plan de trabajo</a:t>
            </a:r>
          </a:p>
        </p:txBody>
      </p:sp>
      <p:graphicFrame>
        <p:nvGraphicFramePr>
          <p:cNvPr id="3" name="Marcador de contenido 3">
            <a:extLst>
              <a:ext uri="{FF2B5EF4-FFF2-40B4-BE49-F238E27FC236}">
                <a16:creationId xmlns:a16="http://schemas.microsoft.com/office/drawing/2014/main" id="{001F3CEB-FD52-5941-936C-54D31E4BA1B1}"/>
              </a:ext>
            </a:extLst>
          </p:cNvPr>
          <p:cNvGraphicFramePr>
            <a:graphicFrameLocks/>
          </p:cNvGraphicFramePr>
          <p:nvPr>
            <p:extLst>
              <p:ext uri="{D42A27DB-BD31-4B8C-83A1-F6EECF244321}">
                <p14:modId xmlns:p14="http://schemas.microsoft.com/office/powerpoint/2010/main" val="3686885229"/>
              </p:ext>
            </p:extLst>
          </p:nvPr>
        </p:nvGraphicFramePr>
        <p:xfrm>
          <a:off x="919781" y="2363645"/>
          <a:ext cx="10490549" cy="43409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676942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Qué es un plan de negocio? - MuyPymes">
            <a:extLst>
              <a:ext uri="{FF2B5EF4-FFF2-40B4-BE49-F238E27FC236}">
                <a16:creationId xmlns:a16="http://schemas.microsoft.com/office/drawing/2014/main" id="{D3685593-4F69-5421-A410-29BFD5CC44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6691"/>
            <a:ext cx="12192000" cy="91484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Marcador de contenido 3">
            <a:extLst>
              <a:ext uri="{FF2B5EF4-FFF2-40B4-BE49-F238E27FC236}">
                <a16:creationId xmlns:a16="http://schemas.microsoft.com/office/drawing/2014/main" id="{D1D62ABF-4FA6-E145-A525-3AB551214C78}"/>
              </a:ext>
            </a:extLst>
          </p:cNvPr>
          <p:cNvGraphicFramePr>
            <a:graphicFrameLocks noGrp="1"/>
          </p:cNvGraphicFramePr>
          <p:nvPr>
            <p:ph idx="4294967295"/>
            <p:extLst>
              <p:ext uri="{D42A27DB-BD31-4B8C-83A1-F6EECF244321}">
                <p14:modId xmlns:p14="http://schemas.microsoft.com/office/powerpoint/2010/main" val="658497689"/>
              </p:ext>
            </p:extLst>
          </p:nvPr>
        </p:nvGraphicFramePr>
        <p:xfrm>
          <a:off x="0" y="830263"/>
          <a:ext cx="9713913" cy="5713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643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3E6A43E-9ACD-4F45-A2A6-B17642B205A3}"/>
              </a:ext>
            </a:extLst>
          </p:cNvPr>
          <p:cNvPicPr>
            <a:picLocks noChangeAspect="1"/>
          </p:cNvPicPr>
          <p:nvPr/>
        </p:nvPicPr>
        <p:blipFill>
          <a:blip r:embed="rId2"/>
          <a:stretch>
            <a:fillRect/>
          </a:stretch>
        </p:blipFill>
        <p:spPr>
          <a:xfrm>
            <a:off x="7585916" y="617848"/>
            <a:ext cx="4007370" cy="1796273"/>
          </a:xfrm>
          <a:prstGeom prst="rect">
            <a:avLst/>
          </a:prstGeom>
        </p:spPr>
      </p:pic>
      <p:graphicFrame>
        <p:nvGraphicFramePr>
          <p:cNvPr id="3" name="Diagrama 2">
            <a:extLst>
              <a:ext uri="{FF2B5EF4-FFF2-40B4-BE49-F238E27FC236}">
                <a16:creationId xmlns:a16="http://schemas.microsoft.com/office/drawing/2014/main" id="{88E70FAB-D810-E84D-902C-3D2934CF9D0C}"/>
              </a:ext>
            </a:extLst>
          </p:cNvPr>
          <p:cNvGraphicFramePr/>
          <p:nvPr/>
        </p:nvGraphicFramePr>
        <p:xfrm>
          <a:off x="241378" y="2533437"/>
          <a:ext cx="9731829" cy="38208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ángulo 3">
            <a:extLst>
              <a:ext uri="{FF2B5EF4-FFF2-40B4-BE49-F238E27FC236}">
                <a16:creationId xmlns:a16="http://schemas.microsoft.com/office/drawing/2014/main" id="{E43DF7A2-9962-F343-9EA4-4CA0D86C286F}"/>
              </a:ext>
            </a:extLst>
          </p:cNvPr>
          <p:cNvSpPr/>
          <p:nvPr/>
        </p:nvSpPr>
        <p:spPr>
          <a:xfrm>
            <a:off x="94826" y="1161559"/>
            <a:ext cx="7491090" cy="646331"/>
          </a:xfrm>
          <a:prstGeom prst="rect">
            <a:avLst/>
          </a:prstGeom>
        </p:spPr>
        <p:txBody>
          <a:bodyPr wrap="none">
            <a:spAutoFit/>
          </a:bodyPr>
          <a:lstStyle/>
          <a:p>
            <a:pPr algn="just">
              <a:buNone/>
            </a:pPr>
            <a:r>
              <a:rPr lang="es-ES" sz="3600" dirty="0">
                <a:solidFill>
                  <a:schemeClr val="accent1"/>
                </a:solidFill>
                <a:latin typeface="Tahoma" panose="020B0604030504040204" pitchFamily="34" charset="0"/>
                <a:ea typeface="Tahoma" panose="020B0604030504040204" pitchFamily="34" charset="0"/>
                <a:cs typeface="Tahoma" panose="020B0604030504040204" pitchFamily="34" charset="0"/>
              </a:rPr>
              <a:t>¿Por qué se emite una incapacidad?</a:t>
            </a:r>
          </a:p>
        </p:txBody>
      </p:sp>
    </p:spTree>
    <p:extLst>
      <p:ext uri="{BB962C8B-B14F-4D97-AF65-F5344CB8AC3E}">
        <p14:creationId xmlns:p14="http://schemas.microsoft.com/office/powerpoint/2010/main" val="673183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7 preguntas poderosas en coaching - Clase Ejecutiva UC">
            <a:extLst>
              <a:ext uri="{FF2B5EF4-FFF2-40B4-BE49-F238E27FC236}">
                <a16:creationId xmlns:a16="http://schemas.microsoft.com/office/drawing/2014/main" id="{DE9A4CFC-11F5-DBED-ED82-61FEF94193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296025"/>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2"/>
          <p:cNvSpPr>
            <a:spLocks noGrp="1"/>
          </p:cNvSpPr>
          <p:nvPr>
            <p:ph type="title"/>
          </p:nvPr>
        </p:nvSpPr>
        <p:spPr>
          <a:xfrm>
            <a:off x="1989318" y="4117272"/>
            <a:ext cx="10515600" cy="2852737"/>
          </a:xfrm>
        </p:spPr>
        <p:txBody>
          <a:bodyPr>
            <a:normAutofit/>
          </a:bodyPr>
          <a:lstStyle/>
          <a:p>
            <a:r>
              <a:rPr lang="es-CO" dirty="0"/>
              <a:t>Ahora unas pregunticas</a:t>
            </a:r>
            <a:endParaRPr lang="en-US" dirty="0"/>
          </a:p>
        </p:txBody>
      </p:sp>
      <p:sp>
        <p:nvSpPr>
          <p:cNvPr id="7" name="Título 1">
            <a:extLst>
              <a:ext uri="{FF2B5EF4-FFF2-40B4-BE49-F238E27FC236}">
                <a16:creationId xmlns:a16="http://schemas.microsoft.com/office/drawing/2014/main" id="{82675FAC-5954-4FEF-A811-88CFA3CD6AF2}"/>
              </a:ext>
            </a:extLst>
          </p:cNvPr>
          <p:cNvSpPr txBox="1">
            <a:spLocks/>
          </p:cNvSpPr>
          <p:nvPr/>
        </p:nvSpPr>
        <p:spPr>
          <a:xfrm>
            <a:off x="752495" y="2367374"/>
            <a:ext cx="2726858" cy="915459"/>
          </a:xfrm>
          <a:prstGeom prst="rect">
            <a:avLst/>
          </a:prstGeom>
        </p:spPr>
        <p:txBody>
          <a:bodyPr/>
          <a:lstStyle>
            <a:lvl1pPr algn="l" defTabSz="914400" rtl="0" eaLnBrk="1" latinLnBrk="0" hangingPunct="1">
              <a:lnSpc>
                <a:spcPct val="90000"/>
              </a:lnSpc>
              <a:spcBef>
                <a:spcPct val="0"/>
              </a:spcBef>
              <a:buNone/>
              <a:defRPr sz="6000" b="1" kern="1200">
                <a:solidFill>
                  <a:srgbClr val="FF7100"/>
                </a:solidFill>
                <a:latin typeface="Trebuchet MS" panose="020B0603020202020204" pitchFamily="34" charset="0"/>
                <a:ea typeface="+mj-ea"/>
                <a:cs typeface="+mj-cs"/>
              </a:defRPr>
            </a:lvl1pPr>
          </a:lstStyle>
          <a:p>
            <a:r>
              <a:rPr lang="es-ES" sz="1800" b="0" i="1" dirty="0">
                <a:solidFill>
                  <a:schemeClr val="bg1"/>
                </a:solidFill>
                <a:latin typeface="Century Gothic" panose="020B0502020202020204" pitchFamily="34" charset="0"/>
              </a:rPr>
              <a:t>Subtitulo</a:t>
            </a:r>
            <a:endParaRPr lang="es-CO" sz="1800" b="0" i="1" dirty="0">
              <a:solidFill>
                <a:schemeClr val="bg1"/>
              </a:solidFill>
              <a:latin typeface="Century Gothic" panose="020B0502020202020204" pitchFamily="34" charset="0"/>
            </a:endParaRPr>
          </a:p>
        </p:txBody>
      </p:sp>
      <p:sp>
        <p:nvSpPr>
          <p:cNvPr id="10" name="Rectángulo 9">
            <a:extLst>
              <a:ext uri="{FF2B5EF4-FFF2-40B4-BE49-F238E27FC236}">
                <a16:creationId xmlns:a16="http://schemas.microsoft.com/office/drawing/2014/main" id="{FECED886-47F5-4571-B64E-4364BC338A12}"/>
              </a:ext>
            </a:extLst>
          </p:cNvPr>
          <p:cNvSpPr/>
          <p:nvPr/>
        </p:nvSpPr>
        <p:spPr>
          <a:xfrm>
            <a:off x="887310" y="2662312"/>
            <a:ext cx="1740170" cy="45719"/>
          </a:xfrm>
          <a:prstGeom prst="rect">
            <a:avLst/>
          </a:prstGeom>
          <a:solidFill>
            <a:srgbClr val="FF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083404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15 preguntas que debes hacerte antes de abrir un negocio - Think Big  Empresas">
            <a:extLst>
              <a:ext uri="{FF2B5EF4-FFF2-40B4-BE49-F238E27FC236}">
                <a16:creationId xmlns:a16="http://schemas.microsoft.com/office/drawing/2014/main" id="{D7B4BF65-04DC-3FBA-476C-7B7BCCE75C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6226" y="254000"/>
            <a:ext cx="10160000" cy="6350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2">
            <a:extLst>
              <a:ext uri="{FF2B5EF4-FFF2-40B4-BE49-F238E27FC236}">
                <a16:creationId xmlns:a16="http://schemas.microsoft.com/office/drawing/2014/main" id="{0D11F49D-53C6-BC46-A6DA-4D8721291ACE}"/>
              </a:ext>
            </a:extLst>
          </p:cNvPr>
          <p:cNvSpPr txBox="1">
            <a:spLocks/>
          </p:cNvSpPr>
          <p:nvPr/>
        </p:nvSpPr>
        <p:spPr>
          <a:xfrm>
            <a:off x="1156493" y="85090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altLang="es-CO" dirty="0"/>
              <a:t>INCAPACIDAD TEMPORAL</a:t>
            </a:r>
          </a:p>
        </p:txBody>
      </p:sp>
      <p:sp>
        <p:nvSpPr>
          <p:cNvPr id="3" name="Marcador de contenido 1">
            <a:extLst>
              <a:ext uri="{FF2B5EF4-FFF2-40B4-BE49-F238E27FC236}">
                <a16:creationId xmlns:a16="http://schemas.microsoft.com/office/drawing/2014/main" id="{23B68C83-C777-D940-BECC-83A46E9D8F27}"/>
              </a:ext>
            </a:extLst>
          </p:cNvPr>
          <p:cNvSpPr txBox="1">
            <a:spLocks/>
          </p:cNvSpPr>
          <p:nvPr/>
        </p:nvSpPr>
        <p:spPr>
          <a:xfrm>
            <a:off x="-18654" y="1801812"/>
            <a:ext cx="9879013" cy="34512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altLang="es-CO" dirty="0"/>
              <a:t>JUAN SUFRE DE FIEBRE Y ERUPCIÓN CUTANEA, LE DIAGNÓSTICAN VARICELA POR LA CUAL CONSULTA, LA INCAPACIDAD DE 15 DIAS ES EMITIDA POR EL MÉDICO TRATANTE. ¿ES VÁLIDA ESTA INCAPACIDAD?</a:t>
            </a:r>
          </a:p>
          <a:p>
            <a:endParaRPr lang="es-CO" altLang="es-CO" dirty="0"/>
          </a:p>
        </p:txBody>
      </p:sp>
      <p:pic>
        <p:nvPicPr>
          <p:cNvPr id="4" name="Imagen 3">
            <a:extLst>
              <a:ext uri="{FF2B5EF4-FFF2-40B4-BE49-F238E27FC236}">
                <a16:creationId xmlns:a16="http://schemas.microsoft.com/office/drawing/2014/main" id="{CF77F911-7808-914C-82A2-E5AE83D99D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1588" y="3776663"/>
            <a:ext cx="3962400"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id="{ECCB4667-7DCC-F349-B6E6-EA2294DF5B0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59600" y="4146550"/>
            <a:ext cx="360997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6358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15 preguntas que debes hacerte antes de abrir un negocio - Think Big  Empresas">
            <a:extLst>
              <a:ext uri="{FF2B5EF4-FFF2-40B4-BE49-F238E27FC236}">
                <a16:creationId xmlns:a16="http://schemas.microsoft.com/office/drawing/2014/main" id="{4871D174-8461-31C3-8FC4-4CD720C6E4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6226" y="254000"/>
            <a:ext cx="10160000" cy="6350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2">
            <a:extLst>
              <a:ext uri="{FF2B5EF4-FFF2-40B4-BE49-F238E27FC236}">
                <a16:creationId xmlns:a16="http://schemas.microsoft.com/office/drawing/2014/main" id="{E9020498-1FA6-5D4F-8D36-CBE313C89C91}"/>
              </a:ext>
            </a:extLst>
          </p:cNvPr>
          <p:cNvSpPr txBox="1">
            <a:spLocks/>
          </p:cNvSpPr>
          <p:nvPr/>
        </p:nvSpPr>
        <p:spPr>
          <a:xfrm>
            <a:off x="1676400" y="84178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altLang="es-CO" dirty="0"/>
              <a:t>INCAPACIDAD TEMPORAL</a:t>
            </a:r>
          </a:p>
        </p:txBody>
      </p:sp>
      <p:sp>
        <p:nvSpPr>
          <p:cNvPr id="3" name="Marcador de contenido 1">
            <a:extLst>
              <a:ext uri="{FF2B5EF4-FFF2-40B4-BE49-F238E27FC236}">
                <a16:creationId xmlns:a16="http://schemas.microsoft.com/office/drawing/2014/main" id="{364C8CC4-A445-E141-A927-68F570C83C9D}"/>
              </a:ext>
            </a:extLst>
          </p:cNvPr>
          <p:cNvSpPr txBox="1">
            <a:spLocks/>
          </p:cNvSpPr>
          <p:nvPr/>
        </p:nvSpPr>
        <p:spPr>
          <a:xfrm>
            <a:off x="1156493" y="1819275"/>
            <a:ext cx="9879013" cy="160972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altLang="es-CO" dirty="0"/>
              <a:t>PEDRO, SUFRIÓ UNA FRACTURA Y ESTA EN RECUPERACIÓN POR LO CUAL TIENE UNA TERAPIA FÍSICA, TIENE MUCHO DOLOR, POR LO CUAL ES LA FISIOTERAPEUTA LE DA INCAPACIDAD POR 3 DIAS. ¿ES VÁLIDA ESTA INCAPACIDAD?</a:t>
            </a:r>
          </a:p>
        </p:txBody>
      </p:sp>
      <p:pic>
        <p:nvPicPr>
          <p:cNvPr id="4" name="Imagen 5">
            <a:extLst>
              <a:ext uri="{FF2B5EF4-FFF2-40B4-BE49-F238E27FC236}">
                <a16:creationId xmlns:a16="http://schemas.microsoft.com/office/drawing/2014/main" id="{02358EBB-FDA6-BE43-AF3D-6EEA3F8B0090}"/>
              </a:ext>
            </a:extLst>
          </p:cNvPr>
          <p:cNvPicPr>
            <a:picLocks noChangeAspect="1"/>
          </p:cNvPicPr>
          <p:nvPr/>
        </p:nvPicPr>
        <p:blipFill>
          <a:blip r:embed="rId3">
            <a:extLst>
              <a:ext uri="{28A0092B-C50C-407E-A947-70E740481C1C}">
                <a14:useLocalDpi xmlns:a14="http://schemas.microsoft.com/office/drawing/2010/main" val="0"/>
              </a:ext>
            </a:extLst>
          </a:blip>
          <a:srcRect l="17809" t="7077" r="25076" b="5693"/>
          <a:stretch>
            <a:fillRect/>
          </a:stretch>
        </p:blipFill>
        <p:spPr bwMode="auto">
          <a:xfrm>
            <a:off x="6956933" y="3510038"/>
            <a:ext cx="2449513" cy="280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6">
            <a:extLst>
              <a:ext uri="{FF2B5EF4-FFF2-40B4-BE49-F238E27FC236}">
                <a16:creationId xmlns:a16="http://schemas.microsoft.com/office/drawing/2014/main" id="{D0FDFA9C-11E5-9F47-A537-BAB86CDC5CB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18037" y="3656089"/>
            <a:ext cx="1692275" cy="265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3060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ómo contestar preguntas difíciles de forma inteligente">
            <a:extLst>
              <a:ext uri="{FF2B5EF4-FFF2-40B4-BE49-F238E27FC236}">
                <a16:creationId xmlns:a16="http://schemas.microsoft.com/office/drawing/2014/main" id="{3381969E-7E3C-99C7-03B1-96315590A2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901" y="381000"/>
            <a:ext cx="8128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2">
            <a:extLst>
              <a:ext uri="{FF2B5EF4-FFF2-40B4-BE49-F238E27FC236}">
                <a16:creationId xmlns:a16="http://schemas.microsoft.com/office/drawing/2014/main" id="{DE445AEE-6250-CC4A-8B36-4CA27C0988DA}"/>
              </a:ext>
            </a:extLst>
          </p:cNvPr>
          <p:cNvSpPr txBox="1">
            <a:spLocks/>
          </p:cNvSpPr>
          <p:nvPr/>
        </p:nvSpPr>
        <p:spPr>
          <a:xfrm>
            <a:off x="4402007" y="63897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altLang="es-CO" dirty="0"/>
              <a:t>INCAPACIDAD TEMPORAL</a:t>
            </a:r>
          </a:p>
        </p:txBody>
      </p:sp>
      <p:sp>
        <p:nvSpPr>
          <p:cNvPr id="3" name="Marcador de contenido 1">
            <a:extLst>
              <a:ext uri="{FF2B5EF4-FFF2-40B4-BE49-F238E27FC236}">
                <a16:creationId xmlns:a16="http://schemas.microsoft.com/office/drawing/2014/main" id="{45637341-D2F3-1A47-B518-2C13F53C0B94}"/>
              </a:ext>
            </a:extLst>
          </p:cNvPr>
          <p:cNvSpPr txBox="1">
            <a:spLocks/>
          </p:cNvSpPr>
          <p:nvPr/>
        </p:nvSpPr>
        <p:spPr>
          <a:xfrm>
            <a:off x="4109013" y="1510095"/>
            <a:ext cx="8082987" cy="191890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altLang="es-CO" dirty="0"/>
              <a:t>JORGE ES GOLPEADO POR SU ESPOSA QUIEN LE DEJA UN HEMATOMA PERIORBICULAR, EL MEDICO LEGISTA LE DA UNA INCAPACIDAD DE 15 DÍAS. ¿ES VÁLIDA ESTA INCAPACIDAD PARA FALTAR AL TRABAJO?</a:t>
            </a:r>
          </a:p>
          <a:p>
            <a:endParaRPr lang="es-CO" altLang="es-CO" dirty="0"/>
          </a:p>
        </p:txBody>
      </p:sp>
      <p:pic>
        <p:nvPicPr>
          <p:cNvPr id="4" name="Imagen 4">
            <a:extLst>
              <a:ext uri="{FF2B5EF4-FFF2-40B4-BE49-F238E27FC236}">
                <a16:creationId xmlns:a16="http://schemas.microsoft.com/office/drawing/2014/main" id="{6D40758E-45BE-7944-BE17-E68195811E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641" y="3697288"/>
            <a:ext cx="2101850" cy="316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5215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6D058F-0E52-9DBD-1EF5-7F8D5902A90B}"/>
              </a:ext>
            </a:extLst>
          </p:cNvPr>
          <p:cNvSpPr>
            <a:spLocks noGrp="1"/>
          </p:cNvSpPr>
          <p:nvPr>
            <p:ph type="title"/>
          </p:nvPr>
        </p:nvSpPr>
        <p:spPr>
          <a:xfrm>
            <a:off x="838200" y="-1245281"/>
            <a:ext cx="10515600" cy="2852737"/>
          </a:xfrm>
        </p:spPr>
        <p:txBody>
          <a:bodyPr>
            <a:normAutofit/>
          </a:bodyPr>
          <a:lstStyle/>
          <a:p>
            <a:pPr algn="ctr"/>
            <a:r>
              <a:rPr lang="es-CO" sz="5400" dirty="0"/>
              <a:t>Como estamos en ATEL 2022 Postpandemia.</a:t>
            </a:r>
          </a:p>
        </p:txBody>
      </p:sp>
      <p:sp>
        <p:nvSpPr>
          <p:cNvPr id="3" name="Marcador de texto 2">
            <a:extLst>
              <a:ext uri="{FF2B5EF4-FFF2-40B4-BE49-F238E27FC236}">
                <a16:creationId xmlns:a16="http://schemas.microsoft.com/office/drawing/2014/main" id="{0BD643D2-A298-C1CF-50FC-2FF118CAE869}"/>
              </a:ext>
            </a:extLst>
          </p:cNvPr>
          <p:cNvSpPr>
            <a:spLocks noGrp="1"/>
          </p:cNvSpPr>
          <p:nvPr>
            <p:ph type="body" idx="1"/>
          </p:nvPr>
        </p:nvSpPr>
        <p:spPr/>
        <p:txBody>
          <a:bodyPr/>
          <a:lstStyle/>
          <a:p>
            <a:endParaRPr lang="es-CO"/>
          </a:p>
        </p:txBody>
      </p:sp>
      <p:pic>
        <p:nvPicPr>
          <p:cNvPr id="4" name="Picture 2">
            <a:extLst>
              <a:ext uri="{FF2B5EF4-FFF2-40B4-BE49-F238E27FC236}">
                <a16:creationId xmlns:a16="http://schemas.microsoft.com/office/drawing/2014/main" id="{CF4D3C0D-E8E1-1B54-78FD-524A9C7BAE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1888" y="1524686"/>
            <a:ext cx="4805465" cy="42047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espués de 50 años, la STPS actualizará las tablas de enfermedades de  trabajo">
            <a:extLst>
              <a:ext uri="{FF2B5EF4-FFF2-40B4-BE49-F238E27FC236}">
                <a16:creationId xmlns:a16="http://schemas.microsoft.com/office/drawing/2014/main" id="{61AEE453-160A-2033-1DD7-D7DED4F864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72" y="1545494"/>
            <a:ext cx="7396364" cy="4163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8230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ómo contestar preguntas difíciles de forma inteligente">
            <a:extLst>
              <a:ext uri="{FF2B5EF4-FFF2-40B4-BE49-F238E27FC236}">
                <a16:creationId xmlns:a16="http://schemas.microsoft.com/office/drawing/2014/main" id="{3F4D37C7-AACC-1916-A6CF-A854AE240D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268" y="339725"/>
            <a:ext cx="8128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2">
            <a:extLst>
              <a:ext uri="{FF2B5EF4-FFF2-40B4-BE49-F238E27FC236}">
                <a16:creationId xmlns:a16="http://schemas.microsoft.com/office/drawing/2014/main" id="{EECD0255-38DD-CB4C-A6BE-A9EA1AAB1876}"/>
              </a:ext>
            </a:extLst>
          </p:cNvPr>
          <p:cNvSpPr txBox="1">
            <a:spLocks/>
          </p:cNvSpPr>
          <p:nvPr/>
        </p:nvSpPr>
        <p:spPr>
          <a:xfrm>
            <a:off x="4541236" y="25717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altLang="es-CO" dirty="0"/>
              <a:t>INCAPACIDAD TEMPORAL</a:t>
            </a:r>
          </a:p>
        </p:txBody>
      </p:sp>
      <p:sp>
        <p:nvSpPr>
          <p:cNvPr id="3" name="Marcador de contenido 1">
            <a:extLst>
              <a:ext uri="{FF2B5EF4-FFF2-40B4-BE49-F238E27FC236}">
                <a16:creationId xmlns:a16="http://schemas.microsoft.com/office/drawing/2014/main" id="{E0E33985-84A7-1E47-8F5E-AB5BAC9CF4B2}"/>
              </a:ext>
            </a:extLst>
          </p:cNvPr>
          <p:cNvSpPr txBox="1">
            <a:spLocks/>
          </p:cNvSpPr>
          <p:nvPr/>
        </p:nvSpPr>
        <p:spPr>
          <a:xfrm>
            <a:off x="4200268" y="1209708"/>
            <a:ext cx="7605909" cy="221929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altLang="es-CO" dirty="0"/>
              <a:t>FRANCISCA ACUDE A SU ODONTOLOGO Y LE QUITAN SU MUELA CORDAL, DEL MAXILAR INFERIOR DEL LADO IZQUIERDO, LA INCAPACIDAD FUE EMITIDA POR 3 DIAS. ¿ES VÁLIDA ESTA INCAPACIDAD?</a:t>
            </a:r>
          </a:p>
          <a:p>
            <a:endParaRPr lang="es-CO" altLang="es-CO" dirty="0"/>
          </a:p>
        </p:txBody>
      </p:sp>
      <p:pic>
        <p:nvPicPr>
          <p:cNvPr id="4" name="Imagen 5">
            <a:extLst>
              <a:ext uri="{FF2B5EF4-FFF2-40B4-BE49-F238E27FC236}">
                <a16:creationId xmlns:a16="http://schemas.microsoft.com/office/drawing/2014/main" id="{FF225A14-97CF-8F45-8D98-115AD3B25A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9459" y="3235767"/>
            <a:ext cx="38481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7">
            <a:extLst>
              <a:ext uri="{FF2B5EF4-FFF2-40B4-BE49-F238E27FC236}">
                <a16:creationId xmlns:a16="http://schemas.microsoft.com/office/drawing/2014/main" id="{081F3DC2-95E5-CE43-8D88-F54D909A827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94575" y="3235767"/>
            <a:ext cx="479742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5490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Papeles sueltos: Preguntas de investigación">
            <a:extLst>
              <a:ext uri="{FF2B5EF4-FFF2-40B4-BE49-F238E27FC236}">
                <a16:creationId xmlns:a16="http://schemas.microsoft.com/office/drawing/2014/main" id="{FC5D9D2E-6C7B-AADD-9701-4796F0692D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972" y="0"/>
            <a:ext cx="115268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2">
            <a:extLst>
              <a:ext uri="{FF2B5EF4-FFF2-40B4-BE49-F238E27FC236}">
                <a16:creationId xmlns:a16="http://schemas.microsoft.com/office/drawing/2014/main" id="{E99B80B1-6E81-9F4A-B6F3-413928BC082F}"/>
              </a:ext>
            </a:extLst>
          </p:cNvPr>
          <p:cNvSpPr txBox="1">
            <a:spLocks/>
          </p:cNvSpPr>
          <p:nvPr/>
        </p:nvSpPr>
        <p:spPr>
          <a:xfrm>
            <a:off x="5684422" y="33508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altLang="es-CO" dirty="0"/>
              <a:t>INCAPACIDAD TEMPORAL</a:t>
            </a:r>
          </a:p>
        </p:txBody>
      </p:sp>
      <p:sp>
        <p:nvSpPr>
          <p:cNvPr id="3" name="Marcador de contenido 1">
            <a:extLst>
              <a:ext uri="{FF2B5EF4-FFF2-40B4-BE49-F238E27FC236}">
                <a16:creationId xmlns:a16="http://schemas.microsoft.com/office/drawing/2014/main" id="{EF373256-177B-4248-A69D-9D414CAF773D}"/>
              </a:ext>
            </a:extLst>
          </p:cNvPr>
          <p:cNvSpPr txBox="1">
            <a:spLocks/>
          </p:cNvSpPr>
          <p:nvPr/>
        </p:nvSpPr>
        <p:spPr>
          <a:xfrm>
            <a:off x="5937813" y="1371950"/>
            <a:ext cx="5960962" cy="218147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altLang="es-CO" sz="3200" dirty="0"/>
              <a:t>DANIELA TIENE DEPRESIÓN POSTPARTO SU PSICOLOGA TRATANTE LE DA INCAPACIDAD POR 15 DÍAS ¿ES VÁLIDA ESTA INCAPACIDAD?.</a:t>
            </a:r>
          </a:p>
          <a:p>
            <a:endParaRPr lang="es-CO" altLang="es-CO" sz="3200" dirty="0"/>
          </a:p>
        </p:txBody>
      </p:sp>
      <p:pic>
        <p:nvPicPr>
          <p:cNvPr id="4" name="Imagen 5">
            <a:extLst>
              <a:ext uri="{FF2B5EF4-FFF2-40B4-BE49-F238E27FC236}">
                <a16:creationId xmlns:a16="http://schemas.microsoft.com/office/drawing/2014/main" id="{7CF8E54D-0BD9-7B47-A887-9560AB8D5E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933" y="3790950"/>
            <a:ext cx="4608513"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3422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apeles sueltos: Preguntas de investigación">
            <a:extLst>
              <a:ext uri="{FF2B5EF4-FFF2-40B4-BE49-F238E27FC236}">
                <a16:creationId xmlns:a16="http://schemas.microsoft.com/office/drawing/2014/main" id="{3D49F8B1-C753-C10E-B237-8360AD4EB5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199" y="0"/>
            <a:ext cx="115268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5">
            <a:extLst>
              <a:ext uri="{FF2B5EF4-FFF2-40B4-BE49-F238E27FC236}">
                <a16:creationId xmlns:a16="http://schemas.microsoft.com/office/drawing/2014/main" id="{9B09829C-B953-6E4E-A2FD-2E0C41A19C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6712" y="3790950"/>
            <a:ext cx="4608513"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arcador de contenido 1">
            <a:extLst>
              <a:ext uri="{FF2B5EF4-FFF2-40B4-BE49-F238E27FC236}">
                <a16:creationId xmlns:a16="http://schemas.microsoft.com/office/drawing/2014/main" id="{B5C010A2-D04F-EF43-97B8-C81C0155EB61}"/>
              </a:ext>
            </a:extLst>
          </p:cNvPr>
          <p:cNvSpPr txBox="1">
            <a:spLocks/>
          </p:cNvSpPr>
          <p:nvPr/>
        </p:nvSpPr>
        <p:spPr>
          <a:xfrm>
            <a:off x="5590571" y="1725906"/>
            <a:ext cx="6601429" cy="1325564"/>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altLang="es-CO" sz="3200" dirty="0"/>
              <a:t>DANIELA TIENE DEPRESIÓN POSTPARTO SU PSIQUIATRA TRATANTE LE DA INCAPACIDAD POR 15 DÍAS ¿ES VÁLIDA ESTA INCAPACIDAD?.</a:t>
            </a:r>
          </a:p>
          <a:p>
            <a:endParaRPr lang="es-CO" altLang="es-CO" sz="3200" dirty="0"/>
          </a:p>
        </p:txBody>
      </p:sp>
      <p:sp>
        <p:nvSpPr>
          <p:cNvPr id="2" name="Título 2">
            <a:extLst>
              <a:ext uri="{FF2B5EF4-FFF2-40B4-BE49-F238E27FC236}">
                <a16:creationId xmlns:a16="http://schemas.microsoft.com/office/drawing/2014/main" id="{3531AA2F-AD9F-EF48-921B-84D499E364B5}"/>
              </a:ext>
            </a:extLst>
          </p:cNvPr>
          <p:cNvSpPr txBox="1">
            <a:spLocks/>
          </p:cNvSpPr>
          <p:nvPr/>
        </p:nvSpPr>
        <p:spPr>
          <a:xfrm>
            <a:off x="5779878" y="400343"/>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altLang="es-CO" dirty="0"/>
              <a:t>INCAPACIDAD TEMPORAL</a:t>
            </a:r>
          </a:p>
        </p:txBody>
      </p:sp>
    </p:spTree>
    <p:extLst>
      <p:ext uri="{BB962C8B-B14F-4D97-AF65-F5344CB8AC3E}">
        <p14:creationId xmlns:p14="http://schemas.microsoft.com/office/powerpoint/2010/main" val="1068301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2">
            <a:extLst>
              <a:ext uri="{FF2B5EF4-FFF2-40B4-BE49-F238E27FC236}">
                <a16:creationId xmlns:a16="http://schemas.microsoft.com/office/drawing/2014/main" id="{D7DC00A9-A81B-3C7B-D2BC-131B5F9E2F52}"/>
              </a:ext>
            </a:extLst>
          </p:cNvPr>
          <p:cNvSpPr txBox="1">
            <a:spLocks/>
          </p:cNvSpPr>
          <p:nvPr/>
        </p:nvSpPr>
        <p:spPr>
          <a:xfrm>
            <a:off x="838201" y="345810"/>
            <a:ext cx="512056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altLang="es-CO" kern="1200">
                <a:solidFill>
                  <a:schemeClr val="tx1"/>
                </a:solidFill>
                <a:latin typeface="+mj-lt"/>
                <a:ea typeface="+mj-ea"/>
                <a:cs typeface="+mj-cs"/>
              </a:rPr>
              <a:t>INCAPACIDAD TEMPORAL</a:t>
            </a:r>
          </a:p>
        </p:txBody>
      </p:sp>
      <p:sp>
        <p:nvSpPr>
          <p:cNvPr id="3" name="CuadroTexto 2">
            <a:extLst>
              <a:ext uri="{FF2B5EF4-FFF2-40B4-BE49-F238E27FC236}">
                <a16:creationId xmlns:a16="http://schemas.microsoft.com/office/drawing/2014/main" id="{D469F80E-B1E0-1A55-B420-670AD20827AF}"/>
              </a:ext>
            </a:extLst>
          </p:cNvPr>
          <p:cNvSpPr txBox="1"/>
          <p:nvPr/>
        </p:nvSpPr>
        <p:spPr>
          <a:xfrm>
            <a:off x="838201" y="1825625"/>
            <a:ext cx="5092194" cy="4351338"/>
          </a:xfrm>
          <a:prstGeom prst="rect">
            <a:avLst/>
          </a:prstGeom>
        </p:spPr>
        <p:txBody>
          <a:bodyPr vert="horz" lIns="91440" tIns="45720" rIns="91440" bIns="45720" rtlCol="0">
            <a:normAutofit/>
          </a:bodyPr>
          <a:lstStyle/>
          <a:p>
            <a:pPr>
              <a:lnSpc>
                <a:spcPct val="90000"/>
              </a:lnSpc>
              <a:spcAft>
                <a:spcPts val="600"/>
              </a:spcAft>
            </a:pPr>
            <a:r>
              <a:rPr lang="en-US" sz="3200" dirty="0"/>
              <a:t>Pedro es Pensionado, </a:t>
            </a:r>
            <a:r>
              <a:rPr lang="en-US" sz="3200" dirty="0" err="1"/>
              <a:t>regreso</a:t>
            </a:r>
            <a:r>
              <a:rPr lang="en-US" sz="3200" dirty="0"/>
              <a:t> a </a:t>
            </a:r>
            <a:r>
              <a:rPr lang="en-US" sz="3200" dirty="0" err="1"/>
              <a:t>trabajar</a:t>
            </a:r>
            <a:r>
              <a:rPr lang="en-US" sz="3200" dirty="0"/>
              <a:t> y </a:t>
            </a:r>
            <a:r>
              <a:rPr lang="en-US" sz="3200" dirty="0" err="1"/>
              <a:t>cotiza</a:t>
            </a:r>
            <a:r>
              <a:rPr lang="en-US" sz="3200" dirty="0"/>
              <a:t>, </a:t>
            </a:r>
            <a:r>
              <a:rPr lang="en-US" sz="3200" dirty="0" err="1"/>
              <a:t>tiene</a:t>
            </a:r>
            <a:r>
              <a:rPr lang="en-US" sz="3200" dirty="0"/>
              <a:t> </a:t>
            </a:r>
            <a:r>
              <a:rPr lang="en-US" sz="3200" dirty="0" err="1"/>
              <a:t>una</a:t>
            </a:r>
            <a:r>
              <a:rPr lang="en-US" sz="3200" dirty="0"/>
              <a:t> </a:t>
            </a:r>
            <a:r>
              <a:rPr lang="en-US" sz="3200" dirty="0" err="1"/>
              <a:t>incapacidad</a:t>
            </a:r>
            <a:r>
              <a:rPr lang="en-US" sz="3200" dirty="0"/>
              <a:t> de 6 días, ¿es </a:t>
            </a:r>
            <a:r>
              <a:rPr lang="en-US" sz="3200" dirty="0" err="1"/>
              <a:t>valida</a:t>
            </a:r>
            <a:r>
              <a:rPr lang="en-US" sz="3200" dirty="0"/>
              <a:t> a </a:t>
            </a:r>
            <a:r>
              <a:rPr lang="en-US" sz="3200" dirty="0" err="1"/>
              <a:t>pesar</a:t>
            </a:r>
            <a:r>
              <a:rPr lang="en-US" sz="3200" dirty="0"/>
              <a:t> de </a:t>
            </a:r>
            <a:r>
              <a:rPr lang="en-US" sz="3200" dirty="0" err="1"/>
              <a:t>esta</a:t>
            </a:r>
            <a:r>
              <a:rPr lang="en-US" sz="3200" dirty="0"/>
              <a:t> pensionado para </a:t>
            </a:r>
            <a:r>
              <a:rPr lang="en-US" sz="3200" dirty="0" err="1"/>
              <a:t>tener</a:t>
            </a:r>
            <a:r>
              <a:rPr lang="en-US" sz="3200" dirty="0"/>
              <a:t> ? ¿ y con que valor se le </a:t>
            </a:r>
            <a:r>
              <a:rPr lang="en-US" sz="3200" dirty="0" err="1"/>
              <a:t>reconoce</a:t>
            </a:r>
            <a:r>
              <a:rPr lang="en-US" sz="3200" dirty="0"/>
              <a:t>?</a:t>
            </a:r>
          </a:p>
        </p:txBody>
      </p:sp>
      <p:pic>
        <p:nvPicPr>
          <p:cNvPr id="1028" name="Picture 4" descr="Elevar la edad de jubilación no perjudicará al mercado de trabajo de los  jóvenes_Spanish.china.org.cn_中国最权威的西班牙语新闻网站">
            <a:extLst>
              <a:ext uri="{FF2B5EF4-FFF2-40B4-BE49-F238E27FC236}">
                <a16:creationId xmlns:a16="http://schemas.microsoft.com/office/drawing/2014/main" id="{0066603E-ED90-8994-9C85-69474D6C02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06" r="24156" b="-1"/>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Trabajo Jubilación Botones Mostrando Pensionado O Empleo Fotos, Retratos,  Imágenes Y Fotografía De Archivo Libres De Derecho. Image 22702128.">
            <a:extLst>
              <a:ext uri="{FF2B5EF4-FFF2-40B4-BE49-F238E27FC236}">
                <a16:creationId xmlns:a16="http://schemas.microsoft.com/office/drawing/2014/main" id="{F31B3033-92B1-F093-AAF9-3B9B604BA0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05" r="4640" b="-4"/>
          <a:stretch/>
        </p:blipFill>
        <p:spPr bwMode="auto">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362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493D5A-9FBC-1C4A-8AC7-9BF6636B93D3}"/>
              </a:ext>
            </a:extLst>
          </p:cNvPr>
          <p:cNvSpPr txBox="1">
            <a:spLocks/>
          </p:cNvSpPr>
          <p:nvPr/>
        </p:nvSpPr>
        <p:spPr>
          <a:xfrm>
            <a:off x="691880" y="20255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3200" dirty="0"/>
              <a:t>Quienes son competentes y responsabilidad para expedir o emitir el certificado de incapacidad temporal en Colombia</a:t>
            </a:r>
          </a:p>
        </p:txBody>
      </p:sp>
      <p:graphicFrame>
        <p:nvGraphicFramePr>
          <p:cNvPr id="3" name="Marcador de contenido 3">
            <a:extLst>
              <a:ext uri="{FF2B5EF4-FFF2-40B4-BE49-F238E27FC236}">
                <a16:creationId xmlns:a16="http://schemas.microsoft.com/office/drawing/2014/main" id="{6169CD84-3473-6442-8CC6-3668A2B9DCB2}"/>
              </a:ext>
            </a:extLst>
          </p:cNvPr>
          <p:cNvGraphicFramePr>
            <a:graphicFrameLocks/>
          </p:cNvGraphicFramePr>
          <p:nvPr>
            <p:extLst>
              <p:ext uri="{D42A27DB-BD31-4B8C-83A1-F6EECF244321}">
                <p14:modId xmlns:p14="http://schemas.microsoft.com/office/powerpoint/2010/main" val="3291760466"/>
              </p:ext>
            </p:extLst>
          </p:nvPr>
        </p:nvGraphicFramePr>
        <p:xfrm>
          <a:off x="162338" y="1307939"/>
          <a:ext cx="11898482" cy="5347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70578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iferencia entre marca personal y marca empresarial">
            <a:extLst>
              <a:ext uri="{FF2B5EF4-FFF2-40B4-BE49-F238E27FC236}">
                <a16:creationId xmlns:a16="http://schemas.microsoft.com/office/drawing/2014/main" id="{220E8EE4-85E0-B536-151E-62599C8D93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3037"/>
            <a:ext cx="12192000" cy="66849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Marcador de contenido 3">
            <a:extLst>
              <a:ext uri="{FF2B5EF4-FFF2-40B4-BE49-F238E27FC236}">
                <a16:creationId xmlns:a16="http://schemas.microsoft.com/office/drawing/2014/main" id="{D8D5A7D3-CB91-D44D-A83A-D69A2108260D}"/>
              </a:ext>
            </a:extLst>
          </p:cNvPr>
          <p:cNvGraphicFramePr>
            <a:graphicFrameLocks/>
          </p:cNvGraphicFramePr>
          <p:nvPr>
            <p:extLst>
              <p:ext uri="{D42A27DB-BD31-4B8C-83A1-F6EECF244321}">
                <p14:modId xmlns:p14="http://schemas.microsoft.com/office/powerpoint/2010/main" val="244627093"/>
              </p:ext>
            </p:extLst>
          </p:nvPr>
        </p:nvGraphicFramePr>
        <p:xfrm>
          <a:off x="3090964" y="1506199"/>
          <a:ext cx="6010072" cy="3845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ítulo 1">
            <a:extLst>
              <a:ext uri="{FF2B5EF4-FFF2-40B4-BE49-F238E27FC236}">
                <a16:creationId xmlns:a16="http://schemas.microsoft.com/office/drawing/2014/main" id="{68C45C90-B50C-294B-922E-DC20FEF4CA04}"/>
              </a:ext>
            </a:extLst>
          </p:cNvPr>
          <p:cNvSpPr txBox="1">
            <a:spLocks/>
          </p:cNvSpPr>
          <p:nvPr/>
        </p:nvSpPr>
        <p:spPr>
          <a:xfrm>
            <a:off x="4547023" y="173280"/>
            <a:ext cx="6010072" cy="11714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dirty="0"/>
              <a:t>Diferencia </a:t>
            </a:r>
          </a:p>
        </p:txBody>
      </p:sp>
    </p:spTree>
    <p:extLst>
      <p:ext uri="{BB962C8B-B14F-4D97-AF65-F5344CB8AC3E}">
        <p14:creationId xmlns:p14="http://schemas.microsoft.com/office/powerpoint/2010/main" val="2669087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CD07C128-AAF7-4741-98E6-EB2141274DCB}"/>
              </a:ext>
            </a:extLst>
          </p:cNvPr>
          <p:cNvGraphicFramePr/>
          <p:nvPr/>
        </p:nvGraphicFramePr>
        <p:xfrm>
          <a:off x="360385" y="971789"/>
          <a:ext cx="11112283" cy="45693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uadroTexto 2">
            <a:extLst>
              <a:ext uri="{FF2B5EF4-FFF2-40B4-BE49-F238E27FC236}">
                <a16:creationId xmlns:a16="http://schemas.microsoft.com/office/drawing/2014/main" id="{B32F2C43-199E-5F4F-9E15-85E1CB899861}"/>
              </a:ext>
            </a:extLst>
          </p:cNvPr>
          <p:cNvSpPr txBox="1"/>
          <p:nvPr/>
        </p:nvSpPr>
        <p:spPr>
          <a:xfrm>
            <a:off x="4178640" y="263903"/>
            <a:ext cx="7758406" cy="707886"/>
          </a:xfrm>
          <a:prstGeom prst="rect">
            <a:avLst/>
          </a:prstGeom>
          <a:noFill/>
        </p:spPr>
        <p:txBody>
          <a:bodyPr wrap="none" rtlCol="0">
            <a:spAutoFit/>
          </a:bodyPr>
          <a:lstStyle/>
          <a:p>
            <a:r>
              <a:rPr lang="es-CO" sz="4000" dirty="0">
                <a:solidFill>
                  <a:schemeClr val="accent6">
                    <a:lumMod val="75000"/>
                  </a:schemeClr>
                </a:solidFill>
              </a:rPr>
              <a:t>Tipos de Incapacidades por el origen</a:t>
            </a:r>
          </a:p>
        </p:txBody>
      </p:sp>
      <p:sp>
        <p:nvSpPr>
          <p:cNvPr id="5" name="CuadroTexto 4">
            <a:extLst>
              <a:ext uri="{FF2B5EF4-FFF2-40B4-BE49-F238E27FC236}">
                <a16:creationId xmlns:a16="http://schemas.microsoft.com/office/drawing/2014/main" id="{4C8F073B-5A8C-E2F2-4A3F-3CDCFA0EC5CC}"/>
              </a:ext>
            </a:extLst>
          </p:cNvPr>
          <p:cNvSpPr txBox="1"/>
          <p:nvPr/>
        </p:nvSpPr>
        <p:spPr>
          <a:xfrm>
            <a:off x="1131605" y="5701545"/>
            <a:ext cx="6094070" cy="369332"/>
          </a:xfrm>
          <a:prstGeom prst="rect">
            <a:avLst/>
          </a:prstGeom>
          <a:noFill/>
        </p:spPr>
        <p:txBody>
          <a:bodyPr wrap="square">
            <a:spAutoFit/>
          </a:bodyPr>
          <a:lstStyle/>
          <a:p>
            <a:pPr lvl="0"/>
            <a:r>
              <a:rPr lang="es-CO" sz="1800" dirty="0"/>
              <a:t>Cuando se expide.</a:t>
            </a:r>
          </a:p>
        </p:txBody>
      </p:sp>
      <p:graphicFrame>
        <p:nvGraphicFramePr>
          <p:cNvPr id="8" name="Diagrama 7">
            <a:extLst>
              <a:ext uri="{FF2B5EF4-FFF2-40B4-BE49-F238E27FC236}">
                <a16:creationId xmlns:a16="http://schemas.microsoft.com/office/drawing/2014/main" id="{96E9252C-7F2E-841C-DA3C-AAC9DEDF5E5F}"/>
              </a:ext>
            </a:extLst>
          </p:cNvPr>
          <p:cNvGraphicFramePr/>
          <p:nvPr/>
        </p:nvGraphicFramePr>
        <p:xfrm>
          <a:off x="1131605" y="6070877"/>
          <a:ext cx="6094070" cy="64633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720605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a:extLst>
              <a:ext uri="{FF2B5EF4-FFF2-40B4-BE49-F238E27FC236}">
                <a16:creationId xmlns:a16="http://schemas.microsoft.com/office/drawing/2014/main" id="{C9C7844F-C93F-3E47-967E-AB3736B0B6EE}"/>
              </a:ext>
            </a:extLst>
          </p:cNvPr>
          <p:cNvGraphicFramePr/>
          <p:nvPr/>
        </p:nvGraphicFramePr>
        <p:xfrm>
          <a:off x="155145" y="1587500"/>
          <a:ext cx="11297165" cy="4965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3F8BB916-74B5-9C4C-8F07-BE14ACE93787}"/>
              </a:ext>
            </a:extLst>
          </p:cNvPr>
          <p:cNvSpPr txBox="1"/>
          <p:nvPr/>
        </p:nvSpPr>
        <p:spPr>
          <a:xfrm>
            <a:off x="995421" y="456587"/>
            <a:ext cx="10035251" cy="954107"/>
          </a:xfrm>
          <a:prstGeom prst="rect">
            <a:avLst/>
          </a:prstGeom>
          <a:noFill/>
        </p:spPr>
        <p:txBody>
          <a:bodyPr wrap="square">
            <a:spAutoFit/>
          </a:bodyPr>
          <a:lstStyle/>
          <a:p>
            <a:r>
              <a:rPr lang="es-CO" sz="2800" dirty="0">
                <a:effectLst/>
                <a:latin typeface="Times New Roman" panose="02020603050405020304" pitchFamily="18" charset="0"/>
                <a:ea typeface="Times New Roman" panose="02020603050405020304" pitchFamily="18" charset="0"/>
              </a:rPr>
              <a:t>Certificados de incapacidad de OC por eventos ocurridos con anterioridad o retroactivos.</a:t>
            </a:r>
          </a:p>
        </p:txBody>
      </p:sp>
    </p:spTree>
    <p:extLst>
      <p:ext uri="{BB962C8B-B14F-4D97-AF65-F5344CB8AC3E}">
        <p14:creationId xmlns:p14="http://schemas.microsoft.com/office/powerpoint/2010/main" val="30384695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e obsesiona &quot;perder&quot; el tiempo? Qué es la cronopatía">
            <a:extLst>
              <a:ext uri="{FF2B5EF4-FFF2-40B4-BE49-F238E27FC236}">
                <a16:creationId xmlns:a16="http://schemas.microsoft.com/office/drawing/2014/main" id="{6071FD7E-847B-374C-B1BE-8D2AB04DE4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3893285"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a 3">
            <a:extLst>
              <a:ext uri="{FF2B5EF4-FFF2-40B4-BE49-F238E27FC236}">
                <a16:creationId xmlns:a16="http://schemas.microsoft.com/office/drawing/2014/main" id="{70BC323E-D90D-1741-A706-EE897FF5492D}"/>
              </a:ext>
            </a:extLst>
          </p:cNvPr>
          <p:cNvGraphicFramePr/>
          <p:nvPr>
            <p:extLst>
              <p:ext uri="{D42A27DB-BD31-4B8C-83A1-F6EECF244321}">
                <p14:modId xmlns:p14="http://schemas.microsoft.com/office/powerpoint/2010/main" val="2265795627"/>
              </p:ext>
            </p:extLst>
          </p:nvPr>
        </p:nvGraphicFramePr>
        <p:xfrm>
          <a:off x="222421" y="1133839"/>
          <a:ext cx="11751275" cy="49580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id="{ACA43EFD-2847-BD46-AD47-923C3BE55ED9}"/>
              </a:ext>
            </a:extLst>
          </p:cNvPr>
          <p:cNvSpPr txBox="1"/>
          <p:nvPr/>
        </p:nvSpPr>
        <p:spPr>
          <a:xfrm>
            <a:off x="5324837" y="6091881"/>
            <a:ext cx="6172200" cy="400110"/>
          </a:xfrm>
          <a:prstGeom prst="rect">
            <a:avLst/>
          </a:prstGeom>
          <a:noFill/>
        </p:spPr>
        <p:txBody>
          <a:bodyPr wrap="square">
            <a:spAutoFit/>
          </a:bodyPr>
          <a:lstStyle/>
          <a:p>
            <a:r>
              <a:rPr lang="es-CO" sz="2000" dirty="0">
                <a:effectLst/>
                <a:latin typeface="Times New Roman" panose="02020603050405020304" pitchFamily="18" charset="0"/>
                <a:ea typeface="Times New Roman" panose="02020603050405020304" pitchFamily="18" charset="0"/>
              </a:rPr>
              <a:t>Decreto 1427 julio 2022 </a:t>
            </a:r>
            <a:endParaRPr lang="es-CO" sz="2000" dirty="0"/>
          </a:p>
        </p:txBody>
      </p:sp>
    </p:spTree>
    <p:extLst>
      <p:ext uri="{BB962C8B-B14F-4D97-AF65-F5344CB8AC3E}">
        <p14:creationId xmlns:p14="http://schemas.microsoft.com/office/powerpoint/2010/main" val="3972921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a 7">
            <a:extLst>
              <a:ext uri="{FF2B5EF4-FFF2-40B4-BE49-F238E27FC236}">
                <a16:creationId xmlns:a16="http://schemas.microsoft.com/office/drawing/2014/main" id="{D54A7BC5-A5E6-6C48-A4C7-561EC0A816A8}"/>
              </a:ext>
            </a:extLst>
          </p:cNvPr>
          <p:cNvGraphicFramePr/>
          <p:nvPr>
            <p:extLst>
              <p:ext uri="{D42A27DB-BD31-4B8C-83A1-F6EECF244321}">
                <p14:modId xmlns:p14="http://schemas.microsoft.com/office/powerpoint/2010/main" val="2432687184"/>
              </p:ext>
            </p:extLst>
          </p:nvPr>
        </p:nvGraphicFramePr>
        <p:xfrm>
          <a:off x="-1041722" y="0"/>
          <a:ext cx="1299837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uadroTexto 6">
            <a:extLst>
              <a:ext uri="{FF2B5EF4-FFF2-40B4-BE49-F238E27FC236}">
                <a16:creationId xmlns:a16="http://schemas.microsoft.com/office/drawing/2014/main" id="{2283DA38-9413-584B-AEB7-98B1A976F4BB}"/>
              </a:ext>
            </a:extLst>
          </p:cNvPr>
          <p:cNvSpPr txBox="1"/>
          <p:nvPr/>
        </p:nvSpPr>
        <p:spPr>
          <a:xfrm>
            <a:off x="5143500" y="628134"/>
            <a:ext cx="6096000" cy="1754326"/>
          </a:xfrm>
          <a:prstGeom prst="rect">
            <a:avLst/>
          </a:prstGeom>
          <a:noFill/>
        </p:spPr>
        <p:txBody>
          <a:bodyPr wrap="square">
            <a:spAutoFit/>
          </a:bodyPr>
          <a:lstStyle/>
          <a:p>
            <a:pPr lvl="0"/>
            <a:r>
              <a:rPr lang="es-CO" sz="3600" dirty="0">
                <a:effectLst/>
                <a:latin typeface="Times New Roman" panose="02020603050405020304" pitchFamily="18" charset="0"/>
                <a:ea typeface="Times New Roman" panose="02020603050405020304" pitchFamily="18" charset="0"/>
                <a:cs typeface="Times New Roman" panose="02020603050405020304" pitchFamily="18" charset="0"/>
              </a:rPr>
              <a:t>CIOC Expedición fecha de inicio </a:t>
            </a:r>
            <a:r>
              <a:rPr lang="es-CO" sz="3600" b="1" dirty="0">
                <a:effectLst/>
                <a:latin typeface="Times New Roman" panose="02020603050405020304" pitchFamily="18" charset="0"/>
                <a:ea typeface="Times New Roman" panose="02020603050405020304" pitchFamily="18" charset="0"/>
                <a:cs typeface="Times New Roman" panose="02020603050405020304" pitchFamily="18" charset="0"/>
              </a:rPr>
              <a:t>posterior </a:t>
            </a:r>
            <a:r>
              <a:rPr lang="es-CO" sz="3600" dirty="0">
                <a:effectLst/>
                <a:latin typeface="Times New Roman" panose="02020603050405020304" pitchFamily="18" charset="0"/>
                <a:ea typeface="Times New Roman" panose="02020603050405020304" pitchFamily="18" charset="0"/>
                <a:cs typeface="Times New Roman" panose="02020603050405020304" pitchFamily="18" charset="0"/>
              </a:rPr>
              <a:t>a la de expedición.</a:t>
            </a:r>
            <a:endParaRPr lang="es-CO"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289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3" name="Picture 19" descr="Cuáles ARL lideran el sistema General de Riesgos Laborales?">
            <a:extLst>
              <a:ext uri="{FF2B5EF4-FFF2-40B4-BE49-F238E27FC236}">
                <a16:creationId xmlns:a16="http://schemas.microsoft.com/office/drawing/2014/main" id="{4E304BD0-C324-05D7-4E5F-BD8F2F8D16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1">
            <a:extLst>
              <a:ext uri="{FF2B5EF4-FFF2-40B4-BE49-F238E27FC236}">
                <a16:creationId xmlns:a16="http://schemas.microsoft.com/office/drawing/2014/main" id="{7B9E1196-D097-1CCC-1AFA-31A7C725EA39}"/>
              </a:ext>
            </a:extLst>
          </p:cNvPr>
          <p:cNvSpPr>
            <a:spLocks noChangeAspect="1" noChangeArrowheads="1"/>
          </p:cNvSpPr>
          <p:nvPr/>
        </p:nvSpPr>
        <p:spPr bwMode="auto">
          <a:xfrm>
            <a:off x="2507647" y="99224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 name="AutoShape 2">
            <a:extLst>
              <a:ext uri="{FF2B5EF4-FFF2-40B4-BE49-F238E27FC236}">
                <a16:creationId xmlns:a16="http://schemas.microsoft.com/office/drawing/2014/main" id="{70651011-C2D1-2619-90B8-550029DA3F6B}"/>
              </a:ext>
            </a:extLst>
          </p:cNvPr>
          <p:cNvSpPr>
            <a:spLocks noChangeAspect="1" noChangeArrowheads="1"/>
          </p:cNvSpPr>
          <p:nvPr/>
        </p:nvSpPr>
        <p:spPr bwMode="auto">
          <a:xfrm>
            <a:off x="2507647" y="99224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6147" name="Picture 3">
            <a:extLst>
              <a:ext uri="{FF2B5EF4-FFF2-40B4-BE49-F238E27FC236}">
                <a16:creationId xmlns:a16="http://schemas.microsoft.com/office/drawing/2014/main" id="{1281E985-33D0-57D9-BF46-02149AA72E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640" y="1144648"/>
            <a:ext cx="6749176" cy="3623242"/>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a:extLst>
              <a:ext uri="{FF2B5EF4-FFF2-40B4-BE49-F238E27FC236}">
                <a16:creationId xmlns:a16="http://schemas.microsoft.com/office/drawing/2014/main" id="{61AAD03C-6590-20AE-E307-144A3E4D0409}"/>
              </a:ext>
            </a:extLst>
          </p:cNvPr>
          <p:cNvSpPr>
            <a:spLocks noChangeAspect="1" noChangeArrowheads="1"/>
          </p:cNvSpPr>
          <p:nvPr/>
        </p:nvSpPr>
        <p:spPr bwMode="auto">
          <a:xfrm>
            <a:off x="2507647" y="99224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 name="AutoShape 5">
            <a:extLst>
              <a:ext uri="{FF2B5EF4-FFF2-40B4-BE49-F238E27FC236}">
                <a16:creationId xmlns:a16="http://schemas.microsoft.com/office/drawing/2014/main" id="{44D5C957-BEF1-ADFD-B36B-0C0A47771A8E}"/>
              </a:ext>
            </a:extLst>
          </p:cNvPr>
          <p:cNvSpPr>
            <a:spLocks noChangeAspect="1" noChangeArrowheads="1"/>
          </p:cNvSpPr>
          <p:nvPr/>
        </p:nvSpPr>
        <p:spPr bwMode="auto">
          <a:xfrm>
            <a:off x="2507647" y="99224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7" name="AutoShape 6">
            <a:extLst>
              <a:ext uri="{FF2B5EF4-FFF2-40B4-BE49-F238E27FC236}">
                <a16:creationId xmlns:a16="http://schemas.microsoft.com/office/drawing/2014/main" id="{33C0A5E2-2492-DA88-3976-49DBBB966544}"/>
              </a:ext>
            </a:extLst>
          </p:cNvPr>
          <p:cNvSpPr>
            <a:spLocks noChangeAspect="1" noChangeArrowheads="1"/>
          </p:cNvSpPr>
          <p:nvPr/>
        </p:nvSpPr>
        <p:spPr bwMode="auto">
          <a:xfrm>
            <a:off x="2507647" y="99224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8" name="AutoShape 7">
            <a:extLst>
              <a:ext uri="{FF2B5EF4-FFF2-40B4-BE49-F238E27FC236}">
                <a16:creationId xmlns:a16="http://schemas.microsoft.com/office/drawing/2014/main" id="{CC32945A-B46D-8A46-73B7-A6390849E994}"/>
              </a:ext>
            </a:extLst>
          </p:cNvPr>
          <p:cNvSpPr>
            <a:spLocks noChangeAspect="1" noChangeArrowheads="1"/>
          </p:cNvSpPr>
          <p:nvPr/>
        </p:nvSpPr>
        <p:spPr bwMode="auto">
          <a:xfrm>
            <a:off x="2507647" y="99224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9" name="AutoShape 8">
            <a:extLst>
              <a:ext uri="{FF2B5EF4-FFF2-40B4-BE49-F238E27FC236}">
                <a16:creationId xmlns:a16="http://schemas.microsoft.com/office/drawing/2014/main" id="{D62321FA-6410-7A01-CF71-74A347B63269}"/>
              </a:ext>
            </a:extLst>
          </p:cNvPr>
          <p:cNvSpPr>
            <a:spLocks noChangeAspect="1" noChangeArrowheads="1"/>
          </p:cNvSpPr>
          <p:nvPr/>
        </p:nvSpPr>
        <p:spPr bwMode="auto">
          <a:xfrm>
            <a:off x="2507647" y="99224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0" name="AutoShape 9">
            <a:extLst>
              <a:ext uri="{FF2B5EF4-FFF2-40B4-BE49-F238E27FC236}">
                <a16:creationId xmlns:a16="http://schemas.microsoft.com/office/drawing/2014/main" id="{6A7637D8-5CA2-BA79-A0E1-F5B033DB458C}"/>
              </a:ext>
            </a:extLst>
          </p:cNvPr>
          <p:cNvSpPr>
            <a:spLocks noChangeAspect="1" noChangeArrowheads="1"/>
          </p:cNvSpPr>
          <p:nvPr/>
        </p:nvSpPr>
        <p:spPr bwMode="auto">
          <a:xfrm>
            <a:off x="2507647" y="99224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1" name="AutoShape 10">
            <a:extLst>
              <a:ext uri="{FF2B5EF4-FFF2-40B4-BE49-F238E27FC236}">
                <a16:creationId xmlns:a16="http://schemas.microsoft.com/office/drawing/2014/main" id="{530F3D6F-48B3-6076-7A60-325AAB9C3D37}"/>
              </a:ext>
            </a:extLst>
          </p:cNvPr>
          <p:cNvSpPr>
            <a:spLocks noChangeAspect="1" noChangeArrowheads="1"/>
          </p:cNvSpPr>
          <p:nvPr/>
        </p:nvSpPr>
        <p:spPr bwMode="auto">
          <a:xfrm>
            <a:off x="2507647" y="99224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2" name="AutoShape 11">
            <a:extLst>
              <a:ext uri="{FF2B5EF4-FFF2-40B4-BE49-F238E27FC236}">
                <a16:creationId xmlns:a16="http://schemas.microsoft.com/office/drawing/2014/main" id="{28402299-6586-FA6E-C7C9-ABE99EDB6E7D}"/>
              </a:ext>
            </a:extLst>
          </p:cNvPr>
          <p:cNvSpPr>
            <a:spLocks noChangeAspect="1" noChangeArrowheads="1"/>
          </p:cNvSpPr>
          <p:nvPr/>
        </p:nvSpPr>
        <p:spPr bwMode="auto">
          <a:xfrm>
            <a:off x="2507647" y="99224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3" name="AutoShape 12">
            <a:extLst>
              <a:ext uri="{FF2B5EF4-FFF2-40B4-BE49-F238E27FC236}">
                <a16:creationId xmlns:a16="http://schemas.microsoft.com/office/drawing/2014/main" id="{E5198DC0-03DC-850E-A132-D4FCA38A73CF}"/>
              </a:ext>
            </a:extLst>
          </p:cNvPr>
          <p:cNvSpPr>
            <a:spLocks noChangeAspect="1" noChangeArrowheads="1"/>
          </p:cNvSpPr>
          <p:nvPr/>
        </p:nvSpPr>
        <p:spPr bwMode="auto">
          <a:xfrm>
            <a:off x="2507647" y="99224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4" name="AutoShape 13">
            <a:extLst>
              <a:ext uri="{FF2B5EF4-FFF2-40B4-BE49-F238E27FC236}">
                <a16:creationId xmlns:a16="http://schemas.microsoft.com/office/drawing/2014/main" id="{83C931EC-617F-5AD8-1CE8-4ACFCA331BEE}"/>
              </a:ext>
            </a:extLst>
          </p:cNvPr>
          <p:cNvSpPr>
            <a:spLocks noChangeAspect="1" noChangeArrowheads="1"/>
          </p:cNvSpPr>
          <p:nvPr/>
        </p:nvSpPr>
        <p:spPr bwMode="auto">
          <a:xfrm>
            <a:off x="2507647" y="99224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5" name="AutoShape 14">
            <a:extLst>
              <a:ext uri="{FF2B5EF4-FFF2-40B4-BE49-F238E27FC236}">
                <a16:creationId xmlns:a16="http://schemas.microsoft.com/office/drawing/2014/main" id="{49FDA877-E1A8-C9C7-3325-C7BF0914BED5}"/>
              </a:ext>
            </a:extLst>
          </p:cNvPr>
          <p:cNvSpPr>
            <a:spLocks noChangeAspect="1" noChangeArrowheads="1"/>
          </p:cNvSpPr>
          <p:nvPr/>
        </p:nvSpPr>
        <p:spPr bwMode="auto">
          <a:xfrm>
            <a:off x="2507647" y="99224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6" name="AutoShape 15">
            <a:extLst>
              <a:ext uri="{FF2B5EF4-FFF2-40B4-BE49-F238E27FC236}">
                <a16:creationId xmlns:a16="http://schemas.microsoft.com/office/drawing/2014/main" id="{B882B1A6-27BC-45EE-00ED-C3741F428C3D}"/>
              </a:ext>
            </a:extLst>
          </p:cNvPr>
          <p:cNvSpPr>
            <a:spLocks noChangeAspect="1" noChangeArrowheads="1"/>
          </p:cNvSpPr>
          <p:nvPr/>
        </p:nvSpPr>
        <p:spPr bwMode="auto">
          <a:xfrm>
            <a:off x="2507647" y="99224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7" name="AutoShape 16">
            <a:extLst>
              <a:ext uri="{FF2B5EF4-FFF2-40B4-BE49-F238E27FC236}">
                <a16:creationId xmlns:a16="http://schemas.microsoft.com/office/drawing/2014/main" id="{E96AE7D8-A8F5-B68A-B310-3BA6D905BFD6}"/>
              </a:ext>
            </a:extLst>
          </p:cNvPr>
          <p:cNvSpPr>
            <a:spLocks noChangeAspect="1" noChangeArrowheads="1"/>
          </p:cNvSpPr>
          <p:nvPr/>
        </p:nvSpPr>
        <p:spPr bwMode="auto">
          <a:xfrm>
            <a:off x="2507647" y="99224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8" name="Rectangle 17">
            <a:extLst>
              <a:ext uri="{FF2B5EF4-FFF2-40B4-BE49-F238E27FC236}">
                <a16:creationId xmlns:a16="http://schemas.microsoft.com/office/drawing/2014/main" id="{6EFDFC99-0FB8-5FBC-94D8-EFA25DDB9AD5}"/>
              </a:ext>
            </a:extLst>
          </p:cNvPr>
          <p:cNvSpPr>
            <a:spLocks noChangeArrowheads="1"/>
          </p:cNvSpPr>
          <p:nvPr/>
        </p:nvSpPr>
        <p:spPr bwMode="auto">
          <a:xfrm>
            <a:off x="956640" y="5356270"/>
            <a:ext cx="5623655" cy="25391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1050" b="1" i="0" u="none" strike="noStrike" cap="none" normalizeH="0" baseline="0" dirty="0">
                <a:ln>
                  <a:noFill/>
                </a:ln>
                <a:solidFill>
                  <a:srgbClr val="787878"/>
                </a:solidFill>
                <a:effectLst/>
                <a:latin typeface="Tahoma" panose="020B0604030504040204" pitchFamily="34" charset="0"/>
              </a:rPr>
              <a:t>Fuente</a:t>
            </a:r>
            <a:r>
              <a:rPr kumimoji="0" lang="es-CO" altLang="es-CO" sz="1050" b="0" i="0" u="none" strike="noStrike" cap="none" normalizeH="0" baseline="0" dirty="0">
                <a:ln>
                  <a:noFill/>
                </a:ln>
                <a:solidFill>
                  <a:srgbClr val="787878"/>
                </a:solidFill>
                <a:effectLst/>
                <a:latin typeface="Tahoma" panose="020B0604030504040204" pitchFamily="34" charset="0"/>
              </a:rPr>
              <a:t>: DANE, Administradoras de Riesgos Laborales y Subdirección de Riesgos Laborales.</a:t>
            </a:r>
            <a:endParaRPr kumimoji="0" lang="es-CO" altLang="es-CO" sz="3600" b="0" i="0" u="none" strike="noStrike" cap="none" normalizeH="0" baseline="0" dirty="0">
              <a:ln>
                <a:noFill/>
              </a:ln>
              <a:solidFill>
                <a:schemeClr val="tx1"/>
              </a:solidFill>
              <a:effectLst/>
              <a:latin typeface="Arial" panose="020B0604020202020204" pitchFamily="34" charset="0"/>
            </a:endParaRPr>
          </a:p>
        </p:txBody>
      </p:sp>
      <p:sp>
        <p:nvSpPr>
          <p:cNvPr id="19" name="CuadroTexto 18">
            <a:extLst>
              <a:ext uri="{FF2B5EF4-FFF2-40B4-BE49-F238E27FC236}">
                <a16:creationId xmlns:a16="http://schemas.microsoft.com/office/drawing/2014/main" id="{EAB5E50A-C09C-2169-CB49-CDC130BCE1A2}"/>
              </a:ext>
            </a:extLst>
          </p:cNvPr>
          <p:cNvSpPr txBox="1"/>
          <p:nvPr/>
        </p:nvSpPr>
        <p:spPr>
          <a:xfrm>
            <a:off x="7125786" y="171547"/>
            <a:ext cx="3916137" cy="769441"/>
          </a:xfrm>
          <a:prstGeom prst="rect">
            <a:avLst/>
          </a:prstGeom>
          <a:noFill/>
        </p:spPr>
        <p:txBody>
          <a:bodyPr wrap="none" rtlCol="0">
            <a:spAutoFit/>
          </a:bodyPr>
          <a:lstStyle/>
          <a:p>
            <a:r>
              <a:rPr lang="es-CO" sz="4400" dirty="0">
                <a:solidFill>
                  <a:schemeClr val="bg1"/>
                </a:solidFill>
              </a:rPr>
              <a:t>Cobertura SGRL </a:t>
            </a:r>
          </a:p>
        </p:txBody>
      </p:sp>
      <p:sp>
        <p:nvSpPr>
          <p:cNvPr id="21" name="CuadroTexto 20">
            <a:extLst>
              <a:ext uri="{FF2B5EF4-FFF2-40B4-BE49-F238E27FC236}">
                <a16:creationId xmlns:a16="http://schemas.microsoft.com/office/drawing/2014/main" id="{E6774D44-528F-85AB-AFF2-2300BD54181E}"/>
              </a:ext>
            </a:extLst>
          </p:cNvPr>
          <p:cNvSpPr txBox="1"/>
          <p:nvPr/>
        </p:nvSpPr>
        <p:spPr>
          <a:xfrm>
            <a:off x="8999404" y="3930261"/>
            <a:ext cx="2598429" cy="2585323"/>
          </a:xfrm>
          <a:prstGeom prst="rect">
            <a:avLst/>
          </a:prstGeom>
          <a:solidFill>
            <a:schemeClr val="bg1"/>
          </a:solidFill>
        </p:spPr>
        <p:txBody>
          <a:bodyPr wrap="square">
            <a:spAutoFit/>
          </a:bodyPr>
          <a:lstStyle/>
          <a:p>
            <a:r>
              <a:rPr lang="es-CO" b="0" i="0" dirty="0">
                <a:solidFill>
                  <a:srgbClr val="223453"/>
                </a:solidFill>
                <a:effectLst/>
                <a:latin typeface="Tahoma" panose="020B0604030504040204" pitchFamily="34" charset="0"/>
              </a:rPr>
              <a:t>A diciembre  de  2001,</a:t>
            </a:r>
            <a:br>
              <a:rPr lang="es-CO" dirty="0"/>
            </a:br>
            <a:r>
              <a:rPr lang="es-CO" b="0" i="0" dirty="0">
                <a:solidFill>
                  <a:srgbClr val="223453"/>
                </a:solidFill>
                <a:effectLst/>
                <a:latin typeface="Tahoma" panose="020B0604030504040204" pitchFamily="34" charset="0"/>
              </a:rPr>
              <a:t>el porcentaje de la población ocupada frente a los afiliados al Sistema General de Riesgos Laborales es del 48,85%. Para el año 2021 esta proporción fue 51,52%</a:t>
            </a:r>
            <a:endParaRPr lang="es-CO" dirty="0"/>
          </a:p>
        </p:txBody>
      </p:sp>
    </p:spTree>
    <p:extLst>
      <p:ext uri="{BB962C8B-B14F-4D97-AF65-F5344CB8AC3E}">
        <p14:creationId xmlns:p14="http://schemas.microsoft.com/office/powerpoint/2010/main" val="3138567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2CDEB6E3-80BB-A04A-896C-50DCF9A5BBC0}"/>
              </a:ext>
            </a:extLst>
          </p:cNvPr>
          <p:cNvGraphicFramePr/>
          <p:nvPr>
            <p:extLst>
              <p:ext uri="{D42A27DB-BD31-4B8C-83A1-F6EECF244321}">
                <p14:modId xmlns:p14="http://schemas.microsoft.com/office/powerpoint/2010/main" val="1511323260"/>
              </p:ext>
            </p:extLst>
          </p:nvPr>
        </p:nvGraphicFramePr>
        <p:xfrm>
          <a:off x="-2314575" y="0"/>
          <a:ext cx="15344775"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a:extLst>
              <a:ext uri="{FF2B5EF4-FFF2-40B4-BE49-F238E27FC236}">
                <a16:creationId xmlns:a16="http://schemas.microsoft.com/office/drawing/2014/main" id="{DDC90ADB-EF8B-D44A-9D8E-BE4541071355}"/>
              </a:ext>
            </a:extLst>
          </p:cNvPr>
          <p:cNvSpPr txBox="1"/>
          <p:nvPr/>
        </p:nvSpPr>
        <p:spPr>
          <a:xfrm>
            <a:off x="5469842" y="877472"/>
            <a:ext cx="6096000" cy="1446550"/>
          </a:xfrm>
          <a:prstGeom prst="rect">
            <a:avLst/>
          </a:prstGeom>
          <a:noFill/>
        </p:spPr>
        <p:txBody>
          <a:bodyPr wrap="square">
            <a:spAutoFit/>
          </a:bodyPr>
          <a:lstStyle/>
          <a:p>
            <a:pPr lvl="0"/>
            <a:r>
              <a:rPr lang="es-CO" sz="4400" dirty="0">
                <a:effectLst/>
                <a:latin typeface="Times New Roman" panose="02020603050405020304" pitchFamily="18" charset="0"/>
                <a:ea typeface="Times New Roman" panose="02020603050405020304" pitchFamily="18" charset="0"/>
                <a:cs typeface="Times New Roman" panose="02020603050405020304" pitchFamily="18" charset="0"/>
              </a:rPr>
              <a:t>CIOC expedidos en </a:t>
            </a:r>
            <a:r>
              <a:rPr lang="es-CO" sz="4400" b="1" dirty="0">
                <a:effectLst/>
                <a:latin typeface="Times New Roman" panose="02020603050405020304" pitchFamily="18" charset="0"/>
                <a:ea typeface="Times New Roman" panose="02020603050405020304" pitchFamily="18" charset="0"/>
                <a:cs typeface="Times New Roman" panose="02020603050405020304" pitchFamily="18" charset="0"/>
              </a:rPr>
              <a:t>otro país. </a:t>
            </a:r>
            <a:endParaRPr lang="es-CO" sz="4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03429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9A768AB7-4BC3-0847-A862-BE93E8B3CDE3}"/>
              </a:ext>
            </a:extLst>
          </p:cNvPr>
          <p:cNvGraphicFramePr/>
          <p:nvPr/>
        </p:nvGraphicFramePr>
        <p:xfrm>
          <a:off x="342900" y="647700"/>
          <a:ext cx="11557000" cy="5803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780118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a:extLst>
              <a:ext uri="{FF2B5EF4-FFF2-40B4-BE49-F238E27FC236}">
                <a16:creationId xmlns:a16="http://schemas.microsoft.com/office/drawing/2014/main" id="{454D9825-938E-7543-AE57-4DB750028153}"/>
              </a:ext>
            </a:extLst>
          </p:cNvPr>
          <p:cNvGraphicFramePr/>
          <p:nvPr>
            <p:extLst>
              <p:ext uri="{D42A27DB-BD31-4B8C-83A1-F6EECF244321}">
                <p14:modId xmlns:p14="http://schemas.microsoft.com/office/powerpoint/2010/main" val="3124836505"/>
              </p:ext>
            </p:extLst>
          </p:nvPr>
        </p:nvGraphicFramePr>
        <p:xfrm>
          <a:off x="-1514475" y="0"/>
          <a:ext cx="13706475"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8ED88336-61AD-C344-93DE-7D56345AE0EE}"/>
              </a:ext>
            </a:extLst>
          </p:cNvPr>
          <p:cNvSpPr txBox="1"/>
          <p:nvPr/>
        </p:nvSpPr>
        <p:spPr>
          <a:xfrm>
            <a:off x="4930815" y="301546"/>
            <a:ext cx="6096000" cy="1200329"/>
          </a:xfrm>
          <a:prstGeom prst="rect">
            <a:avLst/>
          </a:prstGeom>
          <a:noFill/>
        </p:spPr>
        <p:txBody>
          <a:bodyPr wrap="square">
            <a:spAutoFit/>
          </a:bodyPr>
          <a:lstStyle/>
          <a:p>
            <a:r>
              <a:rPr lang="es-CO" sz="2400" dirty="0">
                <a:effectLst/>
                <a:latin typeface="Times New Roman" panose="02020603050405020304" pitchFamily="18" charset="0"/>
                <a:ea typeface="Times New Roman" panose="02020603050405020304" pitchFamily="18" charset="0"/>
              </a:rPr>
              <a:t>Sistema de Información de Prestaciones Económicas del Sistema General de Seguridad Social en Salud</a:t>
            </a:r>
            <a:endParaRPr lang="es-CO" sz="2400" dirty="0"/>
          </a:p>
        </p:txBody>
      </p:sp>
    </p:spTree>
    <p:extLst>
      <p:ext uri="{BB962C8B-B14F-4D97-AF65-F5344CB8AC3E}">
        <p14:creationId xmlns:p14="http://schemas.microsoft.com/office/powerpoint/2010/main" val="13945429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a:extLst>
              <a:ext uri="{FF2B5EF4-FFF2-40B4-BE49-F238E27FC236}">
                <a16:creationId xmlns:a16="http://schemas.microsoft.com/office/drawing/2014/main" id="{55CC3EA3-25A8-0D4D-A8F2-F2D320A93158}"/>
              </a:ext>
            </a:extLst>
          </p:cNvPr>
          <p:cNvGraphicFramePr/>
          <p:nvPr>
            <p:extLst>
              <p:ext uri="{D42A27DB-BD31-4B8C-83A1-F6EECF244321}">
                <p14:modId xmlns:p14="http://schemas.microsoft.com/office/powerpoint/2010/main" val="159574121"/>
              </p:ext>
            </p:extLst>
          </p:nvPr>
        </p:nvGraphicFramePr>
        <p:xfrm>
          <a:off x="200025" y="942975"/>
          <a:ext cx="11472863" cy="56149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a:extLst>
              <a:ext uri="{FF2B5EF4-FFF2-40B4-BE49-F238E27FC236}">
                <a16:creationId xmlns:a16="http://schemas.microsoft.com/office/drawing/2014/main" id="{D2A74E55-A9B0-7241-B322-0127A3787435}"/>
              </a:ext>
            </a:extLst>
          </p:cNvPr>
          <p:cNvSpPr txBox="1"/>
          <p:nvPr/>
        </p:nvSpPr>
        <p:spPr>
          <a:xfrm>
            <a:off x="4470400" y="95075"/>
            <a:ext cx="6096000" cy="954107"/>
          </a:xfrm>
          <a:prstGeom prst="rect">
            <a:avLst/>
          </a:prstGeom>
          <a:noFill/>
        </p:spPr>
        <p:txBody>
          <a:bodyPr wrap="square">
            <a:spAutoFit/>
          </a:bodyPr>
          <a:lstStyle/>
          <a:p>
            <a:r>
              <a:rPr lang="es-CO" sz="2800" dirty="0">
                <a:effectLst/>
                <a:latin typeface="Times New Roman" panose="02020603050405020304" pitchFamily="18" charset="0"/>
                <a:ea typeface="Times New Roman" panose="02020603050405020304" pitchFamily="18" charset="0"/>
              </a:rPr>
              <a:t>Incapacidad por médico u odontólogo </a:t>
            </a:r>
            <a:r>
              <a:rPr lang="es-CO" sz="2800" b="1" i="1" dirty="0">
                <a:effectLst/>
                <a:latin typeface="Times New Roman" panose="02020603050405020304" pitchFamily="18" charset="0"/>
                <a:ea typeface="Times New Roman" panose="02020603050405020304" pitchFamily="18" charset="0"/>
              </a:rPr>
              <a:t>no adscrito </a:t>
            </a:r>
            <a:r>
              <a:rPr lang="es-CO" sz="2800" dirty="0">
                <a:effectLst/>
                <a:latin typeface="Times New Roman" panose="02020603050405020304" pitchFamily="18" charset="0"/>
                <a:ea typeface="Times New Roman" panose="02020603050405020304" pitchFamily="18" charset="0"/>
              </a:rPr>
              <a:t>a la red de la </a:t>
            </a:r>
            <a:r>
              <a:rPr lang="es-CO" sz="2800" dirty="0">
                <a:latin typeface="Times New Roman" panose="02020603050405020304" pitchFamily="18" charset="0"/>
                <a:ea typeface="Times New Roman" panose="02020603050405020304" pitchFamily="18" charset="0"/>
              </a:rPr>
              <a:t>EPS o EA , </a:t>
            </a:r>
            <a:endParaRPr lang="es-CO"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858448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207380-952E-024D-B4CA-6615CF504B89}"/>
              </a:ext>
            </a:extLst>
          </p:cNvPr>
          <p:cNvSpPr txBox="1">
            <a:spLocks/>
          </p:cNvSpPr>
          <p:nvPr/>
        </p:nvSpPr>
        <p:spPr>
          <a:xfrm>
            <a:off x="838200" y="845820"/>
            <a:ext cx="10515600" cy="84486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dirty="0"/>
              <a:t>IMPORTANCIA DE LA INCAPACIDAD COMO GENERADORA DE UN POSIBLE FUERO</a:t>
            </a:r>
          </a:p>
        </p:txBody>
      </p:sp>
      <p:graphicFrame>
        <p:nvGraphicFramePr>
          <p:cNvPr id="3" name="Marcador de contenido 3">
            <a:extLst>
              <a:ext uri="{FF2B5EF4-FFF2-40B4-BE49-F238E27FC236}">
                <a16:creationId xmlns:a16="http://schemas.microsoft.com/office/drawing/2014/main" id="{94C6074C-D06D-A24F-9E7C-34DDBBD9A43B}"/>
              </a:ext>
            </a:extLst>
          </p:cNvPr>
          <p:cNvGraphicFramePr>
            <a:graphicFrameLocks/>
          </p:cNvGraphicFramePr>
          <p:nvPr/>
        </p:nvGraphicFramePr>
        <p:xfrm>
          <a:off x="0" y="1853754"/>
          <a:ext cx="12192000" cy="4158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77794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24E3B810-BE57-7745-92F7-EC510D8FAEB2}"/>
              </a:ext>
            </a:extLst>
          </p:cNvPr>
          <p:cNvGraphicFramePr>
            <a:graphicFrameLocks noGrp="1"/>
          </p:cNvGraphicFramePr>
          <p:nvPr>
            <p:ph idx="4294967295"/>
            <p:extLst>
              <p:ext uri="{D42A27DB-BD31-4B8C-83A1-F6EECF244321}">
                <p14:modId xmlns:p14="http://schemas.microsoft.com/office/powerpoint/2010/main" val="293680072"/>
              </p:ext>
            </p:extLst>
          </p:nvPr>
        </p:nvGraphicFramePr>
        <p:xfrm>
          <a:off x="-2019300" y="217488"/>
          <a:ext cx="14211300" cy="6338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1028">
            <a:extLst>
              <a:ext uri="{FF2B5EF4-FFF2-40B4-BE49-F238E27FC236}">
                <a16:creationId xmlns:a16="http://schemas.microsoft.com/office/drawing/2014/main" id="{821298BD-5679-A241-94A5-D5CD909E31CC}"/>
              </a:ext>
            </a:extLst>
          </p:cNvPr>
          <p:cNvSpPr txBox="1">
            <a:spLocks noChangeArrowheads="1"/>
          </p:cNvSpPr>
          <p:nvPr/>
        </p:nvSpPr>
        <p:spPr>
          <a:xfrm>
            <a:off x="2895600" y="1600200"/>
            <a:ext cx="5562600" cy="413543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endParaRPr lang="es-ES_tradnl" altLang="es-CO" dirty="0">
              <a:latin typeface="Verdana" panose="020B0604030504040204" pitchFamily="34" charset="0"/>
            </a:endParaRPr>
          </a:p>
        </p:txBody>
      </p:sp>
      <p:sp>
        <p:nvSpPr>
          <p:cNvPr id="7" name="Rectángulo redondeado 6">
            <a:extLst>
              <a:ext uri="{FF2B5EF4-FFF2-40B4-BE49-F238E27FC236}">
                <a16:creationId xmlns:a16="http://schemas.microsoft.com/office/drawing/2014/main" id="{6202D532-8067-7147-A2AB-AF9993A6BDDB}"/>
              </a:ext>
            </a:extLst>
          </p:cNvPr>
          <p:cNvSpPr/>
          <p:nvPr/>
        </p:nvSpPr>
        <p:spPr>
          <a:xfrm>
            <a:off x="521561" y="3173063"/>
            <a:ext cx="2539139" cy="11778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bg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Tachones o enmendaduras ¿Escaneado? Tipo de papel.</a:t>
            </a:r>
            <a:endParaRPr lang="es-CO" dirty="0">
              <a:solidFill>
                <a:schemeClr val="bg1"/>
              </a:solidFill>
            </a:endParaRPr>
          </a:p>
        </p:txBody>
      </p:sp>
      <p:sp>
        <p:nvSpPr>
          <p:cNvPr id="6" name="CuadroTexto 5">
            <a:extLst>
              <a:ext uri="{FF2B5EF4-FFF2-40B4-BE49-F238E27FC236}">
                <a16:creationId xmlns:a16="http://schemas.microsoft.com/office/drawing/2014/main" id="{8AF32AE7-C8B9-894B-8327-DFD5B95F4FE1}"/>
              </a:ext>
            </a:extLst>
          </p:cNvPr>
          <p:cNvSpPr txBox="1"/>
          <p:nvPr/>
        </p:nvSpPr>
        <p:spPr>
          <a:xfrm>
            <a:off x="521561" y="6640512"/>
            <a:ext cx="7135586" cy="369332"/>
          </a:xfrm>
          <a:prstGeom prst="rect">
            <a:avLst/>
          </a:prstGeom>
          <a:noFill/>
        </p:spPr>
        <p:txBody>
          <a:bodyPr wrap="square">
            <a:spAutoFit/>
          </a:bodyPr>
          <a:lstStyle/>
          <a:p>
            <a:pPr lvl="0"/>
            <a:r>
              <a:rPr lang="es-CO" sz="1800" dirty="0"/>
              <a:t>REPS: Registro Especial de Prestadores de Servicios de Salud</a:t>
            </a:r>
            <a:endParaRPr lang="es-ES" dirty="0"/>
          </a:p>
        </p:txBody>
      </p:sp>
      <p:sp>
        <p:nvSpPr>
          <p:cNvPr id="8" name="CuadroTexto 7">
            <a:extLst>
              <a:ext uri="{FF2B5EF4-FFF2-40B4-BE49-F238E27FC236}">
                <a16:creationId xmlns:a16="http://schemas.microsoft.com/office/drawing/2014/main" id="{148B708E-5F2D-BC4A-9123-D8563096D47D}"/>
              </a:ext>
            </a:extLst>
          </p:cNvPr>
          <p:cNvSpPr txBox="1"/>
          <p:nvPr/>
        </p:nvSpPr>
        <p:spPr>
          <a:xfrm>
            <a:off x="4626428" y="0"/>
            <a:ext cx="4561115" cy="923330"/>
          </a:xfrm>
          <a:prstGeom prst="rect">
            <a:avLst/>
          </a:prstGeom>
          <a:noFill/>
        </p:spPr>
        <p:txBody>
          <a:bodyPr wrap="square">
            <a:spAutoFit/>
          </a:bodyPr>
          <a:lstStyle/>
          <a:p>
            <a:pPr lvl="0">
              <a:buNone/>
            </a:pPr>
            <a:r>
              <a:rPr lang="es-ES" altLang="es-CO" sz="1800" dirty="0">
                <a:latin typeface="Verdana" panose="020B0604030504040204" pitchFamily="34" charset="0"/>
              </a:rPr>
              <a:t>Certificado del medico u odontólogo a transcribir con la siguiente información: </a:t>
            </a:r>
            <a:endParaRPr lang="es-ES" sz="1800" dirty="0"/>
          </a:p>
        </p:txBody>
      </p:sp>
    </p:spTree>
    <p:extLst>
      <p:ext uri="{BB962C8B-B14F-4D97-AF65-F5344CB8AC3E}">
        <p14:creationId xmlns:p14="http://schemas.microsoft.com/office/powerpoint/2010/main" val="35921547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4 CuadroTexto"/>
          <p:cNvSpPr txBox="1">
            <a:spLocks noChangeArrowheads="1"/>
          </p:cNvSpPr>
          <p:nvPr/>
        </p:nvSpPr>
        <p:spPr bwMode="auto">
          <a:xfrm>
            <a:off x="720750" y="1096447"/>
            <a:ext cx="103216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defTabSz="914400" eaLnBrk="1" hangingPunct="1">
              <a:buNone/>
              <a:defRPr/>
            </a:pPr>
            <a:r>
              <a:rPr lang="es-CO" sz="2800" b="1" kern="0" dirty="0">
                <a:latin typeface="Segoe UI" panose="020B0502040204020203" pitchFamily="34" charset="0"/>
                <a:cs typeface="Segoe UI" panose="020B0502040204020203" pitchFamily="34" charset="0"/>
              </a:rPr>
              <a:t>¿Quién asume el pago de las incapacidades? </a:t>
            </a:r>
          </a:p>
        </p:txBody>
      </p:sp>
      <p:graphicFrame>
        <p:nvGraphicFramePr>
          <p:cNvPr id="6" name="5 Diagrama"/>
          <p:cNvGraphicFramePr/>
          <p:nvPr/>
        </p:nvGraphicFramePr>
        <p:xfrm>
          <a:off x="1541722" y="2071052"/>
          <a:ext cx="8867552" cy="19267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6 CuadroTexto"/>
          <p:cNvSpPr txBox="1"/>
          <p:nvPr/>
        </p:nvSpPr>
        <p:spPr>
          <a:xfrm>
            <a:off x="1149614" y="4284776"/>
            <a:ext cx="4593213" cy="2337884"/>
          </a:xfrm>
          <a:prstGeom prst="rect">
            <a:avLst/>
          </a:prstGeom>
          <a:ln>
            <a:solidFill>
              <a:schemeClr val="bg1"/>
            </a:solidFill>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hangingPunct="1">
              <a:buNone/>
              <a:defRPr/>
            </a:pPr>
            <a:r>
              <a:rPr lang="es-CO" sz="2000" b="1" kern="0" dirty="0">
                <a:latin typeface="Tahoma" panose="020B0604030504040204" pitchFamily="34" charset="0"/>
                <a:ea typeface="Tahoma" panose="020B0604030504040204" pitchFamily="34" charset="0"/>
                <a:cs typeface="Tahoma" panose="020B0604030504040204" pitchFamily="34" charset="0"/>
              </a:rPr>
              <a:t>EL </a:t>
            </a:r>
            <a:r>
              <a:rPr lang="es-CO" sz="1800" b="1" kern="0" dirty="0">
                <a:latin typeface="Tahoma" panose="020B0604030504040204" pitchFamily="34" charset="0"/>
                <a:ea typeface="Tahoma" panose="020B0604030504040204" pitchFamily="34" charset="0"/>
                <a:cs typeface="Tahoma" panose="020B0604030504040204" pitchFamily="34" charset="0"/>
              </a:rPr>
              <a:t>AUXILIO</a:t>
            </a:r>
            <a:r>
              <a:rPr lang="es-CO" sz="2000" b="1" kern="0" dirty="0">
                <a:latin typeface="Tahoma" panose="020B0604030504040204" pitchFamily="34" charset="0"/>
                <a:ea typeface="Tahoma" panose="020B0604030504040204" pitchFamily="34" charset="0"/>
                <a:cs typeface="Tahoma" panose="020B0604030504040204" pitchFamily="34" charset="0"/>
              </a:rPr>
              <a:t> MONETARIO POR ENFERMEDAD DE ORIGEN COMÚN NO PODRA SER INFERIOR AL SALARIO MINIMO LEGAL VIGENTE</a:t>
            </a:r>
            <a:endParaRPr lang="es-CO" sz="2000" kern="0" dirty="0">
              <a:latin typeface="Tahoma" panose="020B0604030504040204" pitchFamily="34" charset="0"/>
              <a:ea typeface="Tahoma" panose="020B0604030504040204" pitchFamily="34" charset="0"/>
              <a:cs typeface="Tahoma" panose="020B0604030504040204" pitchFamily="34" charset="0"/>
            </a:endParaRPr>
          </a:p>
        </p:txBody>
      </p:sp>
      <p:sp>
        <p:nvSpPr>
          <p:cNvPr id="129029" name="Textplatzhalter 2"/>
          <p:cNvSpPr txBox="1">
            <a:spLocks/>
          </p:cNvSpPr>
          <p:nvPr/>
        </p:nvSpPr>
        <p:spPr bwMode="auto">
          <a:xfrm>
            <a:off x="833053" y="1030677"/>
            <a:ext cx="10097030" cy="300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a:solidFill>
                  <a:schemeClr val="tx1"/>
                </a:solidFill>
                <a:latin typeface="Calibri" panose="020F0502020204030204" pitchFamily="34" charset="0"/>
              </a:defRPr>
            </a:lvl1pPr>
            <a:lvl2pPr marL="360363" indent="-184150">
              <a:spcBef>
                <a:spcPct val="20000"/>
              </a:spcBef>
              <a:buFont typeface="Symbol" panose="05050102010706020507" pitchFamily="18" charset="2"/>
              <a:buChar char="-"/>
              <a:defRPr>
                <a:solidFill>
                  <a:schemeClr val="tx1"/>
                </a:solidFill>
                <a:latin typeface="Calibri" panose="020F0502020204030204" pitchFamily="34" charset="0"/>
              </a:defRPr>
            </a:lvl2pPr>
            <a:lvl3pPr marL="536575" indent="-176213">
              <a:spcBef>
                <a:spcPct val="20000"/>
              </a:spcBef>
              <a:buFont typeface="Wingdings" panose="05000000000000000000" pitchFamily="2" charset="2"/>
              <a:buChar char="§"/>
              <a:defRPr>
                <a:solidFill>
                  <a:schemeClr val="tx1"/>
                </a:solidFill>
                <a:latin typeface="Calibri" panose="020F0502020204030204" pitchFamily="34" charset="0"/>
              </a:defRPr>
            </a:lvl3pPr>
            <a:lvl4pPr marL="720725" indent="-184150">
              <a:spcBef>
                <a:spcPct val="20000"/>
              </a:spcBef>
              <a:buFont typeface="Symbol" panose="05050102010706020507" pitchFamily="18" charset="2"/>
              <a:buChar char="-"/>
              <a:defRPr>
                <a:solidFill>
                  <a:schemeClr val="tx1"/>
                </a:solidFill>
                <a:latin typeface="Calibri" panose="020F0502020204030204" pitchFamily="34" charset="0"/>
              </a:defRPr>
            </a:lvl4pPr>
            <a:lvl5pPr marL="896938" indent="-176213">
              <a:spcBef>
                <a:spcPct val="20000"/>
              </a:spcBef>
              <a:buFont typeface="Wingdings" panose="05000000000000000000" pitchFamily="2" charset="2"/>
              <a:buChar char="§"/>
              <a:defRPr>
                <a:solidFill>
                  <a:schemeClr val="tx1"/>
                </a:solidFill>
                <a:latin typeface="Calibri" panose="020F0502020204030204" pitchFamily="34" charset="0"/>
              </a:defRPr>
            </a:lvl5pPr>
            <a:lvl6pPr marL="1354138" indent="-176213" eaLnBrk="0" fontAlgn="base" hangingPunct="0">
              <a:spcBef>
                <a:spcPct val="20000"/>
              </a:spcBef>
              <a:spcAft>
                <a:spcPct val="0"/>
              </a:spcAft>
              <a:buFont typeface="Wingdings" panose="05000000000000000000" pitchFamily="2" charset="2"/>
              <a:buChar char="§"/>
              <a:defRPr>
                <a:solidFill>
                  <a:schemeClr val="tx1"/>
                </a:solidFill>
                <a:latin typeface="Calibri" panose="020F0502020204030204" pitchFamily="34" charset="0"/>
              </a:defRPr>
            </a:lvl6pPr>
            <a:lvl7pPr marL="1811338" indent="-176213" eaLnBrk="0" fontAlgn="base" hangingPunct="0">
              <a:spcBef>
                <a:spcPct val="20000"/>
              </a:spcBef>
              <a:spcAft>
                <a:spcPct val="0"/>
              </a:spcAft>
              <a:buFont typeface="Wingdings" panose="05000000000000000000" pitchFamily="2" charset="2"/>
              <a:buChar char="§"/>
              <a:defRPr>
                <a:solidFill>
                  <a:schemeClr val="tx1"/>
                </a:solidFill>
                <a:latin typeface="Calibri" panose="020F0502020204030204" pitchFamily="34" charset="0"/>
              </a:defRPr>
            </a:lvl7pPr>
            <a:lvl8pPr marL="2268538" indent="-176213" eaLnBrk="0" fontAlgn="base" hangingPunct="0">
              <a:spcBef>
                <a:spcPct val="20000"/>
              </a:spcBef>
              <a:spcAft>
                <a:spcPct val="0"/>
              </a:spcAft>
              <a:buFont typeface="Wingdings" panose="05000000000000000000" pitchFamily="2" charset="2"/>
              <a:buChar char="§"/>
              <a:defRPr>
                <a:solidFill>
                  <a:schemeClr val="tx1"/>
                </a:solidFill>
                <a:latin typeface="Calibri" panose="020F0502020204030204" pitchFamily="34" charset="0"/>
              </a:defRPr>
            </a:lvl8pPr>
            <a:lvl9pPr marL="2725738" indent="-176213" eaLnBrk="0" fontAlgn="base" hangingPunct="0">
              <a:spcBef>
                <a:spcPct val="20000"/>
              </a:spcBef>
              <a:spcAft>
                <a:spcPct val="0"/>
              </a:spcAft>
              <a:buFont typeface="Wingdings" panose="05000000000000000000" pitchFamily="2" charset="2"/>
              <a:buChar char="§"/>
              <a:defRPr>
                <a:solidFill>
                  <a:schemeClr val="tx1"/>
                </a:solidFill>
                <a:latin typeface="Calibri" panose="020F0502020204030204" pitchFamily="34" charset="0"/>
              </a:defRPr>
            </a:lvl9pPr>
          </a:lstStyle>
          <a:p>
            <a:pPr defTabSz="914400">
              <a:buNone/>
              <a:defRPr/>
            </a:pPr>
            <a:endParaRPr lang="de-DE" altLang="es-CO" sz="2000" b="1" kern="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Título 1">
            <a:extLst>
              <a:ext uri="{FF2B5EF4-FFF2-40B4-BE49-F238E27FC236}">
                <a16:creationId xmlns:a16="http://schemas.microsoft.com/office/drawing/2014/main" id="{5954C393-5126-4647-9500-E764A703DE4B}"/>
              </a:ext>
            </a:extLst>
          </p:cNvPr>
          <p:cNvSpPr txBox="1">
            <a:spLocks/>
          </p:cNvSpPr>
          <p:nvPr/>
        </p:nvSpPr>
        <p:spPr>
          <a:xfrm>
            <a:off x="1066800" y="278524"/>
            <a:ext cx="10058400" cy="821654"/>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buFont typeface="Arial" panose="020B0604020202020204" pitchFamily="34" charset="0"/>
              <a:buChar char="•"/>
            </a:pPr>
            <a:endParaRPr lang="es-CO" sz="2800" b="1" dirty="0">
              <a:latin typeface="Tahoma" panose="020B0604030504040204" pitchFamily="34" charset="0"/>
              <a:ea typeface="Tahoma" panose="020B0604030504040204" pitchFamily="34" charset="0"/>
              <a:cs typeface="Tahoma" panose="020B0604030504040204" pitchFamily="34" charset="0"/>
            </a:endParaRPr>
          </a:p>
        </p:txBody>
      </p:sp>
      <p:sp>
        <p:nvSpPr>
          <p:cNvPr id="13" name="6 CuadroTexto">
            <a:extLst>
              <a:ext uri="{FF2B5EF4-FFF2-40B4-BE49-F238E27FC236}">
                <a16:creationId xmlns:a16="http://schemas.microsoft.com/office/drawing/2014/main" id="{9D918E92-01FB-4A92-A93D-9DA98504272A}"/>
              </a:ext>
            </a:extLst>
          </p:cNvPr>
          <p:cNvSpPr txBox="1"/>
          <p:nvPr/>
        </p:nvSpPr>
        <p:spPr>
          <a:xfrm>
            <a:off x="6262577" y="4284776"/>
            <a:ext cx="4779809" cy="2352952"/>
          </a:xfrm>
          <a:prstGeom prst="rect">
            <a:avLst/>
          </a:prstGeom>
          <a:ln>
            <a:solidFill>
              <a:schemeClr val="bg1"/>
            </a:solidFill>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hangingPunct="1">
              <a:buNone/>
              <a:defRPr/>
            </a:pPr>
            <a:r>
              <a:rPr lang="es-CO" sz="2000" b="1" kern="0" dirty="0">
                <a:latin typeface="Segoe UI" panose="020B0502040204020203" pitchFamily="34" charset="0"/>
                <a:ea typeface="Tahoma" panose="020B0604030504040204" pitchFamily="34" charset="0"/>
                <a:cs typeface="Segoe UI" panose="020B0502040204020203" pitchFamily="34" charset="0"/>
              </a:rPr>
              <a:t>Por los primeros 180 días paga directamente el empleador y realiza el trámite de transcripción y recobro ante la EPS – EL TÉRMINO DE TRANSCRIPCIÓN LO DETERMINA CADA EPS</a:t>
            </a:r>
          </a:p>
        </p:txBody>
      </p:sp>
    </p:spTree>
    <p:extLst>
      <p:ext uri="{BB962C8B-B14F-4D97-AF65-F5344CB8AC3E}">
        <p14:creationId xmlns:p14="http://schemas.microsoft.com/office/powerpoint/2010/main" val="3580879318"/>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4 CuadroTexto">
            <a:extLst>
              <a:ext uri="{FF2B5EF4-FFF2-40B4-BE49-F238E27FC236}">
                <a16:creationId xmlns:a16="http://schemas.microsoft.com/office/drawing/2014/main" id="{0E88E8FC-CF38-4CC7-8EF1-C36C65644230}"/>
              </a:ext>
            </a:extLst>
          </p:cNvPr>
          <p:cNvSpPr txBox="1">
            <a:spLocks noChangeArrowheads="1"/>
          </p:cNvSpPr>
          <p:nvPr/>
        </p:nvSpPr>
        <p:spPr bwMode="auto">
          <a:xfrm>
            <a:off x="651279" y="507557"/>
            <a:ext cx="10889441" cy="67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defTabSz="914400" eaLnBrk="1" hangingPunct="1">
              <a:buNone/>
              <a:defRPr/>
            </a:pPr>
            <a:r>
              <a:rPr lang="es-CO" sz="2800" b="1" kern="0" dirty="0">
                <a:latin typeface="Segoe UI" panose="020B0502040204020203" pitchFamily="34" charset="0"/>
                <a:cs typeface="Segoe UI" panose="020B0502040204020203" pitchFamily="34" charset="0"/>
              </a:rPr>
              <a:t>¿Cómo se valor la condición médica en una incapacidad continua? </a:t>
            </a:r>
          </a:p>
        </p:txBody>
      </p:sp>
      <p:sp>
        <p:nvSpPr>
          <p:cNvPr id="25" name="Rectángulo 24">
            <a:extLst>
              <a:ext uri="{FF2B5EF4-FFF2-40B4-BE49-F238E27FC236}">
                <a16:creationId xmlns:a16="http://schemas.microsoft.com/office/drawing/2014/main" id="{A8EA001F-1821-4BA1-8141-A060D71CD4EA}"/>
              </a:ext>
            </a:extLst>
          </p:cNvPr>
          <p:cNvSpPr/>
          <p:nvPr/>
        </p:nvSpPr>
        <p:spPr>
          <a:xfrm>
            <a:off x="1589089" y="3176532"/>
            <a:ext cx="1265237" cy="620713"/>
          </a:xfrm>
          <a:prstGeom prst="rect">
            <a:avLst/>
          </a:prstGeom>
          <a:solidFill>
            <a:schemeClr val="bg1"/>
          </a:solidFill>
          <a:ln>
            <a:solidFill>
              <a:schemeClr val="bg1">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None/>
              <a:defRPr/>
            </a:pPr>
            <a:r>
              <a:rPr lang="es-CO" sz="2100" dirty="0">
                <a:solidFill>
                  <a:schemeClr val="tx1"/>
                </a:solidFill>
              </a:rPr>
              <a:t>66%</a:t>
            </a:r>
          </a:p>
        </p:txBody>
      </p:sp>
      <p:sp>
        <p:nvSpPr>
          <p:cNvPr id="26" name="Rectángulo 25">
            <a:extLst>
              <a:ext uri="{FF2B5EF4-FFF2-40B4-BE49-F238E27FC236}">
                <a16:creationId xmlns:a16="http://schemas.microsoft.com/office/drawing/2014/main" id="{44183D0B-9F93-4381-82C7-CD3F384C8FDC}"/>
              </a:ext>
            </a:extLst>
          </p:cNvPr>
          <p:cNvSpPr/>
          <p:nvPr/>
        </p:nvSpPr>
        <p:spPr>
          <a:xfrm>
            <a:off x="2854326" y="3176532"/>
            <a:ext cx="7546975" cy="620713"/>
          </a:xfrm>
          <a:prstGeom prst="rect">
            <a:avLst/>
          </a:prstGeom>
          <a:solidFill>
            <a:schemeClr val="bg1"/>
          </a:solidFill>
          <a:ln>
            <a:solidFill>
              <a:schemeClr val="bg2">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None/>
              <a:defRPr/>
            </a:pPr>
            <a:r>
              <a:rPr lang="es-CO" sz="2100" dirty="0">
                <a:solidFill>
                  <a:schemeClr val="tx1"/>
                </a:solidFill>
              </a:rPr>
              <a:t>50%</a:t>
            </a:r>
          </a:p>
        </p:txBody>
      </p:sp>
      <p:graphicFrame>
        <p:nvGraphicFramePr>
          <p:cNvPr id="28" name="5 Diagrama">
            <a:extLst>
              <a:ext uri="{FF2B5EF4-FFF2-40B4-BE49-F238E27FC236}">
                <a16:creationId xmlns:a16="http://schemas.microsoft.com/office/drawing/2014/main" id="{7FC30E53-99C0-4D1C-B378-D6B3CD2051A6}"/>
              </a:ext>
            </a:extLst>
          </p:cNvPr>
          <p:cNvGraphicFramePr/>
          <p:nvPr/>
        </p:nvGraphicFramePr>
        <p:xfrm>
          <a:off x="1559083" y="3833038"/>
          <a:ext cx="8991600" cy="543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33" name="Conector recto 32">
            <a:extLst>
              <a:ext uri="{FF2B5EF4-FFF2-40B4-BE49-F238E27FC236}">
                <a16:creationId xmlns:a16="http://schemas.microsoft.com/office/drawing/2014/main" id="{0F8C9935-2701-4FCE-B286-B190AD6E7FE0}"/>
              </a:ext>
            </a:extLst>
          </p:cNvPr>
          <p:cNvCxnSpPr/>
          <p:nvPr/>
        </p:nvCxnSpPr>
        <p:spPr>
          <a:xfrm>
            <a:off x="5638800" y="3176531"/>
            <a:ext cx="4762500" cy="0"/>
          </a:xfrm>
          <a:prstGeom prst="line">
            <a:avLst/>
          </a:prstGeom>
          <a:ln>
            <a:solidFill>
              <a:schemeClr val="bg2">
                <a:lumMod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34" name="CuadroTexto 33">
            <a:extLst>
              <a:ext uri="{FF2B5EF4-FFF2-40B4-BE49-F238E27FC236}">
                <a16:creationId xmlns:a16="http://schemas.microsoft.com/office/drawing/2014/main" id="{D019ED29-0344-4F2E-81B9-57FC7ED3A94A}"/>
              </a:ext>
            </a:extLst>
          </p:cNvPr>
          <p:cNvSpPr txBox="1">
            <a:spLocks noChangeArrowheads="1"/>
          </p:cNvSpPr>
          <p:nvPr/>
        </p:nvSpPr>
        <p:spPr bwMode="auto">
          <a:xfrm>
            <a:off x="1524000" y="2820931"/>
            <a:ext cx="675185" cy="416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None/>
            </a:pPr>
            <a:r>
              <a:rPr lang="es-CO" altLang="es-CO" sz="1600" dirty="0"/>
              <a:t>%IBL</a:t>
            </a:r>
          </a:p>
        </p:txBody>
      </p:sp>
      <p:sp>
        <p:nvSpPr>
          <p:cNvPr id="35" name="CuadroTexto 34">
            <a:extLst>
              <a:ext uri="{FF2B5EF4-FFF2-40B4-BE49-F238E27FC236}">
                <a16:creationId xmlns:a16="http://schemas.microsoft.com/office/drawing/2014/main" id="{786A10BC-C5D8-4AA2-9242-DF8E223F3351}"/>
              </a:ext>
            </a:extLst>
          </p:cNvPr>
          <p:cNvSpPr txBox="1"/>
          <p:nvPr/>
        </p:nvSpPr>
        <p:spPr>
          <a:xfrm>
            <a:off x="3287688" y="1566894"/>
            <a:ext cx="2994025" cy="1015663"/>
          </a:xfrm>
          <a:prstGeom prst="rect">
            <a:avLst/>
          </a:prstGeom>
        </p:spPr>
        <p:style>
          <a:lnRef idx="3">
            <a:schemeClr val="lt1"/>
          </a:lnRef>
          <a:fillRef idx="1">
            <a:schemeClr val="accent2"/>
          </a:fillRef>
          <a:effectRef idx="1">
            <a:schemeClr val="accent2"/>
          </a:effectRef>
          <a:fontRef idx="minor">
            <a:schemeClr val="lt1"/>
          </a:fontRef>
        </p:style>
        <p:txBody>
          <a:bodyPr>
            <a:spAutoFit/>
          </a:bodyPr>
          <a:lstStyle/>
          <a:p>
            <a:pPr algn="ctr">
              <a:lnSpc>
                <a:spcPct val="100000"/>
              </a:lnSpc>
              <a:buNone/>
              <a:defRPr/>
            </a:pPr>
            <a:r>
              <a:rPr lang="es-CO" sz="2000" dirty="0">
                <a:latin typeface="Tahoma" panose="020B0604030504040204" pitchFamily="34" charset="0"/>
                <a:ea typeface="Tahoma" panose="020B0604030504040204" pitchFamily="34" charset="0"/>
                <a:cs typeface="Tahoma" panose="020B0604030504040204" pitchFamily="34" charset="0"/>
              </a:rPr>
              <a:t>Envío y radicación a la AFP del Concepto de rehabilitación integral</a:t>
            </a:r>
          </a:p>
        </p:txBody>
      </p:sp>
      <p:graphicFrame>
        <p:nvGraphicFramePr>
          <p:cNvPr id="36" name="Diagrama 35">
            <a:extLst>
              <a:ext uri="{FF2B5EF4-FFF2-40B4-BE49-F238E27FC236}">
                <a16:creationId xmlns:a16="http://schemas.microsoft.com/office/drawing/2014/main" id="{F3C48200-AFEB-4F34-824C-0EE7631F601D}"/>
              </a:ext>
            </a:extLst>
          </p:cNvPr>
          <p:cNvGraphicFramePr/>
          <p:nvPr/>
        </p:nvGraphicFramePr>
        <p:xfrm>
          <a:off x="2219739" y="4291270"/>
          <a:ext cx="8448262" cy="259411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37" name="Conector recto de flecha 36">
            <a:extLst>
              <a:ext uri="{FF2B5EF4-FFF2-40B4-BE49-F238E27FC236}">
                <a16:creationId xmlns:a16="http://schemas.microsoft.com/office/drawing/2014/main" id="{8EA5E67D-DF80-47FB-8427-3AD47AE7CC8F}"/>
              </a:ext>
            </a:extLst>
          </p:cNvPr>
          <p:cNvCxnSpPr/>
          <p:nvPr/>
        </p:nvCxnSpPr>
        <p:spPr>
          <a:xfrm flipH="1" flipV="1">
            <a:off x="3709988" y="4302069"/>
            <a:ext cx="6350" cy="654050"/>
          </a:xfrm>
          <a:prstGeom prst="straightConnector1">
            <a:avLst/>
          </a:prstGeom>
          <a:ln w="28575">
            <a:solidFill>
              <a:schemeClr val="tx2"/>
            </a:solidFill>
            <a:tailEnd type="triangle"/>
          </a:ln>
        </p:spPr>
        <p:style>
          <a:lnRef idx="1">
            <a:schemeClr val="accent2"/>
          </a:lnRef>
          <a:fillRef idx="0">
            <a:schemeClr val="accent2"/>
          </a:fillRef>
          <a:effectRef idx="0">
            <a:schemeClr val="accent2"/>
          </a:effectRef>
          <a:fontRef idx="minor">
            <a:schemeClr val="tx1"/>
          </a:fontRef>
        </p:style>
      </p:cxnSp>
      <p:cxnSp>
        <p:nvCxnSpPr>
          <p:cNvPr id="38" name="Conector recto de flecha 37">
            <a:extLst>
              <a:ext uri="{FF2B5EF4-FFF2-40B4-BE49-F238E27FC236}">
                <a16:creationId xmlns:a16="http://schemas.microsoft.com/office/drawing/2014/main" id="{6FCC28ED-A7DA-4C1B-8D16-3379848BE8BA}"/>
              </a:ext>
            </a:extLst>
          </p:cNvPr>
          <p:cNvCxnSpPr>
            <a:cxnSpLocks/>
            <a:stCxn id="35" idx="2"/>
          </p:cNvCxnSpPr>
          <p:nvPr/>
        </p:nvCxnSpPr>
        <p:spPr>
          <a:xfrm>
            <a:off x="4784701" y="2582557"/>
            <a:ext cx="0" cy="157051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7337358"/>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CuadroTexto">
            <a:extLst>
              <a:ext uri="{FF2B5EF4-FFF2-40B4-BE49-F238E27FC236}">
                <a16:creationId xmlns:a16="http://schemas.microsoft.com/office/drawing/2014/main" id="{2BF0E3F2-C296-B541-A318-2F80F5BBC234}"/>
              </a:ext>
            </a:extLst>
          </p:cNvPr>
          <p:cNvSpPr txBox="1">
            <a:spLocks noChangeArrowheads="1"/>
          </p:cNvSpPr>
          <p:nvPr/>
        </p:nvSpPr>
        <p:spPr bwMode="auto">
          <a:xfrm>
            <a:off x="999149" y="717242"/>
            <a:ext cx="1012788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defTabSz="914400" eaLnBrk="1" hangingPunct="1">
              <a:buNone/>
              <a:defRPr/>
            </a:pPr>
            <a:r>
              <a:rPr lang="es-CO" sz="2800" b="1" kern="0" dirty="0">
                <a:latin typeface="Segoe UI" panose="020B0502040204020203" pitchFamily="34" charset="0"/>
                <a:cs typeface="Segoe UI" panose="020B0502040204020203" pitchFamily="34" charset="0"/>
              </a:rPr>
              <a:t>¿Cómo se valor la condición médica en una incapacidad continua? </a:t>
            </a:r>
          </a:p>
        </p:txBody>
      </p:sp>
      <p:sp>
        <p:nvSpPr>
          <p:cNvPr id="3" name="Rectángulo 2">
            <a:extLst>
              <a:ext uri="{FF2B5EF4-FFF2-40B4-BE49-F238E27FC236}">
                <a16:creationId xmlns:a16="http://schemas.microsoft.com/office/drawing/2014/main" id="{FBE7C97F-A9E9-9649-B15C-1FB83FA43ADB}"/>
              </a:ext>
            </a:extLst>
          </p:cNvPr>
          <p:cNvSpPr/>
          <p:nvPr/>
        </p:nvSpPr>
        <p:spPr>
          <a:xfrm>
            <a:off x="1589089" y="3176532"/>
            <a:ext cx="1265237" cy="620713"/>
          </a:xfrm>
          <a:prstGeom prst="rect">
            <a:avLst/>
          </a:prstGeom>
          <a:solidFill>
            <a:schemeClr val="bg1"/>
          </a:solidFill>
          <a:ln>
            <a:solidFill>
              <a:schemeClr val="bg1">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None/>
              <a:defRPr/>
            </a:pPr>
            <a:r>
              <a:rPr lang="es-CO" sz="2100" dirty="0">
                <a:solidFill>
                  <a:schemeClr val="tx1"/>
                </a:solidFill>
              </a:rPr>
              <a:t>66%</a:t>
            </a:r>
          </a:p>
        </p:txBody>
      </p:sp>
      <p:sp>
        <p:nvSpPr>
          <p:cNvPr id="4" name="Rectángulo 3">
            <a:extLst>
              <a:ext uri="{FF2B5EF4-FFF2-40B4-BE49-F238E27FC236}">
                <a16:creationId xmlns:a16="http://schemas.microsoft.com/office/drawing/2014/main" id="{C0289FAC-1905-5746-9882-99B0D95ABCD8}"/>
              </a:ext>
            </a:extLst>
          </p:cNvPr>
          <p:cNvSpPr/>
          <p:nvPr/>
        </p:nvSpPr>
        <p:spPr>
          <a:xfrm>
            <a:off x="2854326" y="3176532"/>
            <a:ext cx="7546975" cy="620713"/>
          </a:xfrm>
          <a:prstGeom prst="rect">
            <a:avLst/>
          </a:prstGeom>
          <a:solidFill>
            <a:schemeClr val="bg1"/>
          </a:solidFill>
          <a:ln>
            <a:solidFill>
              <a:schemeClr val="bg2">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None/>
              <a:defRPr/>
            </a:pPr>
            <a:r>
              <a:rPr lang="es-CO" sz="2100" dirty="0">
                <a:solidFill>
                  <a:schemeClr val="tx1"/>
                </a:solidFill>
              </a:rPr>
              <a:t>50%</a:t>
            </a:r>
          </a:p>
        </p:txBody>
      </p:sp>
      <p:graphicFrame>
        <p:nvGraphicFramePr>
          <p:cNvPr id="5" name="5 Diagrama">
            <a:extLst>
              <a:ext uri="{FF2B5EF4-FFF2-40B4-BE49-F238E27FC236}">
                <a16:creationId xmlns:a16="http://schemas.microsoft.com/office/drawing/2014/main" id="{DADE9056-B4B6-7C49-80A2-70FF4F1D2905}"/>
              </a:ext>
            </a:extLst>
          </p:cNvPr>
          <p:cNvGraphicFramePr/>
          <p:nvPr/>
        </p:nvGraphicFramePr>
        <p:xfrm>
          <a:off x="1559083" y="3833038"/>
          <a:ext cx="8991600" cy="543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Conector recto 5">
            <a:extLst>
              <a:ext uri="{FF2B5EF4-FFF2-40B4-BE49-F238E27FC236}">
                <a16:creationId xmlns:a16="http://schemas.microsoft.com/office/drawing/2014/main" id="{09349A82-6FCE-2F49-BFC4-F6EC7E0CC05B}"/>
              </a:ext>
            </a:extLst>
          </p:cNvPr>
          <p:cNvCxnSpPr/>
          <p:nvPr/>
        </p:nvCxnSpPr>
        <p:spPr>
          <a:xfrm>
            <a:off x="5638800" y="3176531"/>
            <a:ext cx="4762500" cy="0"/>
          </a:xfrm>
          <a:prstGeom prst="line">
            <a:avLst/>
          </a:prstGeom>
          <a:ln>
            <a:solidFill>
              <a:schemeClr val="bg2">
                <a:lumMod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943DF09C-306D-5945-80B8-80DBA1394BA1}"/>
              </a:ext>
            </a:extLst>
          </p:cNvPr>
          <p:cNvSpPr txBox="1">
            <a:spLocks noChangeArrowheads="1"/>
          </p:cNvSpPr>
          <p:nvPr/>
        </p:nvSpPr>
        <p:spPr bwMode="auto">
          <a:xfrm>
            <a:off x="1524000" y="2820931"/>
            <a:ext cx="675185" cy="416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None/>
            </a:pPr>
            <a:r>
              <a:rPr lang="es-CO" altLang="es-CO" sz="1600" dirty="0"/>
              <a:t>%IBL</a:t>
            </a:r>
          </a:p>
        </p:txBody>
      </p:sp>
      <p:sp>
        <p:nvSpPr>
          <p:cNvPr id="8" name="CuadroTexto 7">
            <a:extLst>
              <a:ext uri="{FF2B5EF4-FFF2-40B4-BE49-F238E27FC236}">
                <a16:creationId xmlns:a16="http://schemas.microsoft.com/office/drawing/2014/main" id="{D161F5EB-AA15-2C45-8AED-E25A7D7FE7CB}"/>
              </a:ext>
            </a:extLst>
          </p:cNvPr>
          <p:cNvSpPr txBox="1"/>
          <p:nvPr/>
        </p:nvSpPr>
        <p:spPr>
          <a:xfrm>
            <a:off x="3287688" y="1566894"/>
            <a:ext cx="2994025" cy="1015663"/>
          </a:xfrm>
          <a:prstGeom prst="rect">
            <a:avLst/>
          </a:prstGeom>
        </p:spPr>
        <p:style>
          <a:lnRef idx="3">
            <a:schemeClr val="lt1"/>
          </a:lnRef>
          <a:fillRef idx="1">
            <a:schemeClr val="accent2"/>
          </a:fillRef>
          <a:effectRef idx="1">
            <a:schemeClr val="accent2"/>
          </a:effectRef>
          <a:fontRef idx="minor">
            <a:schemeClr val="lt1"/>
          </a:fontRef>
        </p:style>
        <p:txBody>
          <a:bodyPr>
            <a:spAutoFit/>
          </a:bodyPr>
          <a:lstStyle/>
          <a:p>
            <a:pPr algn="ctr">
              <a:lnSpc>
                <a:spcPct val="100000"/>
              </a:lnSpc>
              <a:buNone/>
              <a:defRPr/>
            </a:pPr>
            <a:r>
              <a:rPr lang="es-CO" sz="2000" dirty="0">
                <a:latin typeface="Tahoma" panose="020B0604030504040204" pitchFamily="34" charset="0"/>
                <a:ea typeface="Tahoma" panose="020B0604030504040204" pitchFamily="34" charset="0"/>
                <a:cs typeface="Tahoma" panose="020B0604030504040204" pitchFamily="34" charset="0"/>
              </a:rPr>
              <a:t>Envío y radicación a la AFP del Concepto de rehabilitación integral</a:t>
            </a:r>
          </a:p>
        </p:txBody>
      </p:sp>
      <p:graphicFrame>
        <p:nvGraphicFramePr>
          <p:cNvPr id="9" name="Diagrama 8">
            <a:extLst>
              <a:ext uri="{FF2B5EF4-FFF2-40B4-BE49-F238E27FC236}">
                <a16:creationId xmlns:a16="http://schemas.microsoft.com/office/drawing/2014/main" id="{0BFBE51E-537C-E944-BD3D-2A1CCFEEFA29}"/>
              </a:ext>
            </a:extLst>
          </p:cNvPr>
          <p:cNvGraphicFramePr/>
          <p:nvPr/>
        </p:nvGraphicFramePr>
        <p:xfrm>
          <a:off x="2219739" y="4291270"/>
          <a:ext cx="8448262" cy="259411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10" name="Conector recto de flecha 9">
            <a:extLst>
              <a:ext uri="{FF2B5EF4-FFF2-40B4-BE49-F238E27FC236}">
                <a16:creationId xmlns:a16="http://schemas.microsoft.com/office/drawing/2014/main" id="{5399A584-33F1-3249-AB3D-0D553C2A04AC}"/>
              </a:ext>
            </a:extLst>
          </p:cNvPr>
          <p:cNvCxnSpPr/>
          <p:nvPr/>
        </p:nvCxnSpPr>
        <p:spPr>
          <a:xfrm flipH="1" flipV="1">
            <a:off x="3709988" y="4302069"/>
            <a:ext cx="6350" cy="654050"/>
          </a:xfrm>
          <a:prstGeom prst="straightConnector1">
            <a:avLst/>
          </a:prstGeom>
          <a:ln w="28575">
            <a:solidFill>
              <a:schemeClr val="tx2"/>
            </a:solidFill>
            <a:tailEnd type="triangle"/>
          </a:ln>
        </p:spPr>
        <p:style>
          <a:lnRef idx="1">
            <a:schemeClr val="accent2"/>
          </a:lnRef>
          <a:fillRef idx="0">
            <a:schemeClr val="accent2"/>
          </a:fillRef>
          <a:effectRef idx="0">
            <a:schemeClr val="accent2"/>
          </a:effectRef>
          <a:fontRef idx="minor">
            <a:schemeClr val="tx1"/>
          </a:fontRef>
        </p:style>
      </p:cxnSp>
      <p:cxnSp>
        <p:nvCxnSpPr>
          <p:cNvPr id="11" name="Conector recto de flecha 10">
            <a:extLst>
              <a:ext uri="{FF2B5EF4-FFF2-40B4-BE49-F238E27FC236}">
                <a16:creationId xmlns:a16="http://schemas.microsoft.com/office/drawing/2014/main" id="{11882D4C-53EB-994B-8E99-035B783C0516}"/>
              </a:ext>
            </a:extLst>
          </p:cNvPr>
          <p:cNvCxnSpPr>
            <a:cxnSpLocks/>
            <a:stCxn id="8" idx="2"/>
          </p:cNvCxnSpPr>
          <p:nvPr/>
        </p:nvCxnSpPr>
        <p:spPr>
          <a:xfrm>
            <a:off x="4784701" y="2582557"/>
            <a:ext cx="0" cy="157051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2839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Marcador de contenido 3">
            <a:extLst>
              <a:ext uri="{FF2B5EF4-FFF2-40B4-BE49-F238E27FC236}">
                <a16:creationId xmlns:a16="http://schemas.microsoft.com/office/drawing/2014/main" id="{C9DDAA85-1636-6D4A-9FFB-18FD35490DB3}"/>
              </a:ext>
            </a:extLst>
          </p:cNvPr>
          <p:cNvGraphicFramePr>
            <a:graphicFrameLocks/>
          </p:cNvGraphicFramePr>
          <p:nvPr/>
        </p:nvGraphicFramePr>
        <p:xfrm>
          <a:off x="449247" y="903779"/>
          <a:ext cx="10980753" cy="47733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AutoShape 6" descr="Imagen relacionada">
            <a:hlinkClick r:id="rId7"/>
            <a:extLst>
              <a:ext uri="{FF2B5EF4-FFF2-40B4-BE49-F238E27FC236}">
                <a16:creationId xmlns:a16="http://schemas.microsoft.com/office/drawing/2014/main" id="{A875C98A-52B9-924E-A0B4-06FD68A63163}"/>
              </a:ext>
            </a:extLst>
          </p:cNvPr>
          <p:cNvSpPr>
            <a:spLocks noChangeAspect="1" noChangeArrowheads="1"/>
          </p:cNvSpPr>
          <p:nvPr/>
        </p:nvSpPr>
        <p:spPr bwMode="auto">
          <a:xfrm>
            <a:off x="882650" y="45894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 name="Rectángulo 3">
            <a:extLst>
              <a:ext uri="{FF2B5EF4-FFF2-40B4-BE49-F238E27FC236}">
                <a16:creationId xmlns:a16="http://schemas.microsoft.com/office/drawing/2014/main" id="{880F356F-02A6-FF49-BECD-C53CCD7B3D55}"/>
              </a:ext>
            </a:extLst>
          </p:cNvPr>
          <p:cNvSpPr/>
          <p:nvPr/>
        </p:nvSpPr>
        <p:spPr>
          <a:xfrm>
            <a:off x="9829800" y="5041901"/>
            <a:ext cx="2362200" cy="167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bg1"/>
                </a:solidFill>
                <a:latin typeface="Tahoma" panose="020B0604030504040204" pitchFamily="34" charset="0"/>
                <a:ea typeface="Tahoma" panose="020B0604030504040204" pitchFamily="34" charset="0"/>
                <a:cs typeface="Tahoma" panose="020B0604030504040204" pitchFamily="34" charset="0"/>
              </a:rPr>
              <a:t>Ningún pago por incapacidad podrá ser inferior a 1SMLMV</a:t>
            </a:r>
          </a:p>
        </p:txBody>
      </p:sp>
      <p:sp>
        <p:nvSpPr>
          <p:cNvPr id="5" name="Rectángulo 4">
            <a:extLst>
              <a:ext uri="{FF2B5EF4-FFF2-40B4-BE49-F238E27FC236}">
                <a16:creationId xmlns:a16="http://schemas.microsoft.com/office/drawing/2014/main" id="{99A581E2-69E5-894C-833A-AD0986E334C1}"/>
              </a:ext>
            </a:extLst>
          </p:cNvPr>
          <p:cNvSpPr/>
          <p:nvPr/>
        </p:nvSpPr>
        <p:spPr>
          <a:xfrm>
            <a:off x="4936389" y="5220642"/>
            <a:ext cx="1546578" cy="5531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Concepto Rehabilitación </a:t>
            </a:r>
          </a:p>
        </p:txBody>
      </p:sp>
      <p:sp>
        <p:nvSpPr>
          <p:cNvPr id="6" name="Rectángulo 5">
            <a:extLst>
              <a:ext uri="{FF2B5EF4-FFF2-40B4-BE49-F238E27FC236}">
                <a16:creationId xmlns:a16="http://schemas.microsoft.com/office/drawing/2014/main" id="{49687C41-B399-1744-A554-B7EEA87616BF}"/>
              </a:ext>
            </a:extLst>
          </p:cNvPr>
          <p:cNvSpPr/>
          <p:nvPr/>
        </p:nvSpPr>
        <p:spPr>
          <a:xfrm>
            <a:off x="6908799" y="4995313"/>
            <a:ext cx="2044701" cy="17229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EPS Revisiones Periódicas de Incapacidades por Enfermedad General de Origen Común</a:t>
            </a:r>
          </a:p>
        </p:txBody>
      </p:sp>
    </p:spTree>
    <p:extLst>
      <p:ext uri="{BB962C8B-B14F-4D97-AF65-F5344CB8AC3E}">
        <p14:creationId xmlns:p14="http://schemas.microsoft.com/office/powerpoint/2010/main" val="3927808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espués de 50 años, la STPS actualizará las tablas de enfermedades de  trabajo">
            <a:extLst>
              <a:ext uri="{FF2B5EF4-FFF2-40B4-BE49-F238E27FC236}">
                <a16:creationId xmlns:a16="http://schemas.microsoft.com/office/drawing/2014/main" id="{374F1CBC-F429-4F15-CC27-7666827406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246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Gráfico 1">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1260266612"/>
              </p:ext>
            </p:extLst>
          </p:nvPr>
        </p:nvGraphicFramePr>
        <p:xfrm>
          <a:off x="5034988" y="1556238"/>
          <a:ext cx="6898510" cy="41353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a 3">
            <a:extLst>
              <a:ext uri="{FF2B5EF4-FFF2-40B4-BE49-F238E27FC236}">
                <a16:creationId xmlns:a16="http://schemas.microsoft.com/office/drawing/2014/main" id="{3A9E551D-1AEA-88A2-A983-9663E22F868A}"/>
              </a:ext>
            </a:extLst>
          </p:cNvPr>
          <p:cNvGraphicFramePr>
            <a:graphicFrameLocks noGrp="1"/>
          </p:cNvGraphicFramePr>
          <p:nvPr>
            <p:extLst>
              <p:ext uri="{D42A27DB-BD31-4B8C-83A1-F6EECF244321}">
                <p14:modId xmlns:p14="http://schemas.microsoft.com/office/powerpoint/2010/main" val="1360442523"/>
              </p:ext>
            </p:extLst>
          </p:nvPr>
        </p:nvGraphicFramePr>
        <p:xfrm>
          <a:off x="563679" y="1524686"/>
          <a:ext cx="1454174" cy="4351331"/>
        </p:xfrm>
        <a:graphic>
          <a:graphicData uri="http://schemas.openxmlformats.org/drawingml/2006/table">
            <a:tbl>
              <a:tblPr/>
              <a:tblGrid>
                <a:gridCol w="727087">
                  <a:extLst>
                    <a:ext uri="{9D8B030D-6E8A-4147-A177-3AD203B41FA5}">
                      <a16:colId xmlns:a16="http://schemas.microsoft.com/office/drawing/2014/main" val="4177848552"/>
                    </a:ext>
                  </a:extLst>
                </a:gridCol>
                <a:gridCol w="727087">
                  <a:extLst>
                    <a:ext uri="{9D8B030D-6E8A-4147-A177-3AD203B41FA5}">
                      <a16:colId xmlns:a16="http://schemas.microsoft.com/office/drawing/2014/main" val="3311461268"/>
                    </a:ext>
                  </a:extLst>
                </a:gridCol>
              </a:tblGrid>
              <a:tr h="391509">
                <a:tc>
                  <a:txBody>
                    <a:bodyPr/>
                    <a:lstStyle/>
                    <a:p>
                      <a:pPr algn="ctr" fontAlgn="ctr"/>
                      <a:r>
                        <a:rPr lang="es-CO" sz="1100" b="1" i="0" u="none" strike="noStrike" dirty="0">
                          <a:solidFill>
                            <a:srgbClr val="000000"/>
                          </a:solidFill>
                          <a:effectLst/>
                          <a:latin typeface="Calibri" panose="020F0502020204030204" pitchFamily="34" charset="0"/>
                        </a:rPr>
                        <a:t>Año</a:t>
                      </a:r>
                    </a:p>
                  </a:txBody>
                  <a:tcPr marL="8389" marR="8389" marT="83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CO" sz="1100" b="1" i="0" u="none" strike="noStrike" dirty="0">
                          <a:solidFill>
                            <a:srgbClr val="000000"/>
                          </a:solidFill>
                          <a:effectLst/>
                          <a:latin typeface="Calibri" panose="020F0502020204030204" pitchFamily="34" charset="0"/>
                        </a:rPr>
                        <a:t>Tasa EP  x 100.000</a:t>
                      </a:r>
                    </a:p>
                  </a:txBody>
                  <a:tcPr marL="8389" marR="8389" marT="838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5778164"/>
                  </a:ext>
                </a:extLst>
              </a:tr>
              <a:tr h="178975">
                <a:tc>
                  <a:txBody>
                    <a:bodyPr/>
                    <a:lstStyle/>
                    <a:p>
                      <a:pPr algn="ctr" fontAlgn="ctr"/>
                      <a:r>
                        <a:rPr lang="es-CO" sz="1000" b="1" i="0" u="none" strike="noStrike" dirty="0">
                          <a:solidFill>
                            <a:srgbClr val="FFFFFF"/>
                          </a:solidFill>
                          <a:effectLst/>
                          <a:latin typeface="Arial" panose="020B0604020202020204" pitchFamily="34" charset="0"/>
                        </a:rPr>
                        <a:t>2000</a:t>
                      </a:r>
                    </a:p>
                  </a:txBody>
                  <a:tcPr marL="8389" marR="8389" marT="83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l" fontAlgn="b"/>
                      <a:r>
                        <a:rPr lang="es-CO" sz="1100" b="0" i="0" u="none" strike="noStrike">
                          <a:solidFill>
                            <a:srgbClr val="000000"/>
                          </a:solidFill>
                          <a:effectLst/>
                          <a:latin typeface="Calibri" panose="020F0502020204030204" pitchFamily="34" charset="0"/>
                        </a:rPr>
                        <a:t>          24,91 </a:t>
                      </a:r>
                    </a:p>
                  </a:txBody>
                  <a:tcPr marL="8389" marR="8389" marT="83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71969440"/>
                  </a:ext>
                </a:extLst>
              </a:tr>
              <a:tr h="178975">
                <a:tc>
                  <a:txBody>
                    <a:bodyPr/>
                    <a:lstStyle/>
                    <a:p>
                      <a:pPr algn="ctr" fontAlgn="ctr"/>
                      <a:r>
                        <a:rPr lang="es-CO" sz="1000" b="1" i="0" u="none" strike="noStrike" dirty="0">
                          <a:solidFill>
                            <a:srgbClr val="FFFFFF"/>
                          </a:solidFill>
                          <a:effectLst/>
                          <a:latin typeface="Arial" panose="020B0604020202020204" pitchFamily="34" charset="0"/>
                        </a:rPr>
                        <a:t>2001</a:t>
                      </a:r>
                    </a:p>
                  </a:txBody>
                  <a:tcPr marL="8389" marR="8389" marT="83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l" fontAlgn="b"/>
                      <a:r>
                        <a:rPr lang="es-CO" sz="1100" b="0" i="0" u="none" strike="noStrike">
                          <a:solidFill>
                            <a:srgbClr val="000000"/>
                          </a:solidFill>
                          <a:effectLst/>
                          <a:latin typeface="Calibri" panose="020F0502020204030204" pitchFamily="34" charset="0"/>
                        </a:rPr>
                        <a:t>          25,74 </a:t>
                      </a:r>
                    </a:p>
                  </a:txBody>
                  <a:tcPr marL="8389" marR="8389" marT="83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72990182"/>
                  </a:ext>
                </a:extLst>
              </a:tr>
              <a:tr h="178975">
                <a:tc>
                  <a:txBody>
                    <a:bodyPr/>
                    <a:lstStyle/>
                    <a:p>
                      <a:pPr algn="ctr" fontAlgn="ctr"/>
                      <a:r>
                        <a:rPr lang="es-CO" sz="1000" b="1" i="0" u="none" strike="noStrike" dirty="0">
                          <a:solidFill>
                            <a:srgbClr val="FFFFFF"/>
                          </a:solidFill>
                          <a:effectLst/>
                          <a:latin typeface="Arial" panose="020B0604020202020204" pitchFamily="34" charset="0"/>
                        </a:rPr>
                        <a:t>2002</a:t>
                      </a:r>
                    </a:p>
                  </a:txBody>
                  <a:tcPr marL="8389" marR="8389" marT="83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l" fontAlgn="b"/>
                      <a:r>
                        <a:rPr lang="es-CO" sz="1100" b="0" i="0" u="none" strike="noStrike">
                          <a:solidFill>
                            <a:srgbClr val="000000"/>
                          </a:solidFill>
                          <a:effectLst/>
                          <a:latin typeface="Calibri" panose="020F0502020204030204" pitchFamily="34" charset="0"/>
                        </a:rPr>
                        <a:t>          27,80 </a:t>
                      </a:r>
                    </a:p>
                  </a:txBody>
                  <a:tcPr marL="8389" marR="8389" marT="83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23778604"/>
                  </a:ext>
                </a:extLst>
              </a:tr>
              <a:tr h="178975">
                <a:tc>
                  <a:txBody>
                    <a:bodyPr/>
                    <a:lstStyle/>
                    <a:p>
                      <a:pPr algn="ctr" fontAlgn="ctr"/>
                      <a:r>
                        <a:rPr lang="es-CO" sz="1000" b="1" i="0" u="none" strike="noStrike" dirty="0">
                          <a:solidFill>
                            <a:srgbClr val="FFFFFF"/>
                          </a:solidFill>
                          <a:effectLst/>
                          <a:latin typeface="Arial" panose="020B0604020202020204" pitchFamily="34" charset="0"/>
                        </a:rPr>
                        <a:t>2003</a:t>
                      </a:r>
                    </a:p>
                  </a:txBody>
                  <a:tcPr marL="8389" marR="8389" marT="83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l" fontAlgn="b"/>
                      <a:r>
                        <a:rPr lang="es-CO" sz="1100" b="0" i="0" u="none" strike="noStrike">
                          <a:solidFill>
                            <a:srgbClr val="000000"/>
                          </a:solidFill>
                          <a:effectLst/>
                          <a:latin typeface="Calibri" panose="020F0502020204030204" pitchFamily="34" charset="0"/>
                        </a:rPr>
                        <a:t>          35,68 </a:t>
                      </a:r>
                    </a:p>
                  </a:txBody>
                  <a:tcPr marL="8389" marR="8389" marT="83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23481545"/>
                  </a:ext>
                </a:extLst>
              </a:tr>
              <a:tr h="178975">
                <a:tc>
                  <a:txBody>
                    <a:bodyPr/>
                    <a:lstStyle/>
                    <a:p>
                      <a:pPr algn="ctr" fontAlgn="ctr"/>
                      <a:r>
                        <a:rPr lang="es-CO" sz="1000" b="1" i="0" u="none" strike="noStrike" dirty="0">
                          <a:solidFill>
                            <a:srgbClr val="FFFFFF"/>
                          </a:solidFill>
                          <a:effectLst/>
                          <a:latin typeface="Arial" panose="020B0604020202020204" pitchFamily="34" charset="0"/>
                        </a:rPr>
                        <a:t>2004</a:t>
                      </a:r>
                    </a:p>
                  </a:txBody>
                  <a:tcPr marL="8389" marR="8389" marT="83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l" fontAlgn="b"/>
                      <a:r>
                        <a:rPr lang="es-CO" sz="1100" b="0" i="0" u="none" strike="noStrike">
                          <a:solidFill>
                            <a:srgbClr val="000000"/>
                          </a:solidFill>
                          <a:effectLst/>
                          <a:latin typeface="Calibri" panose="020F0502020204030204" pitchFamily="34" charset="0"/>
                        </a:rPr>
                        <a:t>          31,89 </a:t>
                      </a:r>
                    </a:p>
                  </a:txBody>
                  <a:tcPr marL="8389" marR="8389" marT="83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14562679"/>
                  </a:ext>
                </a:extLst>
              </a:tr>
              <a:tr h="178975">
                <a:tc>
                  <a:txBody>
                    <a:bodyPr/>
                    <a:lstStyle/>
                    <a:p>
                      <a:pPr algn="ctr" fontAlgn="ctr"/>
                      <a:r>
                        <a:rPr lang="es-CO" sz="1000" b="1" i="0" u="none" strike="noStrike" dirty="0">
                          <a:solidFill>
                            <a:srgbClr val="FFFFFF"/>
                          </a:solidFill>
                          <a:effectLst/>
                          <a:latin typeface="Arial" panose="020B0604020202020204" pitchFamily="34" charset="0"/>
                        </a:rPr>
                        <a:t>2005</a:t>
                      </a:r>
                    </a:p>
                  </a:txBody>
                  <a:tcPr marL="8389" marR="8389" marT="83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l" fontAlgn="b"/>
                      <a:r>
                        <a:rPr lang="es-CO" sz="1100" b="0" i="0" u="none" strike="noStrike">
                          <a:solidFill>
                            <a:srgbClr val="000000"/>
                          </a:solidFill>
                          <a:effectLst/>
                          <a:latin typeface="Calibri" panose="020F0502020204030204" pitchFamily="34" charset="0"/>
                        </a:rPr>
                        <a:t>          45,08 </a:t>
                      </a:r>
                    </a:p>
                  </a:txBody>
                  <a:tcPr marL="8389" marR="8389" marT="83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81186302"/>
                  </a:ext>
                </a:extLst>
              </a:tr>
              <a:tr h="178975">
                <a:tc>
                  <a:txBody>
                    <a:bodyPr/>
                    <a:lstStyle/>
                    <a:p>
                      <a:pPr algn="ctr" fontAlgn="ctr"/>
                      <a:r>
                        <a:rPr lang="es-CO" sz="1000" b="1" i="0" u="none" strike="noStrike" dirty="0">
                          <a:solidFill>
                            <a:srgbClr val="FFFFFF"/>
                          </a:solidFill>
                          <a:effectLst/>
                          <a:latin typeface="Arial" panose="020B0604020202020204" pitchFamily="34" charset="0"/>
                        </a:rPr>
                        <a:t>2006</a:t>
                      </a:r>
                    </a:p>
                  </a:txBody>
                  <a:tcPr marL="8389" marR="8389" marT="83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l" fontAlgn="b"/>
                      <a:r>
                        <a:rPr lang="es-CO" sz="1100" b="0" i="0" u="none" strike="noStrike">
                          <a:solidFill>
                            <a:srgbClr val="000000"/>
                          </a:solidFill>
                          <a:effectLst/>
                          <a:latin typeface="Calibri" panose="020F0502020204030204" pitchFamily="34" charset="0"/>
                        </a:rPr>
                        <a:t>          59,78 </a:t>
                      </a:r>
                    </a:p>
                  </a:txBody>
                  <a:tcPr marL="8389" marR="8389" marT="83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6448369"/>
                  </a:ext>
                </a:extLst>
              </a:tr>
              <a:tr h="178975">
                <a:tc>
                  <a:txBody>
                    <a:bodyPr/>
                    <a:lstStyle/>
                    <a:p>
                      <a:pPr algn="ctr" fontAlgn="ctr"/>
                      <a:r>
                        <a:rPr lang="es-CO" sz="1000" b="1" i="0" u="none" strike="noStrike" dirty="0">
                          <a:solidFill>
                            <a:srgbClr val="FFFFFF"/>
                          </a:solidFill>
                          <a:effectLst/>
                          <a:latin typeface="Arial" panose="020B0604020202020204" pitchFamily="34" charset="0"/>
                        </a:rPr>
                        <a:t>2007</a:t>
                      </a:r>
                    </a:p>
                  </a:txBody>
                  <a:tcPr marL="8389" marR="8389" marT="83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l" fontAlgn="b"/>
                      <a:r>
                        <a:rPr lang="es-CO" sz="1100" b="0" i="0" u="none" strike="noStrike">
                          <a:solidFill>
                            <a:srgbClr val="000000"/>
                          </a:solidFill>
                          <a:effectLst/>
                          <a:latin typeface="Calibri" panose="020F0502020204030204" pitchFamily="34" charset="0"/>
                        </a:rPr>
                        <a:t>          79,58 </a:t>
                      </a:r>
                    </a:p>
                  </a:txBody>
                  <a:tcPr marL="8389" marR="8389" marT="83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8489222"/>
                  </a:ext>
                </a:extLst>
              </a:tr>
              <a:tr h="178975">
                <a:tc>
                  <a:txBody>
                    <a:bodyPr/>
                    <a:lstStyle/>
                    <a:p>
                      <a:pPr algn="ctr" fontAlgn="ctr"/>
                      <a:r>
                        <a:rPr lang="es-CO" sz="1000" b="1" i="0" u="none" strike="noStrike" dirty="0">
                          <a:solidFill>
                            <a:srgbClr val="FFFFFF"/>
                          </a:solidFill>
                          <a:effectLst/>
                          <a:latin typeface="Arial" panose="020B0604020202020204" pitchFamily="34" charset="0"/>
                        </a:rPr>
                        <a:t>2008</a:t>
                      </a:r>
                    </a:p>
                  </a:txBody>
                  <a:tcPr marL="8389" marR="8389" marT="83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l" fontAlgn="b"/>
                      <a:r>
                        <a:rPr lang="es-CO" sz="1100" b="0" i="0" u="none" strike="noStrike">
                          <a:solidFill>
                            <a:srgbClr val="000000"/>
                          </a:solidFill>
                          <a:effectLst/>
                          <a:latin typeface="Calibri" panose="020F0502020204030204" pitchFamily="34" charset="0"/>
                        </a:rPr>
                        <a:t>        127,88 </a:t>
                      </a:r>
                    </a:p>
                  </a:txBody>
                  <a:tcPr marL="8389" marR="8389" marT="83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69139203"/>
                  </a:ext>
                </a:extLst>
              </a:tr>
              <a:tr h="178975">
                <a:tc>
                  <a:txBody>
                    <a:bodyPr/>
                    <a:lstStyle/>
                    <a:p>
                      <a:pPr algn="ctr" fontAlgn="ctr"/>
                      <a:r>
                        <a:rPr lang="es-CO" sz="1000" b="1" i="0" u="none" strike="noStrike" dirty="0">
                          <a:solidFill>
                            <a:srgbClr val="FFFFFF"/>
                          </a:solidFill>
                          <a:effectLst/>
                          <a:latin typeface="Arial" panose="020B0604020202020204" pitchFamily="34" charset="0"/>
                        </a:rPr>
                        <a:t>2009*</a:t>
                      </a:r>
                    </a:p>
                  </a:txBody>
                  <a:tcPr marL="8389" marR="8389" marT="83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l" fontAlgn="b"/>
                      <a:r>
                        <a:rPr lang="es-CO" sz="1100" b="0" i="0" u="none" strike="noStrike">
                          <a:solidFill>
                            <a:srgbClr val="000000"/>
                          </a:solidFill>
                          <a:effectLst/>
                          <a:latin typeface="Calibri" panose="020F0502020204030204" pitchFamily="34" charset="0"/>
                        </a:rPr>
                        <a:t>        102,74 </a:t>
                      </a:r>
                    </a:p>
                  </a:txBody>
                  <a:tcPr marL="8389" marR="8389" marT="83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38169132"/>
                  </a:ext>
                </a:extLst>
              </a:tr>
              <a:tr h="178975">
                <a:tc>
                  <a:txBody>
                    <a:bodyPr/>
                    <a:lstStyle/>
                    <a:p>
                      <a:pPr algn="ctr" fontAlgn="ctr"/>
                      <a:r>
                        <a:rPr lang="es-CO" sz="1000" b="1" i="0" u="none" strike="noStrike" dirty="0">
                          <a:solidFill>
                            <a:srgbClr val="FFFFFF"/>
                          </a:solidFill>
                          <a:effectLst/>
                          <a:latin typeface="Arial" panose="020B0604020202020204" pitchFamily="34" charset="0"/>
                        </a:rPr>
                        <a:t>2010</a:t>
                      </a:r>
                    </a:p>
                  </a:txBody>
                  <a:tcPr marL="8389" marR="8389" marT="83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l" fontAlgn="b"/>
                      <a:r>
                        <a:rPr lang="es-CO" sz="1100" b="0" i="0" u="none" strike="noStrike">
                          <a:solidFill>
                            <a:srgbClr val="000000"/>
                          </a:solidFill>
                          <a:effectLst/>
                          <a:latin typeface="Calibri" panose="020F0502020204030204" pitchFamily="34" charset="0"/>
                        </a:rPr>
                        <a:t>        184,66 </a:t>
                      </a:r>
                    </a:p>
                  </a:txBody>
                  <a:tcPr marL="8389" marR="8389" marT="83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46439374"/>
                  </a:ext>
                </a:extLst>
              </a:tr>
              <a:tr h="178975">
                <a:tc>
                  <a:txBody>
                    <a:bodyPr/>
                    <a:lstStyle/>
                    <a:p>
                      <a:pPr algn="ctr" fontAlgn="ctr"/>
                      <a:r>
                        <a:rPr lang="es-CO" sz="1000" b="1" i="0" u="none" strike="noStrike" dirty="0">
                          <a:solidFill>
                            <a:srgbClr val="FFFFFF"/>
                          </a:solidFill>
                          <a:effectLst/>
                          <a:latin typeface="Arial" panose="020B0604020202020204" pitchFamily="34" charset="0"/>
                        </a:rPr>
                        <a:t>2011*</a:t>
                      </a:r>
                    </a:p>
                  </a:txBody>
                  <a:tcPr marL="8389" marR="8389" marT="83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l" fontAlgn="b"/>
                      <a:r>
                        <a:rPr lang="es-CO" sz="1100" b="0" i="0" u="none" strike="noStrike">
                          <a:solidFill>
                            <a:srgbClr val="000000"/>
                          </a:solidFill>
                          <a:effectLst/>
                          <a:latin typeface="Calibri" panose="020F0502020204030204" pitchFamily="34" charset="0"/>
                        </a:rPr>
                        <a:t>        110,37 </a:t>
                      </a:r>
                    </a:p>
                  </a:txBody>
                  <a:tcPr marL="8389" marR="8389" marT="83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80975482"/>
                  </a:ext>
                </a:extLst>
              </a:tr>
              <a:tr h="178975">
                <a:tc>
                  <a:txBody>
                    <a:bodyPr/>
                    <a:lstStyle/>
                    <a:p>
                      <a:pPr algn="ctr" fontAlgn="ctr"/>
                      <a:r>
                        <a:rPr lang="es-CO" sz="1000" b="1" i="0" u="none" strike="noStrike" dirty="0">
                          <a:solidFill>
                            <a:srgbClr val="FFFFFF"/>
                          </a:solidFill>
                          <a:effectLst/>
                          <a:latin typeface="Arial" panose="020B0604020202020204" pitchFamily="34" charset="0"/>
                        </a:rPr>
                        <a:t>2012</a:t>
                      </a:r>
                    </a:p>
                  </a:txBody>
                  <a:tcPr marL="8389" marR="8389" marT="83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l" fontAlgn="b"/>
                      <a:r>
                        <a:rPr lang="es-CO" sz="1100" b="0" i="0" u="none" strike="noStrike">
                          <a:solidFill>
                            <a:srgbClr val="000000"/>
                          </a:solidFill>
                          <a:effectLst/>
                          <a:latin typeface="Calibri" panose="020F0502020204030204" pitchFamily="34" charset="0"/>
                        </a:rPr>
                        <a:t>        119,24 </a:t>
                      </a:r>
                    </a:p>
                  </a:txBody>
                  <a:tcPr marL="8389" marR="8389" marT="83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09436943"/>
                  </a:ext>
                </a:extLst>
              </a:tr>
              <a:tr h="178975">
                <a:tc>
                  <a:txBody>
                    <a:bodyPr/>
                    <a:lstStyle/>
                    <a:p>
                      <a:pPr algn="ctr" fontAlgn="ctr"/>
                      <a:r>
                        <a:rPr lang="es-CO" sz="1000" b="1" i="0" u="none" strike="noStrike" dirty="0">
                          <a:solidFill>
                            <a:srgbClr val="FFFFFF"/>
                          </a:solidFill>
                          <a:effectLst/>
                          <a:latin typeface="Arial" panose="020B0604020202020204" pitchFamily="34" charset="0"/>
                        </a:rPr>
                        <a:t>2013</a:t>
                      </a:r>
                    </a:p>
                  </a:txBody>
                  <a:tcPr marL="8389" marR="8389" marT="83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l" fontAlgn="b"/>
                      <a:r>
                        <a:rPr lang="es-CO" sz="1100" b="0" i="0" u="none" strike="noStrike">
                          <a:solidFill>
                            <a:srgbClr val="000000"/>
                          </a:solidFill>
                          <a:effectLst/>
                          <a:latin typeface="Calibri" panose="020F0502020204030204" pitchFamily="34" charset="0"/>
                        </a:rPr>
                        <a:t>        114,67 </a:t>
                      </a:r>
                    </a:p>
                  </a:txBody>
                  <a:tcPr marL="8389" marR="8389" marT="83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42154141"/>
                  </a:ext>
                </a:extLst>
              </a:tr>
              <a:tr h="178975">
                <a:tc>
                  <a:txBody>
                    <a:bodyPr/>
                    <a:lstStyle/>
                    <a:p>
                      <a:pPr algn="ctr" fontAlgn="ctr"/>
                      <a:r>
                        <a:rPr lang="es-CO" sz="1000" b="1" i="0" u="none" strike="noStrike" dirty="0">
                          <a:solidFill>
                            <a:srgbClr val="FFFFFF"/>
                          </a:solidFill>
                          <a:effectLst/>
                          <a:latin typeface="Arial" panose="020B0604020202020204" pitchFamily="34" charset="0"/>
                        </a:rPr>
                        <a:t>2014</a:t>
                      </a:r>
                    </a:p>
                  </a:txBody>
                  <a:tcPr marL="8389" marR="8389" marT="83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l" fontAlgn="b"/>
                      <a:r>
                        <a:rPr lang="es-CO" sz="1100" b="0" i="0" u="none" strike="noStrike">
                          <a:solidFill>
                            <a:srgbClr val="000000"/>
                          </a:solidFill>
                          <a:effectLst/>
                          <a:latin typeface="Calibri" panose="020F0502020204030204" pitchFamily="34" charset="0"/>
                        </a:rPr>
                        <a:t>        108,42 </a:t>
                      </a:r>
                    </a:p>
                  </a:txBody>
                  <a:tcPr marL="8389" marR="8389" marT="83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84645195"/>
                  </a:ext>
                </a:extLst>
              </a:tr>
              <a:tr h="178975">
                <a:tc>
                  <a:txBody>
                    <a:bodyPr/>
                    <a:lstStyle/>
                    <a:p>
                      <a:pPr algn="ctr" fontAlgn="ctr"/>
                      <a:r>
                        <a:rPr lang="es-CO" sz="1000" b="1" i="0" u="none" strike="noStrike" dirty="0">
                          <a:solidFill>
                            <a:srgbClr val="FFFFFF"/>
                          </a:solidFill>
                          <a:effectLst/>
                          <a:latin typeface="Arial" panose="020B0604020202020204" pitchFamily="34" charset="0"/>
                        </a:rPr>
                        <a:t>2015</a:t>
                      </a:r>
                    </a:p>
                  </a:txBody>
                  <a:tcPr marL="8389" marR="8389" marT="83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l" fontAlgn="b"/>
                      <a:r>
                        <a:rPr lang="es-CO" sz="1100" b="0" i="0" u="none" strike="noStrike">
                          <a:solidFill>
                            <a:srgbClr val="000000"/>
                          </a:solidFill>
                          <a:effectLst/>
                          <a:latin typeface="Calibri" panose="020F0502020204030204" pitchFamily="34" charset="0"/>
                        </a:rPr>
                        <a:t>          99,24 </a:t>
                      </a:r>
                    </a:p>
                  </a:txBody>
                  <a:tcPr marL="8389" marR="8389" marT="83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49156072"/>
                  </a:ext>
                </a:extLst>
              </a:tr>
              <a:tr h="178975">
                <a:tc>
                  <a:txBody>
                    <a:bodyPr/>
                    <a:lstStyle/>
                    <a:p>
                      <a:pPr algn="ctr" fontAlgn="ctr"/>
                      <a:r>
                        <a:rPr lang="es-CO" sz="1000" b="1" i="0" u="none" strike="noStrike" dirty="0">
                          <a:solidFill>
                            <a:srgbClr val="FFFFFF"/>
                          </a:solidFill>
                          <a:effectLst/>
                          <a:latin typeface="Arial" panose="020B0604020202020204" pitchFamily="34" charset="0"/>
                        </a:rPr>
                        <a:t>2016</a:t>
                      </a:r>
                    </a:p>
                  </a:txBody>
                  <a:tcPr marL="8389" marR="8389" marT="83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l" fontAlgn="b"/>
                      <a:r>
                        <a:rPr lang="es-CO" sz="1100" b="0" i="0" u="none" strike="noStrike">
                          <a:solidFill>
                            <a:srgbClr val="000000"/>
                          </a:solidFill>
                          <a:effectLst/>
                          <a:latin typeface="Calibri" panose="020F0502020204030204" pitchFamily="34" charset="0"/>
                        </a:rPr>
                        <a:t>        105,20 </a:t>
                      </a:r>
                    </a:p>
                  </a:txBody>
                  <a:tcPr marL="8389" marR="8389" marT="83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68645495"/>
                  </a:ext>
                </a:extLst>
              </a:tr>
              <a:tr h="178975">
                <a:tc>
                  <a:txBody>
                    <a:bodyPr/>
                    <a:lstStyle/>
                    <a:p>
                      <a:pPr algn="ctr" fontAlgn="ctr"/>
                      <a:r>
                        <a:rPr lang="es-CO" sz="1000" b="1" i="0" u="none" strike="noStrike" dirty="0">
                          <a:solidFill>
                            <a:srgbClr val="FFFFFF"/>
                          </a:solidFill>
                          <a:effectLst/>
                          <a:latin typeface="Arial" panose="020B0604020202020204" pitchFamily="34" charset="0"/>
                        </a:rPr>
                        <a:t>2017</a:t>
                      </a:r>
                    </a:p>
                  </a:txBody>
                  <a:tcPr marL="8389" marR="8389" marT="83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l" fontAlgn="b"/>
                      <a:r>
                        <a:rPr lang="es-CO" sz="1100" b="0" i="0" u="none" strike="noStrike">
                          <a:solidFill>
                            <a:srgbClr val="000000"/>
                          </a:solidFill>
                          <a:effectLst/>
                          <a:latin typeface="Calibri" panose="020F0502020204030204" pitchFamily="34" charset="0"/>
                        </a:rPr>
                        <a:t>        107,89 </a:t>
                      </a:r>
                    </a:p>
                  </a:txBody>
                  <a:tcPr marL="8389" marR="8389" marT="83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8178893"/>
                  </a:ext>
                </a:extLst>
              </a:tr>
              <a:tr h="178975">
                <a:tc>
                  <a:txBody>
                    <a:bodyPr/>
                    <a:lstStyle/>
                    <a:p>
                      <a:pPr algn="ctr" fontAlgn="ctr"/>
                      <a:r>
                        <a:rPr lang="es-CO" sz="1000" b="1" i="0" u="none" strike="noStrike" dirty="0">
                          <a:solidFill>
                            <a:srgbClr val="FFFFFF"/>
                          </a:solidFill>
                          <a:effectLst/>
                          <a:latin typeface="Arial" panose="020B0604020202020204" pitchFamily="34" charset="0"/>
                        </a:rPr>
                        <a:t>2018</a:t>
                      </a:r>
                    </a:p>
                  </a:txBody>
                  <a:tcPr marL="8389" marR="8389" marT="83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l" fontAlgn="b"/>
                      <a:r>
                        <a:rPr lang="es-CO" sz="1100" b="0" i="0" u="none" strike="noStrike">
                          <a:solidFill>
                            <a:srgbClr val="000000"/>
                          </a:solidFill>
                          <a:effectLst/>
                          <a:latin typeface="Calibri" panose="020F0502020204030204" pitchFamily="34" charset="0"/>
                        </a:rPr>
                        <a:t>          94,60 </a:t>
                      </a:r>
                    </a:p>
                  </a:txBody>
                  <a:tcPr marL="8389" marR="8389" marT="83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14615729"/>
                  </a:ext>
                </a:extLst>
              </a:tr>
              <a:tr h="178975">
                <a:tc>
                  <a:txBody>
                    <a:bodyPr/>
                    <a:lstStyle/>
                    <a:p>
                      <a:pPr algn="ctr" fontAlgn="ctr"/>
                      <a:r>
                        <a:rPr lang="es-CO" sz="1000" b="1" i="0" u="none" strike="noStrike" dirty="0">
                          <a:solidFill>
                            <a:srgbClr val="FFFFFF"/>
                          </a:solidFill>
                          <a:effectLst/>
                          <a:latin typeface="Arial" panose="020B0604020202020204" pitchFamily="34" charset="0"/>
                        </a:rPr>
                        <a:t>2019</a:t>
                      </a:r>
                    </a:p>
                  </a:txBody>
                  <a:tcPr marL="8389" marR="8389" marT="83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l" fontAlgn="b"/>
                      <a:r>
                        <a:rPr lang="es-CO" sz="1100" b="0" i="0" u="none" strike="noStrike">
                          <a:solidFill>
                            <a:srgbClr val="000000"/>
                          </a:solidFill>
                          <a:effectLst/>
                          <a:latin typeface="Calibri" panose="020F0502020204030204" pitchFamily="34" charset="0"/>
                        </a:rPr>
                        <a:t>          82,30 </a:t>
                      </a:r>
                    </a:p>
                  </a:txBody>
                  <a:tcPr marL="8389" marR="8389" marT="83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59090908"/>
                  </a:ext>
                </a:extLst>
              </a:tr>
              <a:tr h="190161">
                <a:tc>
                  <a:txBody>
                    <a:bodyPr/>
                    <a:lstStyle/>
                    <a:p>
                      <a:pPr algn="ctr" fontAlgn="ctr"/>
                      <a:r>
                        <a:rPr lang="es-CO" sz="1000" b="1" i="0" u="none" strike="noStrike" dirty="0">
                          <a:solidFill>
                            <a:srgbClr val="FFFFFF"/>
                          </a:solidFill>
                          <a:effectLst/>
                          <a:latin typeface="Arial" panose="020B0604020202020204" pitchFamily="34" charset="0"/>
                        </a:rPr>
                        <a:t>2020</a:t>
                      </a:r>
                    </a:p>
                  </a:txBody>
                  <a:tcPr marL="8389" marR="8389" marT="83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l" fontAlgn="b"/>
                      <a:r>
                        <a:rPr lang="es-CO" sz="1100" b="0" i="0" u="none" strike="noStrike">
                          <a:solidFill>
                            <a:srgbClr val="000000"/>
                          </a:solidFill>
                          <a:effectLst/>
                          <a:latin typeface="Calibri" panose="020F0502020204030204" pitchFamily="34" charset="0"/>
                        </a:rPr>
                        <a:t>        503,60 </a:t>
                      </a:r>
                    </a:p>
                  </a:txBody>
                  <a:tcPr marL="8389" marR="8389" marT="83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86106307"/>
                  </a:ext>
                </a:extLst>
              </a:tr>
              <a:tr h="190161">
                <a:tc>
                  <a:txBody>
                    <a:bodyPr/>
                    <a:lstStyle/>
                    <a:p>
                      <a:pPr algn="ctr" fontAlgn="ctr"/>
                      <a:r>
                        <a:rPr lang="es-CO" sz="1000" b="1" i="0" u="none" strike="noStrike" dirty="0">
                          <a:solidFill>
                            <a:srgbClr val="FFFFFF"/>
                          </a:solidFill>
                          <a:effectLst/>
                          <a:latin typeface="Arial" panose="020B0604020202020204" pitchFamily="34" charset="0"/>
                        </a:rPr>
                        <a:t>2021</a:t>
                      </a:r>
                    </a:p>
                  </a:txBody>
                  <a:tcPr marL="8389" marR="8389" marT="838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r" fontAlgn="b"/>
                      <a:r>
                        <a:rPr lang="es-CO" sz="1100" b="0" i="0" u="none" strike="noStrike" dirty="0">
                          <a:solidFill>
                            <a:srgbClr val="000000"/>
                          </a:solidFill>
                          <a:effectLst/>
                          <a:latin typeface="Calibri" panose="020F0502020204030204" pitchFamily="34" charset="0"/>
                        </a:rPr>
                        <a:t>394,9</a:t>
                      </a:r>
                    </a:p>
                  </a:txBody>
                  <a:tcPr marL="8389" marR="8389" marT="83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47123203"/>
                  </a:ext>
                </a:extLst>
              </a:tr>
            </a:tbl>
          </a:graphicData>
        </a:graphic>
      </p:graphicFrame>
      <p:sp>
        <p:nvSpPr>
          <p:cNvPr id="5" name="Título 1">
            <a:extLst>
              <a:ext uri="{FF2B5EF4-FFF2-40B4-BE49-F238E27FC236}">
                <a16:creationId xmlns:a16="http://schemas.microsoft.com/office/drawing/2014/main" id="{B29AF582-8164-61D8-419A-59B2976D068E}"/>
              </a:ext>
            </a:extLst>
          </p:cNvPr>
          <p:cNvSpPr txBox="1">
            <a:spLocks/>
          </p:cNvSpPr>
          <p:nvPr/>
        </p:nvSpPr>
        <p:spPr>
          <a:xfrm>
            <a:off x="839788" y="315131"/>
            <a:ext cx="4507716" cy="7349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4000" dirty="0"/>
              <a:t>Enfermedad Laboral </a:t>
            </a:r>
          </a:p>
        </p:txBody>
      </p:sp>
    </p:spTree>
    <p:extLst>
      <p:ext uri="{BB962C8B-B14F-4D97-AF65-F5344CB8AC3E}">
        <p14:creationId xmlns:p14="http://schemas.microsoft.com/office/powerpoint/2010/main" val="12825006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a:extLst>
              <a:ext uri="{FF2B5EF4-FFF2-40B4-BE49-F238E27FC236}">
                <a16:creationId xmlns:a16="http://schemas.microsoft.com/office/drawing/2014/main" id="{C16C51E9-CE76-104D-92F9-4E0B01A36264}"/>
              </a:ext>
            </a:extLst>
          </p:cNvPr>
          <p:cNvGraphicFramePr/>
          <p:nvPr>
            <p:extLst>
              <p:ext uri="{D42A27DB-BD31-4B8C-83A1-F6EECF244321}">
                <p14:modId xmlns:p14="http://schemas.microsoft.com/office/powerpoint/2010/main" val="989009"/>
              </p:ext>
            </p:extLst>
          </p:nvPr>
        </p:nvGraphicFramePr>
        <p:xfrm>
          <a:off x="0" y="857250"/>
          <a:ext cx="12192000" cy="63865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ángulo 21">
            <a:extLst>
              <a:ext uri="{FF2B5EF4-FFF2-40B4-BE49-F238E27FC236}">
                <a16:creationId xmlns:a16="http://schemas.microsoft.com/office/drawing/2014/main" id="{01260ADD-E5BE-8641-B1CA-CAB7F6A19099}"/>
              </a:ext>
            </a:extLst>
          </p:cNvPr>
          <p:cNvSpPr>
            <a:spLocks noChangeArrowheads="1"/>
          </p:cNvSpPr>
          <p:nvPr/>
        </p:nvSpPr>
        <p:spPr bwMode="auto">
          <a:xfrm>
            <a:off x="4528087" y="347976"/>
            <a:ext cx="68161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just">
              <a:spcBef>
                <a:spcPct val="20000"/>
              </a:spcBef>
              <a:buClr>
                <a:schemeClr val="tx2"/>
              </a:buClr>
              <a:buFont typeface="Arial" panose="020B0604020202020204" pitchFamily="34" charset="0"/>
              <a:defRPr sz="3200">
                <a:solidFill>
                  <a:schemeClr val="tx1"/>
                </a:solidFill>
                <a:latin typeface="Arial Narrow" panose="020B0604020202020204" pitchFamily="34" charset="0"/>
              </a:defRPr>
            </a:lvl1pPr>
            <a:lvl2pPr marL="742950" indent="-285750">
              <a:spcBef>
                <a:spcPct val="20000"/>
              </a:spcBef>
              <a:buClr>
                <a:schemeClr val="tx2"/>
              </a:buClr>
              <a:buFont typeface="Arial" panose="020B0604020202020204" pitchFamily="34" charset="0"/>
              <a:buChar char="–"/>
              <a:defRPr sz="2800">
                <a:solidFill>
                  <a:schemeClr val="tx1"/>
                </a:solidFill>
                <a:latin typeface="Arial Narrow" panose="020B0604020202020204" pitchFamily="34" charset="0"/>
              </a:defRPr>
            </a:lvl2pPr>
            <a:lvl3pPr marL="1143000" indent="-228600">
              <a:spcBef>
                <a:spcPct val="20000"/>
              </a:spcBef>
              <a:buClr>
                <a:schemeClr val="tx2"/>
              </a:buClr>
              <a:buFont typeface="Arial" panose="020B0604020202020204" pitchFamily="34" charset="0"/>
              <a:buChar char="•"/>
              <a:defRPr sz="2400">
                <a:solidFill>
                  <a:schemeClr val="tx1"/>
                </a:solidFill>
                <a:latin typeface="Arial Narrow" panose="020B0604020202020204" pitchFamily="34" charset="0"/>
              </a:defRPr>
            </a:lvl3pPr>
            <a:lvl4pPr marL="1600200" indent="-228600">
              <a:spcBef>
                <a:spcPct val="20000"/>
              </a:spcBef>
              <a:buClr>
                <a:schemeClr val="tx2"/>
              </a:buClr>
              <a:buFont typeface="Arial" panose="020B0604020202020204" pitchFamily="34" charset="0"/>
              <a:buChar char="–"/>
              <a:defRPr sz="2000">
                <a:solidFill>
                  <a:schemeClr val="tx1"/>
                </a:solidFill>
                <a:latin typeface="Arial Narrow" panose="020B0604020202020204" pitchFamily="34" charset="0"/>
              </a:defRPr>
            </a:lvl4pPr>
            <a:lvl5pPr marL="2057400" indent="-228600">
              <a:spcBef>
                <a:spcPct val="20000"/>
              </a:spcBef>
              <a:buClr>
                <a:schemeClr val="tx2"/>
              </a:buClr>
              <a:buFont typeface="Arial" panose="020B0604020202020204" pitchFamily="34" charset="0"/>
              <a:buChar char="»"/>
              <a:defRPr sz="2000">
                <a:solidFill>
                  <a:schemeClr val="tx1"/>
                </a:solidFill>
                <a:latin typeface="Arial Narrow"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sz="2000">
                <a:solidFill>
                  <a:schemeClr val="tx1"/>
                </a:solidFill>
                <a:latin typeface="Arial Narrow"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sz="2000">
                <a:solidFill>
                  <a:schemeClr val="tx1"/>
                </a:solidFill>
                <a:latin typeface="Arial Narrow"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sz="2000">
                <a:solidFill>
                  <a:schemeClr val="tx1"/>
                </a:solidFill>
                <a:latin typeface="Arial Narrow"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sz="2000">
                <a:solidFill>
                  <a:schemeClr val="tx1"/>
                </a:solidFill>
                <a:latin typeface="Arial Narrow" panose="020B0604020202020204" pitchFamily="34" charset="0"/>
              </a:defRPr>
            </a:lvl9pPr>
          </a:lstStyle>
          <a:p>
            <a:pPr algn="l" eaLnBrk="1" hangingPunct="1">
              <a:spcBef>
                <a:spcPct val="0"/>
              </a:spcBef>
              <a:buClrTx/>
              <a:buFontTx/>
              <a:buNone/>
            </a:pPr>
            <a:r>
              <a:rPr lang="es-ES_tradnl" altLang="es-CO" b="1" dirty="0">
                <a:solidFill>
                  <a:schemeClr val="accent1">
                    <a:lumMod val="75000"/>
                  </a:schemeClr>
                </a:solidFill>
                <a:latin typeface="Arial" panose="020B0604020202020204" pitchFamily="34" charset="0"/>
                <a:cs typeface="Arial" panose="020B0604020202020204" pitchFamily="34" charset="0"/>
              </a:rPr>
              <a:t>PRESTACIONES  ECONOMICAS Riesgos Laborales</a:t>
            </a:r>
            <a:endParaRPr lang="es-CO" altLang="es-CO" dirty="0">
              <a:solidFill>
                <a:schemeClr val="accent1">
                  <a:lumMod val="75000"/>
                </a:schemeClr>
              </a:solidFill>
              <a:latin typeface="Times New Roman" panose="02020603050405020304" pitchFamily="18" charset="0"/>
            </a:endParaRPr>
          </a:p>
        </p:txBody>
      </p:sp>
    </p:spTree>
    <p:extLst>
      <p:ext uri="{BB962C8B-B14F-4D97-AF65-F5344CB8AC3E}">
        <p14:creationId xmlns:p14="http://schemas.microsoft.com/office/powerpoint/2010/main" val="374315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D21FF8-1002-6E4C-AF3F-01CCF4AC5EA1}"/>
              </a:ext>
            </a:extLst>
          </p:cNvPr>
          <p:cNvSpPr txBox="1">
            <a:spLocks/>
          </p:cNvSpPr>
          <p:nvPr/>
        </p:nvSpPr>
        <p:spPr>
          <a:xfrm>
            <a:off x="314325" y="18328"/>
            <a:ext cx="11752983"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4000" dirty="0">
                <a:solidFill>
                  <a:schemeClr val="bg2">
                    <a:lumMod val="50000"/>
                  </a:schemeClr>
                </a:solidFill>
              </a:rPr>
              <a:t>Requisitos para el Reconocimiento de Incapacidades &gt; a 540 días</a:t>
            </a:r>
          </a:p>
        </p:txBody>
      </p:sp>
      <p:graphicFrame>
        <p:nvGraphicFramePr>
          <p:cNvPr id="3" name="Marcador de contenido 5">
            <a:extLst>
              <a:ext uri="{FF2B5EF4-FFF2-40B4-BE49-F238E27FC236}">
                <a16:creationId xmlns:a16="http://schemas.microsoft.com/office/drawing/2014/main" id="{88ECC199-CCC9-DB48-AAA4-DB42EDE5D9EB}"/>
              </a:ext>
            </a:extLst>
          </p:cNvPr>
          <p:cNvGraphicFramePr>
            <a:graphicFrameLocks/>
          </p:cNvGraphicFramePr>
          <p:nvPr/>
        </p:nvGraphicFramePr>
        <p:xfrm>
          <a:off x="1" y="1011382"/>
          <a:ext cx="12067308" cy="58466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lipse 3">
            <a:extLst>
              <a:ext uri="{FF2B5EF4-FFF2-40B4-BE49-F238E27FC236}">
                <a16:creationId xmlns:a16="http://schemas.microsoft.com/office/drawing/2014/main" id="{96A96EFF-EFDB-984C-B74E-4C77B3B5A7AB}"/>
              </a:ext>
            </a:extLst>
          </p:cNvPr>
          <p:cNvSpPr/>
          <p:nvPr/>
        </p:nvSpPr>
        <p:spPr>
          <a:xfrm>
            <a:off x="3595255" y="1440873"/>
            <a:ext cx="1347878" cy="1347789"/>
          </a:xfrm>
          <a:prstGeom prst="ellipse">
            <a:avLst/>
          </a:prstGeom>
          <a:blipFill>
            <a:blip r:embed="rId7">
              <a:extLst>
                <a:ext uri="{28A0092B-C50C-407E-A947-70E740481C1C}">
                  <a14:useLocalDpi xmlns:a14="http://schemas.microsoft.com/office/drawing/2010/main" val="0"/>
                </a:ext>
              </a:extLst>
            </a:blip>
            <a:srcRect/>
            <a:stretch>
              <a:fillRect l="-15000" r="-15000"/>
            </a:stretch>
          </a:blipFill>
        </p:spPr>
        <p:style>
          <a:lnRef idx="2">
            <a:schemeClr val="lt1">
              <a:hueOff val="0"/>
              <a:satOff val="0"/>
              <a:lumOff val="0"/>
              <a:alphaOff val="0"/>
            </a:schemeClr>
          </a:lnRef>
          <a:fillRef idx="1">
            <a:scrgbClr r="0" g="0" b="0"/>
          </a:fillRef>
          <a:effectRef idx="0">
            <a:schemeClr val="accent4">
              <a:tint val="50000"/>
              <a:hueOff val="10788194"/>
              <a:satOff val="-50206"/>
              <a:lumOff val="-2202"/>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4879417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96F9EB-4B29-824D-9751-007FA8535A31}"/>
              </a:ext>
            </a:extLst>
          </p:cNvPr>
          <p:cNvSpPr txBox="1">
            <a:spLocks/>
          </p:cNvSpPr>
          <p:nvPr/>
        </p:nvSpPr>
        <p:spPr>
          <a:xfrm>
            <a:off x="4464996" y="135452"/>
            <a:ext cx="7565078" cy="8789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3600" dirty="0">
                <a:solidFill>
                  <a:schemeClr val="bg2">
                    <a:lumMod val="50000"/>
                  </a:schemeClr>
                </a:solidFill>
              </a:rPr>
              <a:t>RECOMENDACIONES</a:t>
            </a:r>
          </a:p>
        </p:txBody>
      </p:sp>
      <p:graphicFrame>
        <p:nvGraphicFramePr>
          <p:cNvPr id="3" name="Marcador de contenido 3">
            <a:extLst>
              <a:ext uri="{FF2B5EF4-FFF2-40B4-BE49-F238E27FC236}">
                <a16:creationId xmlns:a16="http://schemas.microsoft.com/office/drawing/2014/main" id="{DFB0D0AB-E1F5-204B-A24E-AD933203D8C9}"/>
              </a:ext>
            </a:extLst>
          </p:cNvPr>
          <p:cNvGraphicFramePr>
            <a:graphicFrameLocks/>
          </p:cNvGraphicFramePr>
          <p:nvPr/>
        </p:nvGraphicFramePr>
        <p:xfrm>
          <a:off x="209548" y="1014413"/>
          <a:ext cx="11820525"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a:extLst>
              <a:ext uri="{FF2B5EF4-FFF2-40B4-BE49-F238E27FC236}">
                <a16:creationId xmlns:a16="http://schemas.microsoft.com/office/drawing/2014/main" id="{A12505A6-F89E-9546-9BF8-509D4039BC6E}"/>
              </a:ext>
            </a:extLst>
          </p:cNvPr>
          <p:cNvSpPr txBox="1"/>
          <p:nvPr/>
        </p:nvSpPr>
        <p:spPr>
          <a:xfrm>
            <a:off x="575832" y="1755762"/>
            <a:ext cx="574097" cy="369332"/>
          </a:xfrm>
          <a:prstGeom prst="rect">
            <a:avLst/>
          </a:prstGeom>
          <a:noFill/>
        </p:spPr>
        <p:txBody>
          <a:bodyPr wrap="square" rtlCol="0">
            <a:spAutoFit/>
          </a:bodyPr>
          <a:lstStyle/>
          <a:p>
            <a:r>
              <a:rPr lang="es-CO" dirty="0">
                <a:latin typeface="Tahoma" panose="020B0604030504040204" pitchFamily="34" charset="0"/>
                <a:ea typeface="Tahoma" panose="020B0604030504040204" pitchFamily="34" charset="0"/>
                <a:cs typeface="Tahoma" panose="020B0604030504040204" pitchFamily="34" charset="0"/>
              </a:rPr>
              <a:t>1</a:t>
            </a:r>
            <a:r>
              <a:rPr lang="es-CO" dirty="0"/>
              <a:t>.</a:t>
            </a:r>
          </a:p>
        </p:txBody>
      </p:sp>
    </p:spTree>
    <p:extLst>
      <p:ext uri="{BB962C8B-B14F-4D97-AF65-F5344CB8AC3E}">
        <p14:creationId xmlns:p14="http://schemas.microsoft.com/office/powerpoint/2010/main" val="23395482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Marcador de contenido 3">
            <a:extLst>
              <a:ext uri="{FF2B5EF4-FFF2-40B4-BE49-F238E27FC236}">
                <a16:creationId xmlns:a16="http://schemas.microsoft.com/office/drawing/2014/main" id="{9C2623CD-EBFF-1048-88D0-891D710753DA}"/>
              </a:ext>
            </a:extLst>
          </p:cNvPr>
          <p:cNvGraphicFramePr>
            <a:graphicFrameLocks/>
          </p:cNvGraphicFramePr>
          <p:nvPr/>
        </p:nvGraphicFramePr>
        <p:xfrm>
          <a:off x="0" y="1428432"/>
          <a:ext cx="6421990" cy="42665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ángulo 2">
            <a:extLst>
              <a:ext uri="{FF2B5EF4-FFF2-40B4-BE49-F238E27FC236}">
                <a16:creationId xmlns:a16="http://schemas.microsoft.com/office/drawing/2014/main" id="{F9E2C331-8534-654B-A0A0-1315F25043D3}"/>
              </a:ext>
            </a:extLst>
          </p:cNvPr>
          <p:cNvSpPr/>
          <p:nvPr/>
        </p:nvSpPr>
        <p:spPr>
          <a:xfrm>
            <a:off x="6058452" y="5501310"/>
            <a:ext cx="5795319" cy="621995"/>
          </a:xfrm>
          <a:prstGeom prst="rect">
            <a:avLst/>
          </a:prstGeom>
          <a:solidFill>
            <a:srgbClr val="00B0F0"/>
          </a:solidFill>
          <a:ln w="12700" cap="flat" cmpd="sng" algn="ctr">
            <a:solidFill>
              <a:prstClr val="white">
                <a:hueOff val="0"/>
                <a:satOff val="0"/>
                <a:lumOff val="0"/>
                <a:alphaOff val="0"/>
              </a:prstClr>
            </a:solidFill>
            <a:prstDash val="solid"/>
            <a:miter lim="800000"/>
          </a:ln>
          <a:effectLst/>
        </p:spPr>
        <p:txBody>
          <a:bodyPr spcFirstLastPara="0" vert="horz" wrap="square" lIns="12700" tIns="12700" rIns="12700" bIns="12700" numCol="1" spcCol="1270" anchor="ctr" anchorCtr="0">
            <a:noAutofit/>
          </a:bodyPr>
          <a:lstStyle/>
          <a:p>
            <a:r>
              <a:rPr lang="es-ES" sz="2000" dirty="0"/>
              <a:t>Registro en la HC  y reconocimiento de Incapacidades</a:t>
            </a:r>
          </a:p>
        </p:txBody>
      </p:sp>
      <p:sp>
        <p:nvSpPr>
          <p:cNvPr id="4" name="Rectángulo 3">
            <a:extLst>
              <a:ext uri="{FF2B5EF4-FFF2-40B4-BE49-F238E27FC236}">
                <a16:creationId xmlns:a16="http://schemas.microsoft.com/office/drawing/2014/main" id="{ACA52A34-FF19-0B43-AD3E-64F8A02F9444}"/>
              </a:ext>
            </a:extLst>
          </p:cNvPr>
          <p:cNvSpPr/>
          <p:nvPr/>
        </p:nvSpPr>
        <p:spPr>
          <a:xfrm>
            <a:off x="6082144" y="2744982"/>
            <a:ext cx="5771627" cy="604633"/>
          </a:xfrm>
          <a:prstGeom prst="rect">
            <a:avLst/>
          </a:prstGeom>
          <a:solidFill>
            <a:srgbClr val="00B0F0"/>
          </a:solidFill>
          <a:ln w="12700" cap="flat" cmpd="sng" algn="ctr">
            <a:solidFill>
              <a:prstClr val="white">
                <a:hueOff val="0"/>
                <a:satOff val="0"/>
                <a:lumOff val="0"/>
                <a:alphaOff val="0"/>
              </a:prstClr>
            </a:solidFill>
            <a:prstDash val="solid"/>
            <a:miter lim="800000"/>
          </a:ln>
          <a:effectLst/>
        </p:spPr>
        <p:txBody>
          <a:bodyPr spcFirstLastPara="0" vert="horz" wrap="square" lIns="12700" tIns="12700" rIns="12700" bIns="12700" numCol="1" spcCol="1270" anchor="ctr" anchorCtr="0">
            <a:noAutofit/>
          </a:bodyPr>
          <a:lstStyle/>
          <a:p>
            <a:pPr algn="ctr"/>
            <a:r>
              <a:rPr lang="es-ES" sz="2400" dirty="0"/>
              <a:t>Calificación Definitiva- Concepto Desfavorable</a:t>
            </a:r>
          </a:p>
        </p:txBody>
      </p:sp>
      <p:sp>
        <p:nvSpPr>
          <p:cNvPr id="5" name="Rectángulo 4">
            <a:extLst>
              <a:ext uri="{FF2B5EF4-FFF2-40B4-BE49-F238E27FC236}">
                <a16:creationId xmlns:a16="http://schemas.microsoft.com/office/drawing/2014/main" id="{021CFB57-7B95-684E-8D17-A5AA5C7FE4DB}"/>
              </a:ext>
            </a:extLst>
          </p:cNvPr>
          <p:cNvSpPr/>
          <p:nvPr/>
        </p:nvSpPr>
        <p:spPr>
          <a:xfrm>
            <a:off x="6082144" y="1475574"/>
            <a:ext cx="5771626" cy="834490"/>
          </a:xfrm>
          <a:prstGeom prst="rect">
            <a:avLst/>
          </a:prstGeom>
          <a:solidFill>
            <a:srgbClr val="00B0F0"/>
          </a:solidFill>
          <a:ln w="12700" cap="flat" cmpd="sng" algn="ctr">
            <a:solidFill>
              <a:prstClr val="white">
                <a:hueOff val="0"/>
                <a:satOff val="0"/>
                <a:lumOff val="0"/>
                <a:alphaOff val="0"/>
              </a:prstClr>
            </a:solidFill>
            <a:prstDash val="solid"/>
            <a:miter lim="800000"/>
          </a:ln>
          <a:effectLst/>
        </p:spPr>
        <p:txBody>
          <a:bodyPr spcFirstLastPara="0" vert="horz" wrap="square" lIns="12700" tIns="12700" rIns="12700" bIns="12700" numCol="1" spcCol="1270" anchor="ctr" anchorCtr="0">
            <a:noAutofit/>
          </a:bodyPr>
          <a:lstStyle/>
          <a:p>
            <a:pPr algn="ctr"/>
            <a:r>
              <a:rPr lang="es-ES" sz="2800"/>
              <a:t>Responsable EPS</a:t>
            </a:r>
            <a:endParaRPr lang="es-ES" sz="2800" dirty="0"/>
          </a:p>
        </p:txBody>
      </p:sp>
      <p:sp>
        <p:nvSpPr>
          <p:cNvPr id="6" name="Rectángulo redondeado 5">
            <a:extLst>
              <a:ext uri="{FF2B5EF4-FFF2-40B4-BE49-F238E27FC236}">
                <a16:creationId xmlns:a16="http://schemas.microsoft.com/office/drawing/2014/main" id="{DAEFE3B5-AE58-5E4F-9043-0DA2CDFFD4D8}"/>
              </a:ext>
            </a:extLst>
          </p:cNvPr>
          <p:cNvSpPr/>
          <p:nvPr/>
        </p:nvSpPr>
        <p:spPr>
          <a:xfrm>
            <a:off x="1059656" y="0"/>
            <a:ext cx="3357562" cy="1428078"/>
          </a:xfrm>
          <a:prstGeom prst="roundRect">
            <a:avLst>
              <a:gd name="adj" fmla="val 10000"/>
            </a:avLst>
          </a:prstGeom>
          <a:blipFill rotWithShape="1">
            <a:blip r:embed="rId7">
              <a:extLst>
                <a:ext uri="{28A0092B-C50C-407E-A947-70E740481C1C}">
                  <a14:useLocalDpi xmlns:a14="http://schemas.microsoft.com/office/drawing/2010/main" val="0"/>
                </a:ext>
              </a:extLst>
            </a:blip>
            <a:srcRect/>
            <a:stretch>
              <a:fillRect t="-29000" b="-29000"/>
            </a:stretch>
          </a:blipFill>
        </p:spPr>
        <p:style>
          <a:lnRef idx="2">
            <a:schemeClr val="lt1">
              <a:hueOff val="0"/>
              <a:satOff val="0"/>
              <a:lumOff val="0"/>
              <a:alphaOff val="0"/>
            </a:schemeClr>
          </a:lnRef>
          <a:fillRef idx="1">
            <a:scrgbClr r="0" g="0" b="0"/>
          </a:fillRef>
          <a:effectRef idx="0">
            <a:schemeClr val="accent2">
              <a:tint val="50000"/>
              <a:hueOff val="-38983"/>
              <a:satOff val="-1125"/>
              <a:lumOff val="4622"/>
              <a:alphaOff val="0"/>
            </a:schemeClr>
          </a:effectRef>
          <a:fontRef idx="minor">
            <a:schemeClr val="lt1">
              <a:hueOff val="0"/>
              <a:satOff val="0"/>
              <a:lumOff val="0"/>
              <a:alphaOff val="0"/>
            </a:schemeClr>
          </a:fontRef>
        </p:style>
      </p:sp>
      <p:grpSp>
        <p:nvGrpSpPr>
          <p:cNvPr id="7" name="Grupo 6">
            <a:extLst>
              <a:ext uri="{FF2B5EF4-FFF2-40B4-BE49-F238E27FC236}">
                <a16:creationId xmlns:a16="http://schemas.microsoft.com/office/drawing/2014/main" id="{1FA5AD8A-699F-6248-89C6-BAF6FC85A609}"/>
              </a:ext>
            </a:extLst>
          </p:cNvPr>
          <p:cNvGrpSpPr/>
          <p:nvPr/>
        </p:nvGrpSpPr>
        <p:grpSpPr>
          <a:xfrm>
            <a:off x="4431073" y="2768"/>
            <a:ext cx="7228829" cy="1425310"/>
            <a:chOff x="4036218" y="2225537"/>
            <a:chExt cx="3357562" cy="2720101"/>
          </a:xfrm>
          <a:solidFill>
            <a:srgbClr val="0070C0"/>
          </a:solidFill>
        </p:grpSpPr>
        <p:sp>
          <p:nvSpPr>
            <p:cNvPr id="8" name="Redondear rectángulo de esquina del mismo lado 7">
              <a:extLst>
                <a:ext uri="{FF2B5EF4-FFF2-40B4-BE49-F238E27FC236}">
                  <a16:creationId xmlns:a16="http://schemas.microsoft.com/office/drawing/2014/main" id="{F41D4564-81D3-9F4B-87CD-B2039A754B79}"/>
                </a:ext>
              </a:extLst>
            </p:cNvPr>
            <p:cNvSpPr/>
            <p:nvPr/>
          </p:nvSpPr>
          <p:spPr>
            <a:xfrm rot="10800000">
              <a:off x="4036218" y="2225537"/>
              <a:ext cx="3357562" cy="2720101"/>
            </a:xfrm>
            <a:prstGeom prst="round2SameRect">
              <a:avLst>
                <a:gd name="adj1" fmla="val 10500"/>
                <a:gd name="adj2" fmla="val 0"/>
              </a:avLst>
            </a:prstGeom>
            <a:grpFill/>
          </p:spPr>
          <p:style>
            <a:lnRef idx="2">
              <a:schemeClr val="lt1">
                <a:hueOff val="0"/>
                <a:satOff val="0"/>
                <a:lumOff val="0"/>
                <a:alphaOff val="0"/>
              </a:schemeClr>
            </a:lnRef>
            <a:fillRef idx="1">
              <a:schemeClr val="accent2">
                <a:shade val="80000"/>
                <a:hueOff val="-240708"/>
                <a:satOff val="5083"/>
                <a:lumOff val="13541"/>
                <a:alphaOff val="0"/>
              </a:schemeClr>
            </a:fillRef>
            <a:effectRef idx="0">
              <a:schemeClr val="accent2">
                <a:shade val="80000"/>
                <a:hueOff val="-240708"/>
                <a:satOff val="5083"/>
                <a:lumOff val="13541"/>
                <a:alphaOff val="0"/>
              </a:schemeClr>
            </a:effectRef>
            <a:fontRef idx="minor">
              <a:schemeClr val="lt1"/>
            </a:fontRef>
          </p:style>
        </p:sp>
        <p:sp>
          <p:nvSpPr>
            <p:cNvPr id="9" name="Redondear rectángulo de esquina del mismo lado 5">
              <a:extLst>
                <a:ext uri="{FF2B5EF4-FFF2-40B4-BE49-F238E27FC236}">
                  <a16:creationId xmlns:a16="http://schemas.microsoft.com/office/drawing/2014/main" id="{FBB4DC8B-2B92-8649-A0A0-7B838AB7F4E9}"/>
                </a:ext>
              </a:extLst>
            </p:cNvPr>
            <p:cNvSpPr txBox="1"/>
            <p:nvPr/>
          </p:nvSpPr>
          <p:spPr>
            <a:xfrm rot="21600000">
              <a:off x="4119870" y="2225537"/>
              <a:ext cx="3190258" cy="263644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s-CO" sz="2800" kern="1200" dirty="0">
                  <a:solidFill>
                    <a:schemeClr val="bg1"/>
                  </a:solidFill>
                </a:rPr>
                <a:t>Revisiones Periódicas de Incapacidades por Enfermedad General de Origen Común</a:t>
              </a:r>
              <a:endParaRPr lang="es-ES" sz="2800" kern="1200" dirty="0">
                <a:solidFill>
                  <a:schemeClr val="bg1"/>
                </a:solidFill>
              </a:endParaRPr>
            </a:p>
          </p:txBody>
        </p:sp>
      </p:grpSp>
      <p:sp>
        <p:nvSpPr>
          <p:cNvPr id="10" name="Rectángulo 9">
            <a:extLst>
              <a:ext uri="{FF2B5EF4-FFF2-40B4-BE49-F238E27FC236}">
                <a16:creationId xmlns:a16="http://schemas.microsoft.com/office/drawing/2014/main" id="{9BE28D90-BE2A-5142-B3AC-44A13507A1C1}"/>
              </a:ext>
            </a:extLst>
          </p:cNvPr>
          <p:cNvSpPr/>
          <p:nvPr/>
        </p:nvSpPr>
        <p:spPr>
          <a:xfrm>
            <a:off x="6082143" y="3514398"/>
            <a:ext cx="5771627" cy="569380"/>
          </a:xfrm>
          <a:prstGeom prst="rect">
            <a:avLst/>
          </a:prstGeom>
          <a:solidFill>
            <a:srgbClr val="00B0F0"/>
          </a:solidFill>
          <a:ln w="12700" cap="flat" cmpd="sng" algn="ctr">
            <a:solidFill>
              <a:prstClr val="white">
                <a:hueOff val="0"/>
                <a:satOff val="0"/>
                <a:lumOff val="0"/>
                <a:alphaOff val="0"/>
              </a:prstClr>
            </a:solidFill>
            <a:prstDash val="solid"/>
            <a:miter lim="800000"/>
          </a:ln>
          <a:effectLst/>
        </p:spPr>
        <p:txBody>
          <a:bodyPr spcFirstLastPara="0" vert="horz" wrap="square" lIns="12700" tIns="12700" rIns="12700" bIns="12700" numCol="1" spcCol="1270" anchor="ctr" anchorCtr="0">
            <a:noAutofit/>
          </a:bodyPr>
          <a:lstStyle/>
          <a:p>
            <a:pPr algn="ctr"/>
            <a:r>
              <a:rPr lang="es-ES" sz="2800"/>
              <a:t>Situaciones </a:t>
            </a:r>
            <a:r>
              <a:rPr lang="es-ES" sz="2800" dirty="0"/>
              <a:t>de Abuso </a:t>
            </a:r>
            <a:r>
              <a:rPr lang="es-ES" sz="2800"/>
              <a:t>del Derecho</a:t>
            </a:r>
            <a:endParaRPr lang="es-ES" sz="2800" dirty="0"/>
          </a:p>
        </p:txBody>
      </p:sp>
      <p:sp>
        <p:nvSpPr>
          <p:cNvPr id="11" name="Rectángulo 10">
            <a:extLst>
              <a:ext uri="{FF2B5EF4-FFF2-40B4-BE49-F238E27FC236}">
                <a16:creationId xmlns:a16="http://schemas.microsoft.com/office/drawing/2014/main" id="{29662DC5-08BA-8F4D-B1BE-B5DC4F37932A}"/>
              </a:ext>
            </a:extLst>
          </p:cNvPr>
          <p:cNvSpPr/>
          <p:nvPr/>
        </p:nvSpPr>
        <p:spPr>
          <a:xfrm>
            <a:off x="6082144" y="4452749"/>
            <a:ext cx="5795319" cy="886997"/>
          </a:xfrm>
          <a:prstGeom prst="rect">
            <a:avLst/>
          </a:prstGeom>
          <a:solidFill>
            <a:srgbClr val="00B0F0"/>
          </a:solidFill>
          <a:ln w="12700" cap="flat" cmpd="sng" algn="ctr">
            <a:solidFill>
              <a:prstClr val="white">
                <a:hueOff val="0"/>
                <a:satOff val="0"/>
                <a:lumOff val="0"/>
                <a:alphaOff val="0"/>
              </a:prstClr>
            </a:solidFill>
            <a:prstDash val="solid"/>
            <a:miter lim="800000"/>
          </a:ln>
          <a:effectLst/>
        </p:spPr>
        <p:txBody>
          <a:bodyPr spcFirstLastPara="0" vert="horz" wrap="square" lIns="12700" tIns="12700" rIns="12700" bIns="12700" numCol="1" spcCol="1270" anchor="ctr" anchorCtr="0">
            <a:noAutofit/>
          </a:bodyPr>
          <a:lstStyle/>
          <a:p>
            <a:r>
              <a:rPr lang="es-ES" sz="2000" dirty="0"/>
              <a:t>¿</a:t>
            </a:r>
            <a:r>
              <a:rPr lang="es-ES" sz="2000" dirty="0" err="1"/>
              <a:t>lTiempo</a:t>
            </a:r>
            <a:r>
              <a:rPr lang="es-ES" sz="2000" dirty="0"/>
              <a:t> de Rehabilitación o Recuperación (evaluación médica y visita domiciliaria)</a:t>
            </a:r>
          </a:p>
        </p:txBody>
      </p:sp>
      <p:sp>
        <p:nvSpPr>
          <p:cNvPr id="12" name="Rectángulo 11">
            <a:extLst>
              <a:ext uri="{FF2B5EF4-FFF2-40B4-BE49-F238E27FC236}">
                <a16:creationId xmlns:a16="http://schemas.microsoft.com/office/drawing/2014/main" id="{9F414B63-062B-4A4A-AD9D-D333687D1484}"/>
              </a:ext>
            </a:extLst>
          </p:cNvPr>
          <p:cNvSpPr/>
          <p:nvPr/>
        </p:nvSpPr>
        <p:spPr>
          <a:xfrm>
            <a:off x="6087292" y="6340347"/>
            <a:ext cx="5795319" cy="524069"/>
          </a:xfrm>
          <a:prstGeom prst="rect">
            <a:avLst/>
          </a:prstGeom>
          <a:solidFill>
            <a:srgbClr val="00B0F0"/>
          </a:solidFill>
          <a:ln w="12700" cap="flat" cmpd="sng" algn="ctr">
            <a:solidFill>
              <a:prstClr val="white">
                <a:hueOff val="0"/>
                <a:satOff val="0"/>
                <a:lumOff val="0"/>
                <a:alphaOff val="0"/>
              </a:prstClr>
            </a:solidFill>
            <a:prstDash val="solid"/>
            <a:miter lim="800000"/>
          </a:ln>
          <a:effectLst/>
        </p:spPr>
        <p:txBody>
          <a:bodyPr spcFirstLastPara="0" vert="horz" wrap="square" lIns="12700" tIns="12700" rIns="12700" bIns="12700" numCol="1" spcCol="1270" anchor="ctr" anchorCtr="0">
            <a:noAutofit/>
          </a:bodyPr>
          <a:lstStyle/>
          <a:p>
            <a:r>
              <a:rPr lang="es-ES" sz="2000" dirty="0"/>
              <a:t>Plan integral de Tratamiento. Monitoreo - Evaluación de Rehabilitación (c/60 días EPS)</a:t>
            </a:r>
          </a:p>
        </p:txBody>
      </p:sp>
      <p:cxnSp>
        <p:nvCxnSpPr>
          <p:cNvPr id="13" name="Conector recto de flecha 12">
            <a:extLst>
              <a:ext uri="{FF2B5EF4-FFF2-40B4-BE49-F238E27FC236}">
                <a16:creationId xmlns:a16="http://schemas.microsoft.com/office/drawing/2014/main" id="{A2320152-7FA3-F842-AAB5-AC097B4BADC4}"/>
              </a:ext>
            </a:extLst>
          </p:cNvPr>
          <p:cNvCxnSpPr>
            <a:cxnSpLocks/>
            <a:endCxn id="5" idx="1"/>
          </p:cNvCxnSpPr>
          <p:nvPr/>
        </p:nvCxnSpPr>
        <p:spPr>
          <a:xfrm flipV="1">
            <a:off x="4611176" y="1892819"/>
            <a:ext cx="1470968" cy="160570"/>
          </a:xfrm>
          <a:prstGeom prst="straightConnector1">
            <a:avLst/>
          </a:prstGeom>
          <a:ln w="254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id="{16438775-4B07-E14F-A7EA-EFE1D0413365}"/>
              </a:ext>
            </a:extLst>
          </p:cNvPr>
          <p:cNvCxnSpPr/>
          <p:nvPr/>
        </p:nvCxnSpPr>
        <p:spPr>
          <a:xfrm flipV="1">
            <a:off x="5358063" y="3048000"/>
            <a:ext cx="700389" cy="466398"/>
          </a:xfrm>
          <a:prstGeom prst="straightConnector1">
            <a:avLst/>
          </a:prstGeom>
          <a:ln w="254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a:extLst>
              <a:ext uri="{FF2B5EF4-FFF2-40B4-BE49-F238E27FC236}">
                <a16:creationId xmlns:a16="http://schemas.microsoft.com/office/drawing/2014/main" id="{21DCDED5-31C5-A54D-BBF2-A2B325DAB276}"/>
              </a:ext>
            </a:extLst>
          </p:cNvPr>
          <p:cNvCxnSpPr>
            <a:endCxn id="10" idx="1"/>
          </p:cNvCxnSpPr>
          <p:nvPr/>
        </p:nvCxnSpPr>
        <p:spPr>
          <a:xfrm>
            <a:off x="5358063" y="3514398"/>
            <a:ext cx="724080" cy="284690"/>
          </a:xfrm>
          <a:prstGeom prst="straightConnector1">
            <a:avLst/>
          </a:prstGeom>
          <a:ln w="254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a:extLst>
              <a:ext uri="{FF2B5EF4-FFF2-40B4-BE49-F238E27FC236}">
                <a16:creationId xmlns:a16="http://schemas.microsoft.com/office/drawing/2014/main" id="{D6C45415-8973-6A44-B127-11FEE40BE3C1}"/>
              </a:ext>
            </a:extLst>
          </p:cNvPr>
          <p:cNvCxnSpPr/>
          <p:nvPr/>
        </p:nvCxnSpPr>
        <p:spPr>
          <a:xfrm flipV="1">
            <a:off x="4924926" y="4908884"/>
            <a:ext cx="1133526" cy="192505"/>
          </a:xfrm>
          <a:prstGeom prst="straightConnector1">
            <a:avLst/>
          </a:prstGeom>
          <a:ln w="254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4ECE9B10-8B11-5E43-93EE-7B0753B70FF8}"/>
              </a:ext>
            </a:extLst>
          </p:cNvPr>
          <p:cNvCxnSpPr>
            <a:endCxn id="3" idx="1"/>
          </p:cNvCxnSpPr>
          <p:nvPr/>
        </p:nvCxnSpPr>
        <p:spPr>
          <a:xfrm>
            <a:off x="4924926" y="5101389"/>
            <a:ext cx="1133526" cy="710919"/>
          </a:xfrm>
          <a:prstGeom prst="straightConnector1">
            <a:avLst/>
          </a:prstGeom>
          <a:ln w="254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a:extLst>
              <a:ext uri="{FF2B5EF4-FFF2-40B4-BE49-F238E27FC236}">
                <a16:creationId xmlns:a16="http://schemas.microsoft.com/office/drawing/2014/main" id="{4A689CF7-3E1E-6845-9322-CE0DA46E316F}"/>
              </a:ext>
            </a:extLst>
          </p:cNvPr>
          <p:cNvCxnSpPr>
            <a:cxnSpLocks/>
            <a:endCxn id="12" idx="1"/>
          </p:cNvCxnSpPr>
          <p:nvPr/>
        </p:nvCxnSpPr>
        <p:spPr>
          <a:xfrm>
            <a:off x="4924926" y="5101389"/>
            <a:ext cx="1162366" cy="1500993"/>
          </a:xfrm>
          <a:prstGeom prst="straightConnector1">
            <a:avLst/>
          </a:prstGeom>
          <a:ln w="254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73013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Marcador de contenido 3">
            <a:extLst>
              <a:ext uri="{FF2B5EF4-FFF2-40B4-BE49-F238E27FC236}">
                <a16:creationId xmlns:a16="http://schemas.microsoft.com/office/drawing/2014/main" id="{33E02C9A-197C-6340-8336-688EA2D9CFBA}"/>
              </a:ext>
            </a:extLst>
          </p:cNvPr>
          <p:cNvGraphicFramePr>
            <a:graphicFrameLocks/>
          </p:cNvGraphicFramePr>
          <p:nvPr/>
        </p:nvGraphicFramePr>
        <p:xfrm>
          <a:off x="12247" y="1418660"/>
          <a:ext cx="6439353"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a 2">
            <a:extLst>
              <a:ext uri="{FF2B5EF4-FFF2-40B4-BE49-F238E27FC236}">
                <a16:creationId xmlns:a16="http://schemas.microsoft.com/office/drawing/2014/main" id="{1AE0BA90-368C-1E4E-92CE-32C8276E2D33}"/>
              </a:ext>
            </a:extLst>
          </p:cNvPr>
          <p:cNvGraphicFramePr/>
          <p:nvPr/>
        </p:nvGraphicFramePr>
        <p:xfrm>
          <a:off x="9549610" y="164182"/>
          <a:ext cx="2808516" cy="362373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Flecha derecha 3">
            <a:extLst>
              <a:ext uri="{FF2B5EF4-FFF2-40B4-BE49-F238E27FC236}">
                <a16:creationId xmlns:a16="http://schemas.microsoft.com/office/drawing/2014/main" id="{2DFBCB29-D7C6-8142-9014-28395DB98266}"/>
              </a:ext>
            </a:extLst>
          </p:cNvPr>
          <p:cNvSpPr/>
          <p:nvPr/>
        </p:nvSpPr>
        <p:spPr>
          <a:xfrm>
            <a:off x="6266466" y="1515222"/>
            <a:ext cx="2451329" cy="9502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t>c/u Pronostico</a:t>
            </a:r>
          </a:p>
        </p:txBody>
      </p:sp>
      <p:sp>
        <p:nvSpPr>
          <p:cNvPr id="5" name="Título 1">
            <a:extLst>
              <a:ext uri="{FF2B5EF4-FFF2-40B4-BE49-F238E27FC236}">
                <a16:creationId xmlns:a16="http://schemas.microsoft.com/office/drawing/2014/main" id="{E7202C8F-A919-0A4F-B4FA-65121925E42E}"/>
              </a:ext>
            </a:extLst>
          </p:cNvPr>
          <p:cNvSpPr txBox="1">
            <a:spLocks/>
          </p:cNvSpPr>
          <p:nvPr/>
        </p:nvSpPr>
        <p:spPr>
          <a:xfrm>
            <a:off x="12248" y="6145035"/>
            <a:ext cx="10013102" cy="8530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2400" dirty="0">
                <a:solidFill>
                  <a:schemeClr val="accent1">
                    <a:lumMod val="75000"/>
                  </a:schemeClr>
                </a:solidFill>
              </a:rPr>
              <a:t>Que hacer :Trazabilidad, contenido y manejo en la empresa con el médico de SST para conocer su impacto </a:t>
            </a:r>
          </a:p>
        </p:txBody>
      </p:sp>
      <p:sp>
        <p:nvSpPr>
          <p:cNvPr id="6" name="Abrir llave 5">
            <a:extLst>
              <a:ext uri="{FF2B5EF4-FFF2-40B4-BE49-F238E27FC236}">
                <a16:creationId xmlns:a16="http://schemas.microsoft.com/office/drawing/2014/main" id="{FC0248EE-DAFF-5843-9479-5E484926E1FB}"/>
              </a:ext>
            </a:extLst>
          </p:cNvPr>
          <p:cNvSpPr/>
          <p:nvPr/>
        </p:nvSpPr>
        <p:spPr>
          <a:xfrm>
            <a:off x="9724374" y="405339"/>
            <a:ext cx="494987" cy="318899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7" name="Rectángulo 6">
            <a:extLst>
              <a:ext uri="{FF2B5EF4-FFF2-40B4-BE49-F238E27FC236}">
                <a16:creationId xmlns:a16="http://schemas.microsoft.com/office/drawing/2014/main" id="{2221FE7C-91B4-A94B-AE6A-4786E88B0840}"/>
              </a:ext>
            </a:extLst>
          </p:cNvPr>
          <p:cNvSpPr/>
          <p:nvPr/>
        </p:nvSpPr>
        <p:spPr>
          <a:xfrm>
            <a:off x="2446246" y="5559635"/>
            <a:ext cx="6416842"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dirty="0"/>
              <a:t>¿Favorable o desfavorable?</a:t>
            </a:r>
          </a:p>
        </p:txBody>
      </p:sp>
      <p:sp>
        <p:nvSpPr>
          <p:cNvPr id="8" name="Rectángulo redondeado 7">
            <a:extLst>
              <a:ext uri="{FF2B5EF4-FFF2-40B4-BE49-F238E27FC236}">
                <a16:creationId xmlns:a16="http://schemas.microsoft.com/office/drawing/2014/main" id="{E194DF4E-B662-094B-B085-D18F67BD915D}"/>
              </a:ext>
            </a:extLst>
          </p:cNvPr>
          <p:cNvSpPr/>
          <p:nvPr/>
        </p:nvSpPr>
        <p:spPr>
          <a:xfrm>
            <a:off x="2446246" y="688764"/>
            <a:ext cx="1839214" cy="764761"/>
          </a:xfrm>
          <a:prstGeom prst="roundRect">
            <a:avLst>
              <a:gd name="adj" fmla="val 10000"/>
            </a:avLst>
          </a:prstGeom>
          <a:blipFill>
            <a:blip r:embed="rId12">
              <a:extLst>
                <a:ext uri="{28A0092B-C50C-407E-A947-70E740481C1C}">
                  <a14:useLocalDpi xmlns:a14="http://schemas.microsoft.com/office/drawing/2010/main" val="0"/>
                </a:ext>
              </a:extLst>
            </a:blip>
            <a:srcRect/>
            <a:stretch>
              <a:fillRect t="-23000" b="-23000"/>
            </a:stretch>
          </a:blipFill>
        </p:spPr>
        <p:style>
          <a:lnRef idx="2">
            <a:schemeClr val="lt1">
              <a:hueOff val="0"/>
              <a:satOff val="0"/>
              <a:lumOff val="0"/>
              <a:alphaOff val="0"/>
            </a:schemeClr>
          </a:lnRef>
          <a:fillRef idx="1">
            <a:scrgbClr r="0" g="0" b="0"/>
          </a:fillRef>
          <a:effectRef idx="0">
            <a:schemeClr val="accent2">
              <a:tint val="50000"/>
              <a:hueOff val="-77966"/>
              <a:satOff val="-2251"/>
              <a:lumOff val="9244"/>
              <a:alphaOff val="0"/>
            </a:schemeClr>
          </a:effectRef>
          <a:fontRef idx="minor">
            <a:schemeClr val="lt1">
              <a:hueOff val="0"/>
              <a:satOff val="0"/>
              <a:lumOff val="0"/>
              <a:alphaOff val="0"/>
            </a:schemeClr>
          </a:fontRef>
        </p:style>
      </p:sp>
      <p:grpSp>
        <p:nvGrpSpPr>
          <p:cNvPr id="9" name="Grupo 8">
            <a:extLst>
              <a:ext uri="{FF2B5EF4-FFF2-40B4-BE49-F238E27FC236}">
                <a16:creationId xmlns:a16="http://schemas.microsoft.com/office/drawing/2014/main" id="{6FFCD617-CF10-0D44-9E93-EDBB6998A3F4}"/>
              </a:ext>
            </a:extLst>
          </p:cNvPr>
          <p:cNvGrpSpPr/>
          <p:nvPr/>
        </p:nvGrpSpPr>
        <p:grpSpPr>
          <a:xfrm>
            <a:off x="4518644" y="-14636"/>
            <a:ext cx="5205730" cy="1500934"/>
            <a:chOff x="7729537" y="2225537"/>
            <a:chExt cx="3357562" cy="2720101"/>
          </a:xfrm>
          <a:solidFill>
            <a:srgbClr val="0070C0"/>
          </a:solidFill>
        </p:grpSpPr>
        <p:sp>
          <p:nvSpPr>
            <p:cNvPr id="10" name="Redondear rectángulo de esquina del mismo lado 9">
              <a:extLst>
                <a:ext uri="{FF2B5EF4-FFF2-40B4-BE49-F238E27FC236}">
                  <a16:creationId xmlns:a16="http://schemas.microsoft.com/office/drawing/2014/main" id="{DE375BE6-A365-4F4A-98CD-5B1FB8DD79A1}"/>
                </a:ext>
              </a:extLst>
            </p:cNvPr>
            <p:cNvSpPr/>
            <p:nvPr/>
          </p:nvSpPr>
          <p:spPr>
            <a:xfrm rot="10800000">
              <a:off x="7729537" y="2225537"/>
              <a:ext cx="3357562" cy="2720101"/>
            </a:xfrm>
            <a:prstGeom prst="round2SameRect">
              <a:avLst>
                <a:gd name="adj1" fmla="val 10500"/>
                <a:gd name="adj2" fmla="val 0"/>
              </a:avLst>
            </a:prstGeom>
            <a:grpFill/>
          </p:spPr>
          <p:style>
            <a:lnRef idx="2">
              <a:schemeClr val="lt1">
                <a:hueOff val="0"/>
                <a:satOff val="0"/>
                <a:lumOff val="0"/>
                <a:alphaOff val="0"/>
              </a:schemeClr>
            </a:lnRef>
            <a:fillRef idx="1">
              <a:schemeClr val="accent2">
                <a:shade val="80000"/>
                <a:hueOff val="-481415"/>
                <a:satOff val="10166"/>
                <a:lumOff val="27081"/>
                <a:alphaOff val="0"/>
              </a:schemeClr>
            </a:fillRef>
            <a:effectRef idx="0">
              <a:schemeClr val="accent2">
                <a:shade val="80000"/>
                <a:hueOff val="-481415"/>
                <a:satOff val="10166"/>
                <a:lumOff val="27081"/>
                <a:alphaOff val="0"/>
              </a:schemeClr>
            </a:effectRef>
            <a:fontRef idx="minor">
              <a:schemeClr val="lt1"/>
            </a:fontRef>
          </p:style>
        </p:sp>
        <p:sp>
          <p:nvSpPr>
            <p:cNvPr id="11" name="Redondear rectángulo de esquina del mismo lado 4">
              <a:extLst>
                <a:ext uri="{FF2B5EF4-FFF2-40B4-BE49-F238E27FC236}">
                  <a16:creationId xmlns:a16="http://schemas.microsoft.com/office/drawing/2014/main" id="{21E4E735-7D2F-E140-A909-1C8817582D05}"/>
                </a:ext>
              </a:extLst>
            </p:cNvPr>
            <p:cNvSpPr txBox="1"/>
            <p:nvPr/>
          </p:nvSpPr>
          <p:spPr>
            <a:xfrm rot="21600000">
              <a:off x="7813189" y="2225537"/>
              <a:ext cx="3190258" cy="263644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s-ES" sz="2400" kern="1200" dirty="0">
                  <a:solidFill>
                    <a:schemeClr val="bg1"/>
                  </a:solidFill>
                </a:rPr>
                <a:t> Concepto de rehabilitación que responda a las condiciones de salud del trabajador</a:t>
              </a:r>
            </a:p>
          </p:txBody>
        </p:sp>
      </p:grpSp>
    </p:spTree>
    <p:extLst>
      <p:ext uri="{BB962C8B-B14F-4D97-AF65-F5344CB8AC3E}">
        <p14:creationId xmlns:p14="http://schemas.microsoft.com/office/powerpoint/2010/main" val="2885709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A8A9B6-A44B-D74A-A724-A00A64DCDDEB}"/>
              </a:ext>
            </a:extLst>
          </p:cNvPr>
          <p:cNvSpPr>
            <a:spLocks noGrp="1"/>
          </p:cNvSpPr>
          <p:nvPr>
            <p:ph type="title" idx="4294967295"/>
          </p:nvPr>
        </p:nvSpPr>
        <p:spPr>
          <a:xfrm>
            <a:off x="0" y="1357313"/>
            <a:ext cx="10515600" cy="557212"/>
          </a:xfrm>
          <a:noFill/>
        </p:spPr>
        <p:txBody>
          <a:bodyPr>
            <a:normAutofit fontScale="90000"/>
          </a:bodyPr>
          <a:lstStyle/>
          <a:p>
            <a:pPr algn="ctr"/>
            <a:r>
              <a:rPr lang="es-CO" dirty="0"/>
              <a:t>Tipos de abusos del derecho</a:t>
            </a:r>
          </a:p>
        </p:txBody>
      </p:sp>
      <p:graphicFrame>
        <p:nvGraphicFramePr>
          <p:cNvPr id="4" name="Marcador de contenido 3">
            <a:extLst>
              <a:ext uri="{FF2B5EF4-FFF2-40B4-BE49-F238E27FC236}">
                <a16:creationId xmlns:a16="http://schemas.microsoft.com/office/drawing/2014/main" id="{E5E6EB7D-DB7D-9845-8FB5-051F846E9388}"/>
              </a:ext>
            </a:extLst>
          </p:cNvPr>
          <p:cNvGraphicFramePr>
            <a:graphicFrameLocks noGrp="1"/>
          </p:cNvGraphicFramePr>
          <p:nvPr>
            <p:ph idx="4294967295"/>
            <p:extLst>
              <p:ext uri="{D42A27DB-BD31-4B8C-83A1-F6EECF244321}">
                <p14:modId xmlns:p14="http://schemas.microsoft.com/office/powerpoint/2010/main" val="4037578994"/>
              </p:ext>
            </p:extLst>
          </p:nvPr>
        </p:nvGraphicFramePr>
        <p:xfrm>
          <a:off x="0" y="1985963"/>
          <a:ext cx="7397750" cy="452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ángulo redondeado 5">
            <a:extLst>
              <a:ext uri="{FF2B5EF4-FFF2-40B4-BE49-F238E27FC236}">
                <a16:creationId xmlns:a16="http://schemas.microsoft.com/office/drawing/2014/main" id="{D83A1133-6428-B044-A2BF-9B8FE704944C}"/>
              </a:ext>
            </a:extLst>
          </p:cNvPr>
          <p:cNvSpPr/>
          <p:nvPr/>
        </p:nvSpPr>
        <p:spPr>
          <a:xfrm>
            <a:off x="1594821" y="0"/>
            <a:ext cx="2582507" cy="1285875"/>
          </a:xfrm>
          <a:prstGeom prst="roundRect">
            <a:avLst>
              <a:gd name="adj" fmla="val 10000"/>
            </a:avLst>
          </a:prstGeom>
          <a:blipFill>
            <a:blip r:embed="rId7">
              <a:extLst>
                <a:ext uri="{28A0092B-C50C-407E-A947-70E740481C1C}">
                  <a14:useLocalDpi xmlns:a14="http://schemas.microsoft.com/office/drawing/2010/main" val="0"/>
                </a:ext>
              </a:extLst>
            </a:blip>
            <a:srcRect/>
            <a:stretch>
              <a:fillRect t="-8000" b="-8000"/>
            </a:stretch>
          </a:blipFill>
        </p:spPr>
        <p:style>
          <a:lnRef idx="2">
            <a:schemeClr val="lt1">
              <a:hueOff val="0"/>
              <a:satOff val="0"/>
              <a:lumOff val="0"/>
              <a:alphaOff val="0"/>
            </a:schemeClr>
          </a:lnRef>
          <a:fillRef idx="1">
            <a:scrgbClr r="0" g="0" b="0"/>
          </a:fillRef>
          <a:effectRef idx="0">
            <a:schemeClr val="accent2">
              <a:tint val="50000"/>
              <a:hueOff val="-77966"/>
              <a:satOff val="-2251"/>
              <a:lumOff val="9244"/>
              <a:alphaOff val="0"/>
            </a:schemeClr>
          </a:effectRef>
          <a:fontRef idx="minor">
            <a:schemeClr val="lt1">
              <a:hueOff val="0"/>
              <a:satOff val="0"/>
              <a:lumOff val="0"/>
              <a:alphaOff val="0"/>
            </a:schemeClr>
          </a:fontRef>
        </p:style>
      </p:sp>
      <p:grpSp>
        <p:nvGrpSpPr>
          <p:cNvPr id="11" name="Grupo 10">
            <a:extLst>
              <a:ext uri="{FF2B5EF4-FFF2-40B4-BE49-F238E27FC236}">
                <a16:creationId xmlns:a16="http://schemas.microsoft.com/office/drawing/2014/main" id="{233055AC-80F1-244D-9AD0-40F6DCC9A9BF}"/>
              </a:ext>
            </a:extLst>
          </p:cNvPr>
          <p:cNvGrpSpPr/>
          <p:nvPr/>
        </p:nvGrpSpPr>
        <p:grpSpPr>
          <a:xfrm>
            <a:off x="4511025" y="0"/>
            <a:ext cx="5264345" cy="859971"/>
            <a:chOff x="8880146" y="2507456"/>
            <a:chExt cx="2582507" cy="3064668"/>
          </a:xfrm>
          <a:solidFill>
            <a:srgbClr val="0070C0"/>
          </a:solidFill>
        </p:grpSpPr>
        <p:sp>
          <p:nvSpPr>
            <p:cNvPr id="12" name="Redondear rectángulo de esquina del mismo lado 11">
              <a:extLst>
                <a:ext uri="{FF2B5EF4-FFF2-40B4-BE49-F238E27FC236}">
                  <a16:creationId xmlns:a16="http://schemas.microsoft.com/office/drawing/2014/main" id="{450FD145-6B43-6A4F-8485-3E23D787E50A}"/>
                </a:ext>
              </a:extLst>
            </p:cNvPr>
            <p:cNvSpPr/>
            <p:nvPr/>
          </p:nvSpPr>
          <p:spPr>
            <a:xfrm rot="10800000">
              <a:off x="8880146" y="2507456"/>
              <a:ext cx="2582507" cy="3064668"/>
            </a:xfrm>
            <a:prstGeom prst="round2SameRect">
              <a:avLst>
                <a:gd name="adj1" fmla="val 10500"/>
                <a:gd name="adj2" fmla="val 0"/>
              </a:avLst>
            </a:prstGeom>
            <a:grpFill/>
          </p:spPr>
          <p:style>
            <a:lnRef idx="2">
              <a:schemeClr val="lt1">
                <a:hueOff val="0"/>
                <a:satOff val="0"/>
                <a:lumOff val="0"/>
                <a:alphaOff val="0"/>
              </a:schemeClr>
            </a:lnRef>
            <a:fillRef idx="1">
              <a:schemeClr val="accent2">
                <a:shade val="80000"/>
                <a:hueOff val="-481415"/>
                <a:satOff val="10166"/>
                <a:lumOff val="27081"/>
                <a:alphaOff val="0"/>
              </a:schemeClr>
            </a:fillRef>
            <a:effectRef idx="0">
              <a:schemeClr val="accent2">
                <a:shade val="80000"/>
                <a:hueOff val="-481415"/>
                <a:satOff val="10166"/>
                <a:lumOff val="27081"/>
                <a:alphaOff val="0"/>
              </a:schemeClr>
            </a:effectRef>
            <a:fontRef idx="minor">
              <a:schemeClr val="lt1"/>
            </a:fontRef>
          </p:style>
        </p:sp>
        <p:sp>
          <p:nvSpPr>
            <p:cNvPr id="13" name="Redondear rectángulo de esquina del mismo lado 4">
              <a:extLst>
                <a:ext uri="{FF2B5EF4-FFF2-40B4-BE49-F238E27FC236}">
                  <a16:creationId xmlns:a16="http://schemas.microsoft.com/office/drawing/2014/main" id="{8EC7E2DE-1859-B146-B0DB-56178B00C035}"/>
                </a:ext>
              </a:extLst>
            </p:cNvPr>
            <p:cNvSpPr txBox="1"/>
            <p:nvPr/>
          </p:nvSpPr>
          <p:spPr>
            <a:xfrm rot="21600000">
              <a:off x="8959567" y="2507456"/>
              <a:ext cx="2423665" cy="29852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t" anchorCtr="0">
              <a:noAutofit/>
            </a:bodyPr>
            <a:lstStyle/>
            <a:p>
              <a:pPr algn="ctr" defTabSz="1244600">
                <a:lnSpc>
                  <a:spcPct val="90000"/>
                </a:lnSpc>
                <a:spcBef>
                  <a:spcPct val="0"/>
                </a:spcBef>
                <a:spcAft>
                  <a:spcPct val="35000"/>
                </a:spcAft>
              </a:pPr>
              <a:r>
                <a:rPr lang="es-CO" sz="2800" dirty="0">
                  <a:latin typeface="Times New Roman" panose="02020603050405020304" pitchFamily="18" charset="0"/>
                  <a:ea typeface="Times New Roman" panose="02020603050405020304" pitchFamily="18" charset="0"/>
                </a:rPr>
                <a:t>Decreto 1427 julio 2022 </a:t>
              </a:r>
              <a:endParaRPr lang="es-CO" sz="2800" dirty="0"/>
            </a:p>
          </p:txBody>
        </p:sp>
      </p:grpSp>
      <p:sp>
        <p:nvSpPr>
          <p:cNvPr id="5" name="Rectángulo redondeado 4">
            <a:extLst>
              <a:ext uri="{FF2B5EF4-FFF2-40B4-BE49-F238E27FC236}">
                <a16:creationId xmlns:a16="http://schemas.microsoft.com/office/drawing/2014/main" id="{0DBAF298-D52F-1A47-A3D8-587B96ABE935}"/>
              </a:ext>
            </a:extLst>
          </p:cNvPr>
          <p:cNvSpPr/>
          <p:nvPr/>
        </p:nvSpPr>
        <p:spPr>
          <a:xfrm>
            <a:off x="2579228" y="5682343"/>
            <a:ext cx="3863594" cy="6021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Deben ser resueltos por  la EPS y la EA</a:t>
            </a:r>
          </a:p>
        </p:txBody>
      </p:sp>
      <p:graphicFrame>
        <p:nvGraphicFramePr>
          <p:cNvPr id="14" name="Diagrama 13">
            <a:extLst>
              <a:ext uri="{FF2B5EF4-FFF2-40B4-BE49-F238E27FC236}">
                <a16:creationId xmlns:a16="http://schemas.microsoft.com/office/drawing/2014/main" id="{2AE5231B-34B7-3F4D-B0CA-F056ACE25DCE}"/>
              </a:ext>
            </a:extLst>
          </p:cNvPr>
          <p:cNvGraphicFramePr/>
          <p:nvPr/>
        </p:nvGraphicFramePr>
        <p:xfrm>
          <a:off x="8173260" y="1932801"/>
          <a:ext cx="2864854" cy="452116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5" name="CuadroTexto 14">
            <a:extLst>
              <a:ext uri="{FF2B5EF4-FFF2-40B4-BE49-F238E27FC236}">
                <a16:creationId xmlns:a16="http://schemas.microsoft.com/office/drawing/2014/main" id="{92992EB6-316D-C74A-AB3F-C36C14A922DC}"/>
              </a:ext>
            </a:extLst>
          </p:cNvPr>
          <p:cNvSpPr txBox="1"/>
          <p:nvPr/>
        </p:nvSpPr>
        <p:spPr>
          <a:xfrm>
            <a:off x="8180345" y="5253636"/>
            <a:ext cx="2864854" cy="1200329"/>
          </a:xfrm>
          <a:prstGeom prst="rect">
            <a:avLst/>
          </a:prstGeom>
          <a:solidFill>
            <a:schemeClr val="accent1"/>
          </a:solidFill>
        </p:spPr>
        <p:txBody>
          <a:bodyPr wrap="square">
            <a:spAutoFit/>
          </a:bodyPr>
          <a:lstStyle/>
          <a:p>
            <a:r>
              <a:rPr lang="es-CO" dirty="0"/>
              <a:t>P</a:t>
            </a:r>
            <a:r>
              <a:rPr lang="es-CO" sz="1800" dirty="0">
                <a:effectLst/>
              </a:rPr>
              <a:t>uesta en conocimiento de la EPS o EA por parte del empleador y aportar pruebas documentales</a:t>
            </a:r>
            <a:endParaRPr lang="es-CO" dirty="0"/>
          </a:p>
        </p:txBody>
      </p:sp>
    </p:spTree>
    <p:extLst>
      <p:ext uri="{BB962C8B-B14F-4D97-AF65-F5344CB8AC3E}">
        <p14:creationId xmlns:p14="http://schemas.microsoft.com/office/powerpoint/2010/main" val="10655237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A8A9B6-A44B-D74A-A724-A00A64DCDDEB}"/>
              </a:ext>
            </a:extLst>
          </p:cNvPr>
          <p:cNvSpPr>
            <a:spLocks noGrp="1"/>
          </p:cNvSpPr>
          <p:nvPr>
            <p:ph type="title" idx="4294967295"/>
          </p:nvPr>
        </p:nvSpPr>
        <p:spPr>
          <a:xfrm>
            <a:off x="0" y="1357313"/>
            <a:ext cx="10515600" cy="557212"/>
          </a:xfrm>
          <a:noFill/>
        </p:spPr>
        <p:txBody>
          <a:bodyPr>
            <a:normAutofit fontScale="90000"/>
          </a:bodyPr>
          <a:lstStyle/>
          <a:p>
            <a:pPr algn="ctr"/>
            <a:r>
              <a:rPr lang="es-CO" dirty="0"/>
              <a:t>Tipos de abusos del derecho</a:t>
            </a:r>
          </a:p>
        </p:txBody>
      </p:sp>
      <p:graphicFrame>
        <p:nvGraphicFramePr>
          <p:cNvPr id="8" name="Marcador de contenido 3">
            <a:extLst>
              <a:ext uri="{FF2B5EF4-FFF2-40B4-BE49-F238E27FC236}">
                <a16:creationId xmlns:a16="http://schemas.microsoft.com/office/drawing/2014/main" id="{A70F8763-6796-FC4A-92BA-313FDD63FD8C}"/>
              </a:ext>
            </a:extLst>
          </p:cNvPr>
          <p:cNvGraphicFramePr>
            <a:graphicFrameLocks/>
          </p:cNvGraphicFramePr>
          <p:nvPr/>
        </p:nvGraphicFramePr>
        <p:xfrm>
          <a:off x="598715" y="1985967"/>
          <a:ext cx="8664138" cy="47005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ángulo redondeado 5">
            <a:extLst>
              <a:ext uri="{FF2B5EF4-FFF2-40B4-BE49-F238E27FC236}">
                <a16:creationId xmlns:a16="http://schemas.microsoft.com/office/drawing/2014/main" id="{D83A1133-6428-B044-A2BF-9B8FE704944C}"/>
              </a:ext>
            </a:extLst>
          </p:cNvPr>
          <p:cNvSpPr/>
          <p:nvPr/>
        </p:nvSpPr>
        <p:spPr>
          <a:xfrm>
            <a:off x="598715" y="350046"/>
            <a:ext cx="2582507" cy="1285875"/>
          </a:xfrm>
          <a:prstGeom prst="roundRect">
            <a:avLst>
              <a:gd name="adj" fmla="val 10000"/>
            </a:avLst>
          </a:prstGeom>
          <a:blipFill>
            <a:blip r:embed="rId7">
              <a:extLst>
                <a:ext uri="{28A0092B-C50C-407E-A947-70E740481C1C}">
                  <a14:useLocalDpi xmlns:a14="http://schemas.microsoft.com/office/drawing/2010/main" val="0"/>
                </a:ext>
              </a:extLst>
            </a:blip>
            <a:srcRect/>
            <a:stretch>
              <a:fillRect t="-8000" b="-8000"/>
            </a:stretch>
          </a:blipFill>
        </p:spPr>
        <p:style>
          <a:lnRef idx="2">
            <a:schemeClr val="lt1">
              <a:hueOff val="0"/>
              <a:satOff val="0"/>
              <a:lumOff val="0"/>
              <a:alphaOff val="0"/>
            </a:schemeClr>
          </a:lnRef>
          <a:fillRef idx="1">
            <a:scrgbClr r="0" g="0" b="0"/>
          </a:fillRef>
          <a:effectRef idx="0">
            <a:schemeClr val="accent2">
              <a:tint val="50000"/>
              <a:hueOff val="-77966"/>
              <a:satOff val="-2251"/>
              <a:lumOff val="9244"/>
              <a:alphaOff val="0"/>
            </a:schemeClr>
          </a:effectRef>
          <a:fontRef idx="minor">
            <a:schemeClr val="lt1">
              <a:hueOff val="0"/>
              <a:satOff val="0"/>
              <a:lumOff val="0"/>
              <a:alphaOff val="0"/>
            </a:schemeClr>
          </a:fontRef>
        </p:style>
      </p:sp>
      <p:grpSp>
        <p:nvGrpSpPr>
          <p:cNvPr id="11" name="Grupo 10">
            <a:extLst>
              <a:ext uri="{FF2B5EF4-FFF2-40B4-BE49-F238E27FC236}">
                <a16:creationId xmlns:a16="http://schemas.microsoft.com/office/drawing/2014/main" id="{233055AC-80F1-244D-9AD0-40F6DCC9A9BF}"/>
              </a:ext>
            </a:extLst>
          </p:cNvPr>
          <p:cNvGrpSpPr/>
          <p:nvPr/>
        </p:nvGrpSpPr>
        <p:grpSpPr>
          <a:xfrm>
            <a:off x="4500141" y="267380"/>
            <a:ext cx="5218762" cy="751114"/>
            <a:chOff x="8880146" y="2507456"/>
            <a:chExt cx="2582507" cy="3064668"/>
          </a:xfrm>
          <a:solidFill>
            <a:srgbClr val="0070C0"/>
          </a:solidFill>
        </p:grpSpPr>
        <p:sp>
          <p:nvSpPr>
            <p:cNvPr id="12" name="Redondear rectángulo de esquina del mismo lado 11">
              <a:extLst>
                <a:ext uri="{FF2B5EF4-FFF2-40B4-BE49-F238E27FC236}">
                  <a16:creationId xmlns:a16="http://schemas.microsoft.com/office/drawing/2014/main" id="{450FD145-6B43-6A4F-8485-3E23D787E50A}"/>
                </a:ext>
              </a:extLst>
            </p:cNvPr>
            <p:cNvSpPr/>
            <p:nvPr/>
          </p:nvSpPr>
          <p:spPr>
            <a:xfrm rot="10800000">
              <a:off x="8880146" y="2507456"/>
              <a:ext cx="2582507" cy="3064668"/>
            </a:xfrm>
            <a:prstGeom prst="round2SameRect">
              <a:avLst>
                <a:gd name="adj1" fmla="val 10500"/>
                <a:gd name="adj2" fmla="val 0"/>
              </a:avLst>
            </a:prstGeom>
            <a:grpFill/>
          </p:spPr>
          <p:style>
            <a:lnRef idx="2">
              <a:schemeClr val="lt1">
                <a:hueOff val="0"/>
                <a:satOff val="0"/>
                <a:lumOff val="0"/>
                <a:alphaOff val="0"/>
              </a:schemeClr>
            </a:lnRef>
            <a:fillRef idx="1">
              <a:schemeClr val="accent2">
                <a:shade val="80000"/>
                <a:hueOff val="-481415"/>
                <a:satOff val="10166"/>
                <a:lumOff val="27081"/>
                <a:alphaOff val="0"/>
              </a:schemeClr>
            </a:fillRef>
            <a:effectRef idx="0">
              <a:schemeClr val="accent2">
                <a:shade val="80000"/>
                <a:hueOff val="-481415"/>
                <a:satOff val="10166"/>
                <a:lumOff val="27081"/>
                <a:alphaOff val="0"/>
              </a:schemeClr>
            </a:effectRef>
            <a:fontRef idx="minor">
              <a:schemeClr val="lt1"/>
            </a:fontRef>
          </p:style>
        </p:sp>
        <p:sp>
          <p:nvSpPr>
            <p:cNvPr id="13" name="Redondear rectángulo de esquina del mismo lado 4">
              <a:extLst>
                <a:ext uri="{FF2B5EF4-FFF2-40B4-BE49-F238E27FC236}">
                  <a16:creationId xmlns:a16="http://schemas.microsoft.com/office/drawing/2014/main" id="{8EC7E2DE-1859-B146-B0DB-56178B00C035}"/>
                </a:ext>
              </a:extLst>
            </p:cNvPr>
            <p:cNvSpPr txBox="1"/>
            <p:nvPr/>
          </p:nvSpPr>
          <p:spPr>
            <a:xfrm rot="21600000">
              <a:off x="8959567" y="2507456"/>
              <a:ext cx="2423665" cy="29852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t" anchorCtr="0">
              <a:noAutofit/>
            </a:bodyPr>
            <a:lstStyle/>
            <a:p>
              <a:pPr algn="ctr" defTabSz="1244600">
                <a:lnSpc>
                  <a:spcPct val="90000"/>
                </a:lnSpc>
                <a:spcBef>
                  <a:spcPct val="0"/>
                </a:spcBef>
                <a:spcAft>
                  <a:spcPct val="35000"/>
                </a:spcAft>
              </a:pPr>
              <a:r>
                <a:rPr lang="es-CO" sz="2800" dirty="0">
                  <a:latin typeface="Times New Roman" panose="02020603050405020304" pitchFamily="18" charset="0"/>
                  <a:ea typeface="Times New Roman" panose="02020603050405020304" pitchFamily="18" charset="0"/>
                </a:rPr>
                <a:t>Decreto 1427 julio 2022 </a:t>
              </a:r>
              <a:endParaRPr lang="es-CO" sz="2800" dirty="0"/>
            </a:p>
          </p:txBody>
        </p:sp>
      </p:grpSp>
      <p:sp>
        <p:nvSpPr>
          <p:cNvPr id="14" name="CuadroTexto 13">
            <a:extLst>
              <a:ext uri="{FF2B5EF4-FFF2-40B4-BE49-F238E27FC236}">
                <a16:creationId xmlns:a16="http://schemas.microsoft.com/office/drawing/2014/main" id="{2643C26E-614D-A243-9722-179E4880977D}"/>
              </a:ext>
            </a:extLst>
          </p:cNvPr>
          <p:cNvSpPr txBox="1"/>
          <p:nvPr/>
        </p:nvSpPr>
        <p:spPr>
          <a:xfrm>
            <a:off x="9394370" y="3168134"/>
            <a:ext cx="1632857" cy="1200329"/>
          </a:xfrm>
          <a:prstGeom prst="rect">
            <a:avLst/>
          </a:prstGeom>
          <a:solidFill>
            <a:schemeClr val="accent1"/>
          </a:solidFill>
        </p:spPr>
        <p:txBody>
          <a:bodyPr wrap="square">
            <a:spAutoFit/>
          </a:bodyPr>
          <a:lstStyle/>
          <a:p>
            <a:r>
              <a:rPr lang="es-CO" dirty="0"/>
              <a:t>S</a:t>
            </a:r>
            <a:r>
              <a:rPr lang="es-CO" sz="1800" dirty="0">
                <a:effectLst/>
              </a:rPr>
              <a:t>erán puestas en conocimiento de la FGN</a:t>
            </a:r>
            <a:endParaRPr lang="es-CO" dirty="0"/>
          </a:p>
        </p:txBody>
      </p:sp>
    </p:spTree>
    <p:extLst>
      <p:ext uri="{BB962C8B-B14F-4D97-AF65-F5344CB8AC3E}">
        <p14:creationId xmlns:p14="http://schemas.microsoft.com/office/powerpoint/2010/main" val="33338932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D3B44A-2808-D243-9729-085DE3962DA6}"/>
              </a:ext>
            </a:extLst>
          </p:cNvPr>
          <p:cNvSpPr txBox="1">
            <a:spLocks/>
          </p:cNvSpPr>
          <p:nvPr/>
        </p:nvSpPr>
        <p:spPr>
          <a:xfrm>
            <a:off x="1095375" y="17387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dirty="0"/>
              <a:t>CONSECUENCIAS DE LA DETECCIÓN Y COMPROBACIÓN DE ABUSO DEL DERECHO</a:t>
            </a:r>
          </a:p>
        </p:txBody>
      </p:sp>
      <p:graphicFrame>
        <p:nvGraphicFramePr>
          <p:cNvPr id="3" name="Marcador de contenido 3">
            <a:extLst>
              <a:ext uri="{FF2B5EF4-FFF2-40B4-BE49-F238E27FC236}">
                <a16:creationId xmlns:a16="http://schemas.microsoft.com/office/drawing/2014/main" id="{BD490960-E42B-0144-B530-4D6CC501328A}"/>
              </a:ext>
            </a:extLst>
          </p:cNvPr>
          <p:cNvGraphicFramePr>
            <a:graphicFrameLocks/>
          </p:cNvGraphicFramePr>
          <p:nvPr>
            <p:extLst>
              <p:ext uri="{D42A27DB-BD31-4B8C-83A1-F6EECF244321}">
                <p14:modId xmlns:p14="http://schemas.microsoft.com/office/powerpoint/2010/main" val="1604285702"/>
              </p:ext>
            </p:extLst>
          </p:nvPr>
        </p:nvGraphicFramePr>
        <p:xfrm>
          <a:off x="142875" y="1499442"/>
          <a:ext cx="12049125" cy="53585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75166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32805A80-7669-DC44-B0C6-27E6401BC5DE}"/>
              </a:ext>
            </a:extLst>
          </p:cNvPr>
          <p:cNvSpPr/>
          <p:nvPr/>
        </p:nvSpPr>
        <p:spPr>
          <a:xfrm>
            <a:off x="952252" y="258002"/>
            <a:ext cx="2582507" cy="1285875"/>
          </a:xfrm>
          <a:prstGeom prst="roundRect">
            <a:avLst>
              <a:gd name="adj" fmla="val 10000"/>
            </a:avLst>
          </a:prstGeom>
          <a:blipFill>
            <a:blip r:embed="rId2">
              <a:extLst>
                <a:ext uri="{28A0092B-C50C-407E-A947-70E740481C1C}">
                  <a14:useLocalDpi xmlns:a14="http://schemas.microsoft.com/office/drawing/2010/main" val="0"/>
                </a:ext>
              </a:extLst>
            </a:blip>
            <a:srcRect/>
            <a:stretch>
              <a:fillRect t="-8000" b="-8000"/>
            </a:stretch>
          </a:blipFill>
        </p:spPr>
        <p:style>
          <a:lnRef idx="2">
            <a:schemeClr val="lt1">
              <a:hueOff val="0"/>
              <a:satOff val="0"/>
              <a:lumOff val="0"/>
              <a:alphaOff val="0"/>
            </a:schemeClr>
          </a:lnRef>
          <a:fillRef idx="1">
            <a:scrgbClr r="0" g="0" b="0"/>
          </a:fillRef>
          <a:effectRef idx="0">
            <a:schemeClr val="accent2">
              <a:tint val="50000"/>
              <a:hueOff val="-77966"/>
              <a:satOff val="-2251"/>
              <a:lumOff val="9244"/>
              <a:alphaOff val="0"/>
            </a:schemeClr>
          </a:effectRef>
          <a:fontRef idx="minor">
            <a:schemeClr val="lt1">
              <a:hueOff val="0"/>
              <a:satOff val="0"/>
              <a:lumOff val="0"/>
              <a:alphaOff val="0"/>
            </a:schemeClr>
          </a:fontRef>
        </p:style>
      </p:sp>
      <p:sp>
        <p:nvSpPr>
          <p:cNvPr id="2" name="Rectángulo 1">
            <a:extLst>
              <a:ext uri="{FF2B5EF4-FFF2-40B4-BE49-F238E27FC236}">
                <a16:creationId xmlns:a16="http://schemas.microsoft.com/office/drawing/2014/main" id="{476EA527-C217-F040-9FCD-D8A667A3C9CA}"/>
              </a:ext>
            </a:extLst>
          </p:cNvPr>
          <p:cNvSpPr/>
          <p:nvPr/>
        </p:nvSpPr>
        <p:spPr>
          <a:xfrm>
            <a:off x="262383" y="3223647"/>
            <a:ext cx="2095055" cy="1565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solidFill>
                  <a:schemeClr val="bg1"/>
                </a:solidFill>
              </a:rPr>
              <a:t>Identificarlo, y adicional entender manejo frente a la EPS y el sistema</a:t>
            </a:r>
          </a:p>
        </p:txBody>
      </p:sp>
      <p:graphicFrame>
        <p:nvGraphicFramePr>
          <p:cNvPr id="3" name="Diagrama 2">
            <a:extLst>
              <a:ext uri="{FF2B5EF4-FFF2-40B4-BE49-F238E27FC236}">
                <a16:creationId xmlns:a16="http://schemas.microsoft.com/office/drawing/2014/main" id="{5FEDBB1F-93AA-864B-B6ED-A566F4DC50E9}"/>
              </a:ext>
            </a:extLst>
          </p:cNvPr>
          <p:cNvGraphicFramePr/>
          <p:nvPr/>
        </p:nvGraphicFramePr>
        <p:xfrm>
          <a:off x="4511026" y="1936499"/>
          <a:ext cx="7441031" cy="49215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upo 3">
            <a:extLst>
              <a:ext uri="{FF2B5EF4-FFF2-40B4-BE49-F238E27FC236}">
                <a16:creationId xmlns:a16="http://schemas.microsoft.com/office/drawing/2014/main" id="{1432F650-7954-8641-A4F1-DD9D5B8DD730}"/>
              </a:ext>
            </a:extLst>
          </p:cNvPr>
          <p:cNvGrpSpPr/>
          <p:nvPr/>
        </p:nvGrpSpPr>
        <p:grpSpPr>
          <a:xfrm>
            <a:off x="3005102" y="1983101"/>
            <a:ext cx="2146949" cy="1240546"/>
            <a:chOff x="9945" y="694554"/>
            <a:chExt cx="2286138" cy="1371683"/>
          </a:xfrm>
        </p:grpSpPr>
        <p:sp>
          <p:nvSpPr>
            <p:cNvPr id="5" name="Rectángulo 4">
              <a:extLst>
                <a:ext uri="{FF2B5EF4-FFF2-40B4-BE49-F238E27FC236}">
                  <a16:creationId xmlns:a16="http://schemas.microsoft.com/office/drawing/2014/main" id="{0E154962-88C4-0940-9EDA-4EA2C3608145}"/>
                </a:ext>
              </a:extLst>
            </p:cNvPr>
            <p:cNvSpPr/>
            <p:nvPr/>
          </p:nvSpPr>
          <p:spPr>
            <a:xfrm>
              <a:off x="9945" y="694554"/>
              <a:ext cx="2286138" cy="1371683"/>
            </a:xfrm>
            <a:prstGeom prst="rect">
              <a:avLst/>
            </a:prstGeom>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sp>
        <p:sp>
          <p:nvSpPr>
            <p:cNvPr id="6" name="CuadroTexto 5">
              <a:extLst>
                <a:ext uri="{FF2B5EF4-FFF2-40B4-BE49-F238E27FC236}">
                  <a16:creationId xmlns:a16="http://schemas.microsoft.com/office/drawing/2014/main" id="{58B0951B-11DF-E44D-A23B-BC425EFAD559}"/>
                </a:ext>
              </a:extLst>
            </p:cNvPr>
            <p:cNvSpPr txBox="1"/>
            <p:nvPr/>
          </p:nvSpPr>
          <p:spPr>
            <a:xfrm>
              <a:off x="9945" y="694554"/>
              <a:ext cx="2286138" cy="13716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kern="1200" dirty="0"/>
                <a:t>Detección x Empresa aportar pruebas</a:t>
              </a:r>
            </a:p>
          </p:txBody>
        </p:sp>
      </p:grpSp>
      <p:grpSp>
        <p:nvGrpSpPr>
          <p:cNvPr id="8" name="Grupo 7">
            <a:extLst>
              <a:ext uri="{FF2B5EF4-FFF2-40B4-BE49-F238E27FC236}">
                <a16:creationId xmlns:a16="http://schemas.microsoft.com/office/drawing/2014/main" id="{D94A1B75-297F-D344-9FB9-8FC76DAF3389}"/>
              </a:ext>
            </a:extLst>
          </p:cNvPr>
          <p:cNvGrpSpPr/>
          <p:nvPr/>
        </p:nvGrpSpPr>
        <p:grpSpPr>
          <a:xfrm>
            <a:off x="6181481" y="493462"/>
            <a:ext cx="5218762" cy="814957"/>
            <a:chOff x="8880146" y="2507456"/>
            <a:chExt cx="2582507" cy="3064668"/>
          </a:xfrm>
        </p:grpSpPr>
        <p:sp>
          <p:nvSpPr>
            <p:cNvPr id="9" name="Redondear rectángulo de esquina del mismo lado 8">
              <a:extLst>
                <a:ext uri="{FF2B5EF4-FFF2-40B4-BE49-F238E27FC236}">
                  <a16:creationId xmlns:a16="http://schemas.microsoft.com/office/drawing/2014/main" id="{E52073DD-BE28-AC43-8DEF-0ED53E7F27C7}"/>
                </a:ext>
              </a:extLst>
            </p:cNvPr>
            <p:cNvSpPr/>
            <p:nvPr/>
          </p:nvSpPr>
          <p:spPr>
            <a:xfrm rot="10800000">
              <a:off x="8880146" y="2507456"/>
              <a:ext cx="2582507" cy="3064668"/>
            </a:xfrm>
            <a:prstGeom prst="round2SameRect">
              <a:avLst>
                <a:gd name="adj1" fmla="val 10500"/>
                <a:gd name="adj2" fmla="val 0"/>
              </a:avLst>
            </a:prstGeom>
          </p:spPr>
          <p:style>
            <a:lnRef idx="2">
              <a:schemeClr val="lt1">
                <a:hueOff val="0"/>
                <a:satOff val="0"/>
                <a:lumOff val="0"/>
                <a:alphaOff val="0"/>
              </a:schemeClr>
            </a:lnRef>
            <a:fillRef idx="1">
              <a:schemeClr val="accent2">
                <a:shade val="80000"/>
                <a:hueOff val="-481415"/>
                <a:satOff val="10166"/>
                <a:lumOff val="27081"/>
                <a:alphaOff val="0"/>
              </a:schemeClr>
            </a:fillRef>
            <a:effectRef idx="0">
              <a:schemeClr val="accent2">
                <a:shade val="80000"/>
                <a:hueOff val="-481415"/>
                <a:satOff val="10166"/>
                <a:lumOff val="27081"/>
                <a:alphaOff val="0"/>
              </a:schemeClr>
            </a:effectRef>
            <a:fontRef idx="minor">
              <a:schemeClr val="lt1"/>
            </a:fontRef>
          </p:style>
        </p:sp>
        <p:sp>
          <p:nvSpPr>
            <p:cNvPr id="10" name="Redondear rectángulo de esquina del mismo lado 4">
              <a:extLst>
                <a:ext uri="{FF2B5EF4-FFF2-40B4-BE49-F238E27FC236}">
                  <a16:creationId xmlns:a16="http://schemas.microsoft.com/office/drawing/2014/main" id="{6AB74E8E-BE40-0C49-9735-3C0F1B1424BD}"/>
                </a:ext>
              </a:extLst>
            </p:cNvPr>
            <p:cNvSpPr txBox="1"/>
            <p:nvPr/>
          </p:nvSpPr>
          <p:spPr>
            <a:xfrm rot="21600000">
              <a:off x="8959567" y="2507456"/>
              <a:ext cx="2423665" cy="29852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t" anchorCtr="0">
              <a:noAutofit/>
            </a:bodyPr>
            <a:lstStyle/>
            <a:p>
              <a:pPr algn="ctr" defTabSz="1244600">
                <a:lnSpc>
                  <a:spcPct val="90000"/>
                </a:lnSpc>
                <a:spcBef>
                  <a:spcPct val="0"/>
                </a:spcBef>
                <a:spcAft>
                  <a:spcPct val="35000"/>
                </a:spcAft>
              </a:pPr>
              <a:r>
                <a:rPr lang="es-CO" sz="2800" dirty="0">
                  <a:solidFill>
                    <a:schemeClr val="tx1"/>
                  </a:solidFill>
                  <a:latin typeface="Times New Roman" panose="02020603050405020304" pitchFamily="18" charset="0"/>
                  <a:ea typeface="Times New Roman" panose="02020603050405020304" pitchFamily="18" charset="0"/>
                </a:rPr>
                <a:t>Decreto 1427 julio 2022 </a:t>
              </a:r>
              <a:endParaRPr lang="es-CO" sz="2800" dirty="0">
                <a:solidFill>
                  <a:schemeClr val="tx1"/>
                </a:solidFill>
              </a:endParaRPr>
            </a:p>
          </p:txBody>
        </p:sp>
      </p:grpSp>
      <p:cxnSp>
        <p:nvCxnSpPr>
          <p:cNvPr id="11" name="Conector recto de flecha 10">
            <a:extLst>
              <a:ext uri="{FF2B5EF4-FFF2-40B4-BE49-F238E27FC236}">
                <a16:creationId xmlns:a16="http://schemas.microsoft.com/office/drawing/2014/main" id="{A62324A8-B6A4-E241-9C7C-AA8ABA7626D3}"/>
              </a:ext>
            </a:extLst>
          </p:cNvPr>
          <p:cNvCxnSpPr>
            <a:cxnSpLocks/>
            <a:stCxn id="6" idx="3"/>
          </p:cNvCxnSpPr>
          <p:nvPr/>
        </p:nvCxnSpPr>
        <p:spPr>
          <a:xfrm>
            <a:off x="5152051" y="2603374"/>
            <a:ext cx="64867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2" name="Conector angular 11">
            <a:extLst>
              <a:ext uri="{FF2B5EF4-FFF2-40B4-BE49-F238E27FC236}">
                <a16:creationId xmlns:a16="http://schemas.microsoft.com/office/drawing/2014/main" id="{ABFB796C-CF6B-EB4F-B41F-2D0651AD0A66}"/>
              </a:ext>
            </a:extLst>
          </p:cNvPr>
          <p:cNvCxnSpPr>
            <a:cxnSpLocks/>
          </p:cNvCxnSpPr>
          <p:nvPr/>
        </p:nvCxnSpPr>
        <p:spPr>
          <a:xfrm rot="16200000" flipH="1">
            <a:off x="5287272" y="3701358"/>
            <a:ext cx="1788419" cy="1410187"/>
          </a:xfrm>
          <a:prstGeom prst="bentConnector3">
            <a:avLst>
              <a:gd name="adj1" fmla="val 10033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30EFD2B2-FD5E-DD4D-852A-375CA6519CE0}"/>
              </a:ext>
            </a:extLst>
          </p:cNvPr>
          <p:cNvCxnSpPr/>
          <p:nvPr/>
        </p:nvCxnSpPr>
        <p:spPr>
          <a:xfrm>
            <a:off x="5476388" y="3512243"/>
            <a:ext cx="1410187"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ángulo 13">
            <a:extLst>
              <a:ext uri="{FF2B5EF4-FFF2-40B4-BE49-F238E27FC236}">
                <a16:creationId xmlns:a16="http://schemas.microsoft.com/office/drawing/2014/main" id="{1B010A9B-D7D6-3042-802B-FCEFBD1ADE70}"/>
              </a:ext>
            </a:extLst>
          </p:cNvPr>
          <p:cNvSpPr/>
          <p:nvPr/>
        </p:nvSpPr>
        <p:spPr>
          <a:xfrm>
            <a:off x="7029450" y="5057776"/>
            <a:ext cx="2700338" cy="357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8513708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46304B-F796-CD4B-84EA-F75697465B48}"/>
              </a:ext>
            </a:extLst>
          </p:cNvPr>
          <p:cNvSpPr txBox="1">
            <a:spLocks/>
          </p:cNvSpPr>
          <p:nvPr/>
        </p:nvSpPr>
        <p:spPr>
          <a:xfrm>
            <a:off x="2039711" y="247541"/>
            <a:ext cx="8623527" cy="6463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4000" dirty="0"/>
              <a:t>Tipos de casos para seguimiento</a:t>
            </a:r>
          </a:p>
        </p:txBody>
      </p:sp>
      <p:graphicFrame>
        <p:nvGraphicFramePr>
          <p:cNvPr id="3" name="Marcador de contenido 3">
            <a:extLst>
              <a:ext uri="{FF2B5EF4-FFF2-40B4-BE49-F238E27FC236}">
                <a16:creationId xmlns:a16="http://schemas.microsoft.com/office/drawing/2014/main" id="{1A7C67D3-101C-BC44-AC57-521B08FD79F4}"/>
              </a:ext>
            </a:extLst>
          </p:cNvPr>
          <p:cNvGraphicFramePr>
            <a:graphicFrameLocks/>
          </p:cNvGraphicFramePr>
          <p:nvPr>
            <p:extLst>
              <p:ext uri="{D42A27DB-BD31-4B8C-83A1-F6EECF244321}">
                <p14:modId xmlns:p14="http://schemas.microsoft.com/office/powerpoint/2010/main" val="4274242013"/>
              </p:ext>
            </p:extLst>
          </p:nvPr>
        </p:nvGraphicFramePr>
        <p:xfrm>
          <a:off x="300038" y="1351072"/>
          <a:ext cx="11687175" cy="51211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68139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7FB82E9C-7B50-4530-A141-D11F7E7DD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89679"/>
            <a:ext cx="6231038" cy="5452159"/>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3C4AE7E4-FB87-C7B6-9040-CB37C4BD585F}"/>
              </a:ext>
            </a:extLst>
          </p:cNvPr>
          <p:cNvSpPr>
            <a:spLocks noGrp="1"/>
          </p:cNvSpPr>
          <p:nvPr>
            <p:ph type="title"/>
          </p:nvPr>
        </p:nvSpPr>
        <p:spPr>
          <a:xfrm>
            <a:off x="2546430" y="202558"/>
            <a:ext cx="4297463" cy="954910"/>
          </a:xfrm>
        </p:spPr>
        <p:txBody>
          <a:bodyPr>
            <a:normAutofit fontScale="90000"/>
          </a:bodyPr>
          <a:lstStyle/>
          <a:p>
            <a:r>
              <a:rPr lang="es-CO" sz="4000" dirty="0"/>
              <a:t>Accidente de Trabajo </a:t>
            </a:r>
          </a:p>
        </p:txBody>
      </p:sp>
      <p:graphicFrame>
        <p:nvGraphicFramePr>
          <p:cNvPr id="5" name="Marcador de contenido 4">
            <a:extLst>
              <a:ext uri="{FF2B5EF4-FFF2-40B4-BE49-F238E27FC236}">
                <a16:creationId xmlns:a16="http://schemas.microsoft.com/office/drawing/2014/main" id="{73ADB236-67A2-A83D-20D9-F05CD906D71D}"/>
              </a:ext>
            </a:extLst>
          </p:cNvPr>
          <p:cNvGraphicFramePr>
            <a:graphicFrameLocks noGrp="1"/>
          </p:cNvGraphicFramePr>
          <p:nvPr>
            <p:ph idx="1"/>
            <p:extLst>
              <p:ext uri="{D42A27DB-BD31-4B8C-83A1-F6EECF244321}">
                <p14:modId xmlns:p14="http://schemas.microsoft.com/office/powerpoint/2010/main" val="2665858563"/>
              </p:ext>
            </p:extLst>
          </p:nvPr>
        </p:nvGraphicFramePr>
        <p:xfrm>
          <a:off x="2425093" y="3310359"/>
          <a:ext cx="7089297" cy="334508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Tabla 6">
            <a:extLst>
              <a:ext uri="{FF2B5EF4-FFF2-40B4-BE49-F238E27FC236}">
                <a16:creationId xmlns:a16="http://schemas.microsoft.com/office/drawing/2014/main" id="{25A6B89C-83BC-3A7C-6D3F-1D04FADFF996}"/>
              </a:ext>
            </a:extLst>
          </p:cNvPr>
          <p:cNvGraphicFramePr>
            <a:graphicFrameLocks noGrp="1"/>
          </p:cNvGraphicFramePr>
          <p:nvPr>
            <p:extLst>
              <p:ext uri="{D42A27DB-BD31-4B8C-83A1-F6EECF244321}">
                <p14:modId xmlns:p14="http://schemas.microsoft.com/office/powerpoint/2010/main" val="1209665029"/>
              </p:ext>
            </p:extLst>
          </p:nvPr>
        </p:nvGraphicFramePr>
        <p:xfrm>
          <a:off x="509772" y="1306173"/>
          <a:ext cx="1533356" cy="4715937"/>
        </p:xfrm>
        <a:graphic>
          <a:graphicData uri="http://schemas.openxmlformats.org/drawingml/2006/table">
            <a:tbl>
              <a:tblPr/>
              <a:tblGrid>
                <a:gridCol w="766678">
                  <a:extLst>
                    <a:ext uri="{9D8B030D-6E8A-4147-A177-3AD203B41FA5}">
                      <a16:colId xmlns:a16="http://schemas.microsoft.com/office/drawing/2014/main" val="356664097"/>
                    </a:ext>
                  </a:extLst>
                </a:gridCol>
                <a:gridCol w="766678">
                  <a:extLst>
                    <a:ext uri="{9D8B030D-6E8A-4147-A177-3AD203B41FA5}">
                      <a16:colId xmlns:a16="http://schemas.microsoft.com/office/drawing/2014/main" val="3315374277"/>
                    </a:ext>
                  </a:extLst>
                </a:gridCol>
              </a:tblGrid>
              <a:tr h="519628">
                <a:tc>
                  <a:txBody>
                    <a:bodyPr/>
                    <a:lstStyle/>
                    <a:p>
                      <a:pPr algn="ctr" fontAlgn="ctr"/>
                      <a:r>
                        <a:rPr lang="es-CO" sz="1100" b="1" i="0" u="none" strike="noStrike">
                          <a:solidFill>
                            <a:srgbClr val="000000"/>
                          </a:solidFill>
                          <a:effectLst/>
                          <a:latin typeface="Calibri" panose="020F0502020204030204" pitchFamily="34" charset="0"/>
                        </a:rPr>
                        <a:t>Año</a:t>
                      </a:r>
                    </a:p>
                  </a:txBody>
                  <a:tcPr marL="8433" marR="8433" marT="84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s-CO" sz="1100" b="1" i="0" u="none" strike="noStrike">
                          <a:solidFill>
                            <a:srgbClr val="000000"/>
                          </a:solidFill>
                          <a:effectLst/>
                          <a:latin typeface="Calibri" panose="020F0502020204030204" pitchFamily="34" charset="0"/>
                        </a:rPr>
                        <a:t>Tasa AT  x 100</a:t>
                      </a:r>
                    </a:p>
                  </a:txBody>
                  <a:tcPr marL="8433" marR="8433" marT="843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494888742"/>
                  </a:ext>
                </a:extLst>
              </a:tr>
              <a:tr h="190201">
                <a:tc>
                  <a:txBody>
                    <a:bodyPr/>
                    <a:lstStyle/>
                    <a:p>
                      <a:pPr algn="ctr" fontAlgn="ctr"/>
                      <a:r>
                        <a:rPr lang="es-CO" sz="1000" b="1" i="0" u="none" strike="noStrike">
                          <a:solidFill>
                            <a:srgbClr val="FFFFFF"/>
                          </a:solidFill>
                          <a:effectLst/>
                          <a:latin typeface="Arial" panose="020B0604020202020204" pitchFamily="34" charset="0"/>
                        </a:rPr>
                        <a:t>2000</a:t>
                      </a:r>
                    </a:p>
                  </a:txBody>
                  <a:tcPr marL="8433" marR="8433" marT="84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DA18F"/>
                    </a:solidFill>
                  </a:tcPr>
                </a:tc>
                <a:tc>
                  <a:txBody>
                    <a:bodyPr/>
                    <a:lstStyle/>
                    <a:p>
                      <a:pPr algn="r" fontAlgn="b"/>
                      <a:r>
                        <a:rPr lang="es-CO" sz="1100" b="0" i="0" u="none" strike="noStrike">
                          <a:solidFill>
                            <a:srgbClr val="000000"/>
                          </a:solidFill>
                          <a:effectLst/>
                          <a:latin typeface="Calibri" panose="020F0502020204030204" pitchFamily="34" charset="0"/>
                        </a:rPr>
                        <a:t>7,63</a:t>
                      </a:r>
                    </a:p>
                  </a:txBody>
                  <a:tcPr marL="8433" marR="8433" marT="843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6768916"/>
                  </a:ext>
                </a:extLst>
              </a:tr>
              <a:tr h="190201">
                <a:tc>
                  <a:txBody>
                    <a:bodyPr/>
                    <a:lstStyle/>
                    <a:p>
                      <a:pPr algn="ctr" fontAlgn="ctr"/>
                      <a:r>
                        <a:rPr lang="es-CO" sz="1000" b="1" i="0" u="none" strike="noStrike">
                          <a:solidFill>
                            <a:srgbClr val="FFFFFF"/>
                          </a:solidFill>
                          <a:effectLst/>
                          <a:latin typeface="Arial" panose="020B0604020202020204" pitchFamily="34" charset="0"/>
                        </a:rPr>
                        <a:t>2001</a:t>
                      </a:r>
                    </a:p>
                  </a:txBody>
                  <a:tcPr marL="8433" marR="8433" marT="84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DA18F"/>
                    </a:solidFill>
                  </a:tcPr>
                </a:tc>
                <a:tc>
                  <a:txBody>
                    <a:bodyPr/>
                    <a:lstStyle/>
                    <a:p>
                      <a:pPr algn="r" fontAlgn="b"/>
                      <a:r>
                        <a:rPr lang="es-CO" sz="1100" b="0" i="0" u="none" strike="noStrike">
                          <a:solidFill>
                            <a:srgbClr val="000000"/>
                          </a:solidFill>
                          <a:effectLst/>
                          <a:latin typeface="Calibri" panose="020F0502020204030204" pitchFamily="34" charset="0"/>
                        </a:rPr>
                        <a:t>6,29</a:t>
                      </a:r>
                    </a:p>
                  </a:txBody>
                  <a:tcPr marL="8433" marR="8433" marT="843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6724001"/>
                  </a:ext>
                </a:extLst>
              </a:tr>
              <a:tr h="190201">
                <a:tc>
                  <a:txBody>
                    <a:bodyPr/>
                    <a:lstStyle/>
                    <a:p>
                      <a:pPr algn="ctr" fontAlgn="ctr"/>
                      <a:r>
                        <a:rPr lang="es-CO" sz="1000" b="1" i="0" u="none" strike="noStrike">
                          <a:solidFill>
                            <a:srgbClr val="FFFFFF"/>
                          </a:solidFill>
                          <a:effectLst/>
                          <a:latin typeface="Arial" panose="020B0604020202020204" pitchFamily="34" charset="0"/>
                        </a:rPr>
                        <a:t>2002</a:t>
                      </a:r>
                    </a:p>
                  </a:txBody>
                  <a:tcPr marL="8433" marR="8433" marT="84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DA18F"/>
                    </a:solidFill>
                  </a:tcPr>
                </a:tc>
                <a:tc>
                  <a:txBody>
                    <a:bodyPr/>
                    <a:lstStyle/>
                    <a:p>
                      <a:pPr algn="r" fontAlgn="b"/>
                      <a:r>
                        <a:rPr lang="es-CO" sz="1100" b="0" i="0" u="none" strike="noStrike">
                          <a:solidFill>
                            <a:srgbClr val="000000"/>
                          </a:solidFill>
                          <a:effectLst/>
                          <a:latin typeface="Calibri" panose="020F0502020204030204" pitchFamily="34" charset="0"/>
                        </a:rPr>
                        <a:t>6,40</a:t>
                      </a:r>
                    </a:p>
                  </a:txBody>
                  <a:tcPr marL="8433" marR="8433" marT="843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401146"/>
                  </a:ext>
                </a:extLst>
              </a:tr>
              <a:tr h="190201">
                <a:tc>
                  <a:txBody>
                    <a:bodyPr/>
                    <a:lstStyle/>
                    <a:p>
                      <a:pPr algn="ctr" fontAlgn="ctr"/>
                      <a:r>
                        <a:rPr lang="es-CO" sz="1000" b="1" i="0" u="none" strike="noStrike">
                          <a:solidFill>
                            <a:srgbClr val="FFFFFF"/>
                          </a:solidFill>
                          <a:effectLst/>
                          <a:latin typeface="Arial" panose="020B0604020202020204" pitchFamily="34" charset="0"/>
                        </a:rPr>
                        <a:t>2003</a:t>
                      </a:r>
                    </a:p>
                  </a:txBody>
                  <a:tcPr marL="8433" marR="8433" marT="84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DA18F"/>
                    </a:solidFill>
                  </a:tcPr>
                </a:tc>
                <a:tc>
                  <a:txBody>
                    <a:bodyPr/>
                    <a:lstStyle/>
                    <a:p>
                      <a:pPr algn="r" fontAlgn="b"/>
                      <a:r>
                        <a:rPr lang="es-CO" sz="1100" b="0" i="0" u="none" strike="noStrike">
                          <a:solidFill>
                            <a:srgbClr val="000000"/>
                          </a:solidFill>
                          <a:effectLst/>
                          <a:latin typeface="Calibri" panose="020F0502020204030204" pitchFamily="34" charset="0"/>
                        </a:rPr>
                        <a:t>6,69</a:t>
                      </a:r>
                    </a:p>
                  </a:txBody>
                  <a:tcPr marL="8433" marR="8433" marT="843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8673928"/>
                  </a:ext>
                </a:extLst>
              </a:tr>
              <a:tr h="190201">
                <a:tc>
                  <a:txBody>
                    <a:bodyPr/>
                    <a:lstStyle/>
                    <a:p>
                      <a:pPr algn="ctr" fontAlgn="ctr"/>
                      <a:r>
                        <a:rPr lang="es-CO" sz="1000" b="1" i="0" u="none" strike="noStrike">
                          <a:solidFill>
                            <a:srgbClr val="FFFFFF"/>
                          </a:solidFill>
                          <a:effectLst/>
                          <a:latin typeface="Arial" panose="020B0604020202020204" pitchFamily="34" charset="0"/>
                        </a:rPr>
                        <a:t>2004</a:t>
                      </a:r>
                    </a:p>
                  </a:txBody>
                  <a:tcPr marL="8433" marR="8433" marT="84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DA18F"/>
                    </a:solidFill>
                  </a:tcPr>
                </a:tc>
                <a:tc>
                  <a:txBody>
                    <a:bodyPr/>
                    <a:lstStyle/>
                    <a:p>
                      <a:pPr algn="r" fontAlgn="b"/>
                      <a:r>
                        <a:rPr lang="es-CO" sz="1100" b="0" i="0" u="none" strike="noStrike">
                          <a:solidFill>
                            <a:srgbClr val="000000"/>
                          </a:solidFill>
                          <a:effectLst/>
                          <a:latin typeface="Calibri" panose="020F0502020204030204" pitchFamily="34" charset="0"/>
                        </a:rPr>
                        <a:t>7,44</a:t>
                      </a:r>
                    </a:p>
                  </a:txBody>
                  <a:tcPr marL="8433" marR="8433" marT="843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9577882"/>
                  </a:ext>
                </a:extLst>
              </a:tr>
              <a:tr h="190201">
                <a:tc>
                  <a:txBody>
                    <a:bodyPr/>
                    <a:lstStyle/>
                    <a:p>
                      <a:pPr algn="ctr" fontAlgn="ctr"/>
                      <a:r>
                        <a:rPr lang="es-CO" sz="1000" b="1" i="0" u="none" strike="noStrike">
                          <a:solidFill>
                            <a:srgbClr val="FFFFFF"/>
                          </a:solidFill>
                          <a:effectLst/>
                          <a:latin typeface="Arial" panose="020B0604020202020204" pitchFamily="34" charset="0"/>
                        </a:rPr>
                        <a:t>2005</a:t>
                      </a:r>
                    </a:p>
                  </a:txBody>
                  <a:tcPr marL="8433" marR="8433" marT="84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DA18F"/>
                    </a:solidFill>
                  </a:tcPr>
                </a:tc>
                <a:tc>
                  <a:txBody>
                    <a:bodyPr/>
                    <a:lstStyle/>
                    <a:p>
                      <a:pPr algn="r" fontAlgn="b"/>
                      <a:r>
                        <a:rPr lang="es-CO" sz="1100" b="0" i="0" u="none" strike="noStrike">
                          <a:solidFill>
                            <a:srgbClr val="000000"/>
                          </a:solidFill>
                          <a:effectLst/>
                          <a:latin typeface="Calibri" panose="020F0502020204030204" pitchFamily="34" charset="0"/>
                        </a:rPr>
                        <a:t>7,70</a:t>
                      </a:r>
                    </a:p>
                  </a:txBody>
                  <a:tcPr marL="8433" marR="8433" marT="843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7030218"/>
                  </a:ext>
                </a:extLst>
              </a:tr>
              <a:tr h="190201">
                <a:tc>
                  <a:txBody>
                    <a:bodyPr/>
                    <a:lstStyle/>
                    <a:p>
                      <a:pPr algn="ctr" fontAlgn="ctr"/>
                      <a:r>
                        <a:rPr lang="es-CO" sz="1000" b="1" i="0" u="none" strike="noStrike">
                          <a:solidFill>
                            <a:srgbClr val="FFFFFF"/>
                          </a:solidFill>
                          <a:effectLst/>
                          <a:latin typeface="Arial" panose="020B0604020202020204" pitchFamily="34" charset="0"/>
                        </a:rPr>
                        <a:t>2006</a:t>
                      </a:r>
                    </a:p>
                  </a:txBody>
                  <a:tcPr marL="8433" marR="8433" marT="84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DA18F"/>
                    </a:solidFill>
                  </a:tcPr>
                </a:tc>
                <a:tc>
                  <a:txBody>
                    <a:bodyPr/>
                    <a:lstStyle/>
                    <a:p>
                      <a:pPr algn="r" fontAlgn="b"/>
                      <a:r>
                        <a:rPr lang="es-CO" sz="1100" b="0" i="0" u="none" strike="noStrike">
                          <a:solidFill>
                            <a:srgbClr val="000000"/>
                          </a:solidFill>
                          <a:effectLst/>
                          <a:latin typeface="Calibri" panose="020F0502020204030204" pitchFamily="34" charset="0"/>
                        </a:rPr>
                        <a:t>7,14</a:t>
                      </a:r>
                    </a:p>
                  </a:txBody>
                  <a:tcPr marL="8433" marR="8433" marT="843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2131046"/>
                  </a:ext>
                </a:extLst>
              </a:tr>
              <a:tr h="190201">
                <a:tc>
                  <a:txBody>
                    <a:bodyPr/>
                    <a:lstStyle/>
                    <a:p>
                      <a:pPr algn="ctr" fontAlgn="ctr"/>
                      <a:r>
                        <a:rPr lang="es-CO" sz="1000" b="1" i="0" u="none" strike="noStrike">
                          <a:solidFill>
                            <a:srgbClr val="FFFFFF"/>
                          </a:solidFill>
                          <a:effectLst/>
                          <a:latin typeface="Arial" panose="020B0604020202020204" pitchFamily="34" charset="0"/>
                        </a:rPr>
                        <a:t>2007</a:t>
                      </a:r>
                    </a:p>
                  </a:txBody>
                  <a:tcPr marL="8433" marR="8433" marT="84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DA18F"/>
                    </a:solidFill>
                  </a:tcPr>
                </a:tc>
                <a:tc>
                  <a:txBody>
                    <a:bodyPr/>
                    <a:lstStyle/>
                    <a:p>
                      <a:pPr algn="r" fontAlgn="b"/>
                      <a:r>
                        <a:rPr lang="es-CO" sz="1100" b="0" i="0" u="none" strike="noStrike">
                          <a:solidFill>
                            <a:srgbClr val="000000"/>
                          </a:solidFill>
                          <a:effectLst/>
                          <a:latin typeface="Calibri" panose="020F0502020204030204" pitchFamily="34" charset="0"/>
                        </a:rPr>
                        <a:t>7,49</a:t>
                      </a:r>
                    </a:p>
                  </a:txBody>
                  <a:tcPr marL="8433" marR="8433" marT="843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6098178"/>
                  </a:ext>
                </a:extLst>
              </a:tr>
              <a:tr h="190201">
                <a:tc>
                  <a:txBody>
                    <a:bodyPr/>
                    <a:lstStyle/>
                    <a:p>
                      <a:pPr algn="ctr" fontAlgn="ctr"/>
                      <a:r>
                        <a:rPr lang="es-CO" sz="1000" b="1" i="0" u="none" strike="noStrike">
                          <a:solidFill>
                            <a:srgbClr val="FFFFFF"/>
                          </a:solidFill>
                          <a:effectLst/>
                          <a:latin typeface="Arial" panose="020B0604020202020204" pitchFamily="34" charset="0"/>
                        </a:rPr>
                        <a:t>2008</a:t>
                      </a:r>
                    </a:p>
                  </a:txBody>
                  <a:tcPr marL="8433" marR="8433" marT="84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DA18F"/>
                    </a:solidFill>
                  </a:tcPr>
                </a:tc>
                <a:tc>
                  <a:txBody>
                    <a:bodyPr/>
                    <a:lstStyle/>
                    <a:p>
                      <a:pPr algn="r" fontAlgn="b"/>
                      <a:r>
                        <a:rPr lang="es-CO" sz="1100" b="0" i="0" u="none" strike="noStrike">
                          <a:solidFill>
                            <a:srgbClr val="000000"/>
                          </a:solidFill>
                          <a:effectLst/>
                          <a:latin typeface="Calibri" panose="020F0502020204030204" pitchFamily="34" charset="0"/>
                        </a:rPr>
                        <a:t>8,26</a:t>
                      </a:r>
                    </a:p>
                  </a:txBody>
                  <a:tcPr marL="8433" marR="8433" marT="843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8900095"/>
                  </a:ext>
                </a:extLst>
              </a:tr>
              <a:tr h="190201">
                <a:tc>
                  <a:txBody>
                    <a:bodyPr/>
                    <a:lstStyle/>
                    <a:p>
                      <a:pPr algn="ctr" fontAlgn="ctr"/>
                      <a:r>
                        <a:rPr lang="es-CO" sz="1000" b="1" i="0" u="none" strike="noStrike">
                          <a:solidFill>
                            <a:srgbClr val="FFFFFF"/>
                          </a:solidFill>
                          <a:effectLst/>
                          <a:latin typeface="Arial" panose="020B0604020202020204" pitchFamily="34" charset="0"/>
                        </a:rPr>
                        <a:t>2009*</a:t>
                      </a:r>
                    </a:p>
                  </a:txBody>
                  <a:tcPr marL="8433" marR="8433" marT="84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DA18F"/>
                    </a:solidFill>
                  </a:tcPr>
                </a:tc>
                <a:tc>
                  <a:txBody>
                    <a:bodyPr/>
                    <a:lstStyle/>
                    <a:p>
                      <a:pPr algn="r" fontAlgn="b"/>
                      <a:r>
                        <a:rPr lang="es-CO" sz="1100" b="0" i="0" u="none" strike="noStrike">
                          <a:solidFill>
                            <a:srgbClr val="000000"/>
                          </a:solidFill>
                          <a:effectLst/>
                          <a:latin typeface="Calibri" panose="020F0502020204030204" pitchFamily="34" charset="0"/>
                        </a:rPr>
                        <a:t>6,12</a:t>
                      </a:r>
                    </a:p>
                  </a:txBody>
                  <a:tcPr marL="8433" marR="8433" marT="843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0991346"/>
                  </a:ext>
                </a:extLst>
              </a:tr>
              <a:tr h="190201">
                <a:tc>
                  <a:txBody>
                    <a:bodyPr/>
                    <a:lstStyle/>
                    <a:p>
                      <a:pPr algn="ctr" fontAlgn="ctr"/>
                      <a:r>
                        <a:rPr lang="es-CO" sz="1000" b="1" i="0" u="none" strike="noStrike">
                          <a:solidFill>
                            <a:srgbClr val="FFFFFF"/>
                          </a:solidFill>
                          <a:effectLst/>
                          <a:latin typeface="Arial" panose="020B0604020202020204" pitchFamily="34" charset="0"/>
                        </a:rPr>
                        <a:t>2010</a:t>
                      </a:r>
                    </a:p>
                  </a:txBody>
                  <a:tcPr marL="8433" marR="8433" marT="84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DA18F"/>
                    </a:solidFill>
                  </a:tcPr>
                </a:tc>
                <a:tc>
                  <a:txBody>
                    <a:bodyPr/>
                    <a:lstStyle/>
                    <a:p>
                      <a:pPr algn="r" fontAlgn="b"/>
                      <a:r>
                        <a:rPr lang="es-CO" sz="1100" b="0" i="0" u="none" strike="noStrike">
                          <a:solidFill>
                            <a:srgbClr val="000000"/>
                          </a:solidFill>
                          <a:effectLst/>
                          <a:latin typeface="Calibri" panose="020F0502020204030204" pitchFamily="34" charset="0"/>
                        </a:rPr>
                        <a:t>7,89</a:t>
                      </a:r>
                    </a:p>
                  </a:txBody>
                  <a:tcPr marL="8433" marR="8433" marT="843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7126095"/>
                  </a:ext>
                </a:extLst>
              </a:tr>
              <a:tr h="190201">
                <a:tc>
                  <a:txBody>
                    <a:bodyPr/>
                    <a:lstStyle/>
                    <a:p>
                      <a:pPr algn="ctr" fontAlgn="ctr"/>
                      <a:r>
                        <a:rPr lang="es-CO" sz="1000" b="1" i="0" u="none" strike="noStrike">
                          <a:solidFill>
                            <a:srgbClr val="FFFFFF"/>
                          </a:solidFill>
                          <a:effectLst/>
                          <a:latin typeface="Arial" panose="020B0604020202020204" pitchFamily="34" charset="0"/>
                        </a:rPr>
                        <a:t>2011*</a:t>
                      </a:r>
                    </a:p>
                  </a:txBody>
                  <a:tcPr marL="8433" marR="8433" marT="84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DA18F"/>
                    </a:solidFill>
                  </a:tcPr>
                </a:tc>
                <a:tc>
                  <a:txBody>
                    <a:bodyPr/>
                    <a:lstStyle/>
                    <a:p>
                      <a:pPr algn="r" fontAlgn="b"/>
                      <a:r>
                        <a:rPr lang="es-CO" sz="1100" b="0" i="0" u="none" strike="noStrike">
                          <a:solidFill>
                            <a:srgbClr val="000000"/>
                          </a:solidFill>
                          <a:effectLst/>
                          <a:latin typeface="Calibri" panose="020F0502020204030204" pitchFamily="34" charset="0"/>
                        </a:rPr>
                        <a:t>7,41</a:t>
                      </a:r>
                    </a:p>
                  </a:txBody>
                  <a:tcPr marL="8433" marR="8433" marT="843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7175523"/>
                  </a:ext>
                </a:extLst>
              </a:tr>
              <a:tr h="190201">
                <a:tc>
                  <a:txBody>
                    <a:bodyPr/>
                    <a:lstStyle/>
                    <a:p>
                      <a:pPr algn="ctr" fontAlgn="ctr"/>
                      <a:r>
                        <a:rPr lang="es-CO" sz="1000" b="1" i="0" u="none" strike="noStrike">
                          <a:solidFill>
                            <a:srgbClr val="FFFFFF"/>
                          </a:solidFill>
                          <a:effectLst/>
                          <a:latin typeface="Arial" panose="020B0604020202020204" pitchFamily="34" charset="0"/>
                        </a:rPr>
                        <a:t>2012</a:t>
                      </a:r>
                    </a:p>
                  </a:txBody>
                  <a:tcPr marL="8433" marR="8433" marT="84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DA18F"/>
                    </a:solidFill>
                  </a:tcPr>
                </a:tc>
                <a:tc>
                  <a:txBody>
                    <a:bodyPr/>
                    <a:lstStyle/>
                    <a:p>
                      <a:pPr algn="r" fontAlgn="b"/>
                      <a:r>
                        <a:rPr lang="es-CO" sz="1100" b="0" i="0" u="none" strike="noStrike">
                          <a:solidFill>
                            <a:srgbClr val="000000"/>
                          </a:solidFill>
                          <a:effectLst/>
                          <a:latin typeface="Calibri" panose="020F0502020204030204" pitchFamily="34" charset="0"/>
                        </a:rPr>
                        <a:t>7,82</a:t>
                      </a:r>
                    </a:p>
                  </a:txBody>
                  <a:tcPr marL="8433" marR="8433" marT="843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0930124"/>
                  </a:ext>
                </a:extLst>
              </a:tr>
              <a:tr h="190201">
                <a:tc>
                  <a:txBody>
                    <a:bodyPr/>
                    <a:lstStyle/>
                    <a:p>
                      <a:pPr algn="ctr" fontAlgn="ctr"/>
                      <a:r>
                        <a:rPr lang="es-CO" sz="1000" b="1" i="0" u="none" strike="noStrike">
                          <a:solidFill>
                            <a:srgbClr val="FFFFFF"/>
                          </a:solidFill>
                          <a:effectLst/>
                          <a:latin typeface="Arial" panose="020B0604020202020204" pitchFamily="34" charset="0"/>
                        </a:rPr>
                        <a:t>2013</a:t>
                      </a:r>
                    </a:p>
                  </a:txBody>
                  <a:tcPr marL="8433" marR="8433" marT="84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DA18F"/>
                    </a:solidFill>
                  </a:tcPr>
                </a:tc>
                <a:tc>
                  <a:txBody>
                    <a:bodyPr/>
                    <a:lstStyle/>
                    <a:p>
                      <a:pPr algn="r" fontAlgn="b"/>
                      <a:r>
                        <a:rPr lang="es-CO" sz="1100" b="0" i="0" u="none" strike="noStrike">
                          <a:solidFill>
                            <a:srgbClr val="000000"/>
                          </a:solidFill>
                          <a:effectLst/>
                          <a:latin typeface="Calibri" panose="020F0502020204030204" pitchFamily="34" charset="0"/>
                        </a:rPr>
                        <a:t>7,53</a:t>
                      </a:r>
                    </a:p>
                  </a:txBody>
                  <a:tcPr marL="8433" marR="8433" marT="843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634725"/>
                  </a:ext>
                </a:extLst>
              </a:tr>
              <a:tr h="190201">
                <a:tc>
                  <a:txBody>
                    <a:bodyPr/>
                    <a:lstStyle/>
                    <a:p>
                      <a:pPr algn="ctr" fontAlgn="ctr"/>
                      <a:r>
                        <a:rPr lang="es-CO" sz="1000" b="1" i="0" u="none" strike="noStrike">
                          <a:solidFill>
                            <a:srgbClr val="FFFFFF"/>
                          </a:solidFill>
                          <a:effectLst/>
                          <a:latin typeface="Arial" panose="020B0604020202020204" pitchFamily="34" charset="0"/>
                        </a:rPr>
                        <a:t>2014</a:t>
                      </a:r>
                    </a:p>
                  </a:txBody>
                  <a:tcPr marL="8433" marR="8433" marT="84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DA18F"/>
                    </a:solidFill>
                  </a:tcPr>
                </a:tc>
                <a:tc>
                  <a:txBody>
                    <a:bodyPr/>
                    <a:lstStyle/>
                    <a:p>
                      <a:pPr algn="r" fontAlgn="b"/>
                      <a:r>
                        <a:rPr lang="es-CO" sz="1100" b="0" i="0" u="none" strike="noStrike">
                          <a:solidFill>
                            <a:srgbClr val="000000"/>
                          </a:solidFill>
                          <a:effectLst/>
                          <a:latin typeface="Calibri" panose="020F0502020204030204" pitchFamily="34" charset="0"/>
                        </a:rPr>
                        <a:t>7,63</a:t>
                      </a:r>
                    </a:p>
                  </a:txBody>
                  <a:tcPr marL="8433" marR="8433" marT="843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2258671"/>
                  </a:ext>
                </a:extLst>
              </a:tr>
              <a:tr h="190201">
                <a:tc>
                  <a:txBody>
                    <a:bodyPr/>
                    <a:lstStyle/>
                    <a:p>
                      <a:pPr algn="ctr" fontAlgn="ctr"/>
                      <a:r>
                        <a:rPr lang="es-CO" sz="1000" b="1" i="0" u="none" strike="noStrike">
                          <a:solidFill>
                            <a:srgbClr val="FFFFFF"/>
                          </a:solidFill>
                          <a:effectLst/>
                          <a:latin typeface="Arial" panose="020B0604020202020204" pitchFamily="34" charset="0"/>
                        </a:rPr>
                        <a:t>2015</a:t>
                      </a:r>
                    </a:p>
                  </a:txBody>
                  <a:tcPr marL="8433" marR="8433" marT="84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DA18F"/>
                    </a:solidFill>
                  </a:tcPr>
                </a:tc>
                <a:tc>
                  <a:txBody>
                    <a:bodyPr/>
                    <a:lstStyle/>
                    <a:p>
                      <a:pPr algn="r" fontAlgn="b"/>
                      <a:r>
                        <a:rPr lang="es-CO" sz="1100" b="0" i="0" u="none" strike="noStrike">
                          <a:solidFill>
                            <a:srgbClr val="000000"/>
                          </a:solidFill>
                          <a:effectLst/>
                          <a:latin typeface="Calibri" panose="020F0502020204030204" pitchFamily="34" charset="0"/>
                        </a:rPr>
                        <a:t>7,00</a:t>
                      </a:r>
                    </a:p>
                  </a:txBody>
                  <a:tcPr marL="8433" marR="8433" marT="843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6648246"/>
                  </a:ext>
                </a:extLst>
              </a:tr>
              <a:tr h="190201">
                <a:tc>
                  <a:txBody>
                    <a:bodyPr/>
                    <a:lstStyle/>
                    <a:p>
                      <a:pPr algn="ctr" fontAlgn="ctr"/>
                      <a:r>
                        <a:rPr lang="es-CO" sz="1000" b="1" i="0" u="none" strike="noStrike">
                          <a:solidFill>
                            <a:srgbClr val="FFFFFF"/>
                          </a:solidFill>
                          <a:effectLst/>
                          <a:latin typeface="Arial" panose="020B0604020202020204" pitchFamily="34" charset="0"/>
                        </a:rPr>
                        <a:t>2016</a:t>
                      </a:r>
                    </a:p>
                  </a:txBody>
                  <a:tcPr marL="8433" marR="8433" marT="84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DA18F"/>
                    </a:solidFill>
                  </a:tcPr>
                </a:tc>
                <a:tc>
                  <a:txBody>
                    <a:bodyPr/>
                    <a:lstStyle/>
                    <a:p>
                      <a:pPr algn="r" fontAlgn="b"/>
                      <a:r>
                        <a:rPr lang="es-CO" sz="1100" b="0" i="0" u="none" strike="noStrike">
                          <a:solidFill>
                            <a:srgbClr val="000000"/>
                          </a:solidFill>
                          <a:effectLst/>
                          <a:latin typeface="Calibri" panose="020F0502020204030204" pitchFamily="34" charset="0"/>
                        </a:rPr>
                        <a:t>7,00</a:t>
                      </a:r>
                    </a:p>
                  </a:txBody>
                  <a:tcPr marL="8433" marR="8433" marT="843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7112490"/>
                  </a:ext>
                </a:extLst>
              </a:tr>
              <a:tr h="190201">
                <a:tc>
                  <a:txBody>
                    <a:bodyPr/>
                    <a:lstStyle/>
                    <a:p>
                      <a:pPr algn="ctr" fontAlgn="ctr"/>
                      <a:r>
                        <a:rPr lang="es-CO" sz="1000" b="1" i="0" u="none" strike="noStrike">
                          <a:solidFill>
                            <a:srgbClr val="FFFFFF"/>
                          </a:solidFill>
                          <a:effectLst/>
                          <a:latin typeface="Arial" panose="020B0604020202020204" pitchFamily="34" charset="0"/>
                        </a:rPr>
                        <a:t>2017</a:t>
                      </a:r>
                    </a:p>
                  </a:txBody>
                  <a:tcPr marL="8433" marR="8433" marT="84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DA18F"/>
                    </a:solidFill>
                  </a:tcPr>
                </a:tc>
                <a:tc>
                  <a:txBody>
                    <a:bodyPr/>
                    <a:lstStyle/>
                    <a:p>
                      <a:pPr algn="r" fontAlgn="b"/>
                      <a:r>
                        <a:rPr lang="es-CO" sz="1100" b="0" i="0" u="none" strike="noStrike">
                          <a:solidFill>
                            <a:srgbClr val="000000"/>
                          </a:solidFill>
                          <a:effectLst/>
                          <a:latin typeface="Calibri" panose="020F0502020204030204" pitchFamily="34" charset="0"/>
                        </a:rPr>
                        <a:t>6,40</a:t>
                      </a:r>
                    </a:p>
                  </a:txBody>
                  <a:tcPr marL="8433" marR="8433" marT="843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6047157"/>
                  </a:ext>
                </a:extLst>
              </a:tr>
              <a:tr h="190201">
                <a:tc>
                  <a:txBody>
                    <a:bodyPr/>
                    <a:lstStyle/>
                    <a:p>
                      <a:pPr algn="ctr" fontAlgn="ctr"/>
                      <a:r>
                        <a:rPr lang="es-CO" sz="1000" b="1" i="0" u="none" strike="noStrike">
                          <a:solidFill>
                            <a:srgbClr val="FFFFFF"/>
                          </a:solidFill>
                          <a:effectLst/>
                          <a:latin typeface="Arial" panose="020B0604020202020204" pitchFamily="34" charset="0"/>
                        </a:rPr>
                        <a:t>2018</a:t>
                      </a:r>
                    </a:p>
                  </a:txBody>
                  <a:tcPr marL="8433" marR="8433" marT="84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DA18F"/>
                    </a:solidFill>
                  </a:tcPr>
                </a:tc>
                <a:tc>
                  <a:txBody>
                    <a:bodyPr/>
                    <a:lstStyle/>
                    <a:p>
                      <a:pPr algn="r" fontAlgn="b"/>
                      <a:r>
                        <a:rPr lang="es-CO" sz="1100" b="0" i="0" u="none" strike="noStrike">
                          <a:solidFill>
                            <a:srgbClr val="000000"/>
                          </a:solidFill>
                          <a:effectLst/>
                          <a:latin typeface="Calibri" panose="020F0502020204030204" pitchFamily="34" charset="0"/>
                        </a:rPr>
                        <a:t>6,20</a:t>
                      </a:r>
                    </a:p>
                  </a:txBody>
                  <a:tcPr marL="8433" marR="8433" marT="843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3833706"/>
                  </a:ext>
                </a:extLst>
              </a:tr>
              <a:tr h="190201">
                <a:tc>
                  <a:txBody>
                    <a:bodyPr/>
                    <a:lstStyle/>
                    <a:p>
                      <a:pPr algn="ctr" fontAlgn="ctr"/>
                      <a:r>
                        <a:rPr lang="es-CO" sz="1000" b="1" i="0" u="none" strike="noStrike">
                          <a:solidFill>
                            <a:srgbClr val="FFFFFF"/>
                          </a:solidFill>
                          <a:effectLst/>
                          <a:latin typeface="Arial" panose="020B0604020202020204" pitchFamily="34" charset="0"/>
                        </a:rPr>
                        <a:t>2019</a:t>
                      </a:r>
                    </a:p>
                  </a:txBody>
                  <a:tcPr marL="8433" marR="8433" marT="84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DA18F"/>
                    </a:solidFill>
                  </a:tcPr>
                </a:tc>
                <a:tc>
                  <a:txBody>
                    <a:bodyPr/>
                    <a:lstStyle/>
                    <a:p>
                      <a:pPr algn="r" fontAlgn="b"/>
                      <a:r>
                        <a:rPr lang="es-CO" sz="1100" b="0" i="0" u="none" strike="noStrike">
                          <a:solidFill>
                            <a:srgbClr val="000000"/>
                          </a:solidFill>
                          <a:effectLst/>
                          <a:latin typeface="Calibri" panose="020F0502020204030204" pitchFamily="34" charset="0"/>
                        </a:rPr>
                        <a:t>5,90</a:t>
                      </a:r>
                    </a:p>
                  </a:txBody>
                  <a:tcPr marL="8433" marR="8433" marT="843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1230687"/>
                  </a:ext>
                </a:extLst>
              </a:tr>
              <a:tr h="190201">
                <a:tc>
                  <a:txBody>
                    <a:bodyPr/>
                    <a:lstStyle/>
                    <a:p>
                      <a:pPr algn="ctr" fontAlgn="ctr"/>
                      <a:r>
                        <a:rPr lang="es-CO" sz="1000" b="1" i="0" u="none" strike="noStrike">
                          <a:solidFill>
                            <a:srgbClr val="FFFFFF"/>
                          </a:solidFill>
                          <a:effectLst/>
                          <a:latin typeface="Arial" panose="020B0604020202020204" pitchFamily="34" charset="0"/>
                        </a:rPr>
                        <a:t>2020</a:t>
                      </a:r>
                    </a:p>
                  </a:txBody>
                  <a:tcPr marL="8433" marR="8433" marT="84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DA18F"/>
                    </a:solidFill>
                  </a:tcPr>
                </a:tc>
                <a:tc>
                  <a:txBody>
                    <a:bodyPr/>
                    <a:lstStyle/>
                    <a:p>
                      <a:pPr algn="r" fontAlgn="b"/>
                      <a:r>
                        <a:rPr lang="es-CO" sz="1100" b="0" i="0" u="none" strike="noStrike">
                          <a:solidFill>
                            <a:srgbClr val="000000"/>
                          </a:solidFill>
                          <a:effectLst/>
                          <a:latin typeface="Calibri" panose="020F0502020204030204" pitchFamily="34" charset="0"/>
                        </a:rPr>
                        <a:t>4,4</a:t>
                      </a:r>
                    </a:p>
                  </a:txBody>
                  <a:tcPr marL="8433" marR="8433" marT="843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7234945"/>
                  </a:ext>
                </a:extLst>
              </a:tr>
              <a:tr h="202088">
                <a:tc>
                  <a:txBody>
                    <a:bodyPr/>
                    <a:lstStyle/>
                    <a:p>
                      <a:pPr algn="ctr" fontAlgn="ctr"/>
                      <a:r>
                        <a:rPr lang="es-CO" sz="1000" b="1" i="0" u="none" strike="noStrike" dirty="0">
                          <a:solidFill>
                            <a:srgbClr val="FFFFFF"/>
                          </a:solidFill>
                          <a:effectLst/>
                          <a:latin typeface="Arial" panose="020B0604020202020204" pitchFamily="34" charset="0"/>
                        </a:rPr>
                        <a:t>2021</a:t>
                      </a:r>
                    </a:p>
                  </a:txBody>
                  <a:tcPr marL="8433" marR="8433" marT="84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DA18F"/>
                    </a:solidFill>
                  </a:tcPr>
                </a:tc>
                <a:tc>
                  <a:txBody>
                    <a:bodyPr/>
                    <a:lstStyle/>
                    <a:p>
                      <a:pPr algn="r" fontAlgn="b"/>
                      <a:r>
                        <a:rPr lang="es-CO" sz="1100" b="0" i="0" u="none" strike="noStrike" dirty="0">
                          <a:solidFill>
                            <a:srgbClr val="000000"/>
                          </a:solidFill>
                          <a:effectLst/>
                          <a:latin typeface="Calibri" panose="020F0502020204030204" pitchFamily="34" charset="0"/>
                        </a:rPr>
                        <a:t>4,76</a:t>
                      </a:r>
                    </a:p>
                  </a:txBody>
                  <a:tcPr marL="8433" marR="8433" marT="843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0333151"/>
                  </a:ext>
                </a:extLst>
              </a:tr>
            </a:tbl>
          </a:graphicData>
        </a:graphic>
      </p:graphicFrame>
    </p:spTree>
    <p:extLst>
      <p:ext uri="{BB962C8B-B14F-4D97-AF65-F5344CB8AC3E}">
        <p14:creationId xmlns:p14="http://schemas.microsoft.com/office/powerpoint/2010/main" val="3793830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2A476912-1F69-F893-88B2-4432116B78A9}"/>
              </a:ext>
            </a:extLst>
          </p:cNvPr>
          <p:cNvSpPr>
            <a:spLocks noGrp="1"/>
          </p:cNvSpPr>
          <p:nvPr>
            <p:ph type="body" idx="1"/>
          </p:nvPr>
        </p:nvSpPr>
        <p:spPr>
          <a:xfrm>
            <a:off x="777646" y="4375151"/>
            <a:ext cx="11005233" cy="1714499"/>
          </a:xfrm>
        </p:spPr>
        <p:txBody>
          <a:bodyPr/>
          <a:lstStyle/>
          <a:p>
            <a:r>
              <a:rPr lang="es-CO" dirty="0"/>
              <a:t>EVALUACIÓN E INTERVENCIÓN</a:t>
            </a:r>
          </a:p>
        </p:txBody>
      </p:sp>
      <p:pic>
        <p:nvPicPr>
          <p:cNvPr id="18434" name="Picture 2" descr="Cómo evaluar los riesgos mentales de trabajar en casa?">
            <a:extLst>
              <a:ext uri="{FF2B5EF4-FFF2-40B4-BE49-F238E27FC236}">
                <a16:creationId xmlns:a16="http://schemas.microsoft.com/office/drawing/2014/main" id="{D28EB526-5CFC-743A-564F-E03FFE0243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012"/>
            <a:ext cx="12681858" cy="6657975"/>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BBA164C8-795A-AB1A-9A9A-841CF4C81129}"/>
              </a:ext>
            </a:extLst>
          </p:cNvPr>
          <p:cNvSpPr>
            <a:spLocks noGrp="1"/>
          </p:cNvSpPr>
          <p:nvPr>
            <p:ph type="title"/>
          </p:nvPr>
        </p:nvSpPr>
        <p:spPr/>
        <p:txBody>
          <a:bodyPr/>
          <a:lstStyle/>
          <a:p>
            <a:r>
              <a:rPr lang="es-CO" b="0" i="0" dirty="0">
                <a:solidFill>
                  <a:schemeClr val="accent2"/>
                </a:solidFill>
                <a:effectLst/>
                <a:latin typeface="Roboto Slab"/>
              </a:rPr>
              <a:t>Riesgo Psicosocial</a:t>
            </a:r>
            <a:endParaRPr lang="es-CO" dirty="0">
              <a:solidFill>
                <a:schemeClr val="accent2"/>
              </a:solidFill>
            </a:endParaRPr>
          </a:p>
        </p:txBody>
      </p:sp>
    </p:spTree>
    <p:extLst>
      <p:ext uri="{BB962C8B-B14F-4D97-AF65-F5344CB8AC3E}">
        <p14:creationId xmlns:p14="http://schemas.microsoft.com/office/powerpoint/2010/main" val="11461702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Notijurídico 070/2022 - MinTrabajo adopta la Batería de instrumentos para  la evaluación de factores de Riesgo Psicosocial para la prevención de  factores psicosociales">
            <a:extLst>
              <a:ext uri="{FF2B5EF4-FFF2-40B4-BE49-F238E27FC236}">
                <a16:creationId xmlns:a16="http://schemas.microsoft.com/office/drawing/2014/main" id="{79093FBB-072E-6EAA-9208-CEE3436D2F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316216"/>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C19527D6-F827-E629-3641-2DCBFC10509D}"/>
              </a:ext>
            </a:extLst>
          </p:cNvPr>
          <p:cNvSpPr>
            <a:spLocks noGrp="1"/>
          </p:cNvSpPr>
          <p:nvPr>
            <p:ph type="title"/>
          </p:nvPr>
        </p:nvSpPr>
        <p:spPr>
          <a:xfrm>
            <a:off x="1089025" y="-1286669"/>
            <a:ext cx="10515600" cy="2852737"/>
          </a:xfrm>
        </p:spPr>
        <p:txBody>
          <a:bodyPr>
            <a:normAutofit/>
          </a:bodyPr>
          <a:lstStyle/>
          <a:p>
            <a:pPr algn="ctr"/>
            <a:r>
              <a:rPr lang="es-CO" sz="4800" b="1" i="0" dirty="0">
                <a:solidFill>
                  <a:schemeClr val="bg1"/>
                </a:solidFill>
                <a:effectLst/>
                <a:latin typeface="Roboto Slab"/>
              </a:rPr>
              <a:t>RESOLUCIÓN NÚMERO 2764 DE 2022</a:t>
            </a:r>
            <a:r>
              <a:rPr lang="es-CO" sz="4800" dirty="0">
                <a:solidFill>
                  <a:schemeClr val="bg1"/>
                </a:solidFill>
                <a:latin typeface="Roboto Slab"/>
              </a:rPr>
              <a:t> </a:t>
            </a:r>
            <a:r>
              <a:rPr lang="es-CO" sz="4800" b="0" i="0" dirty="0">
                <a:solidFill>
                  <a:schemeClr val="bg1"/>
                </a:solidFill>
                <a:effectLst/>
                <a:latin typeface="Roboto Slab"/>
              </a:rPr>
              <a:t>(julio 18)</a:t>
            </a:r>
            <a:endParaRPr lang="es-CO" sz="4800" dirty="0">
              <a:solidFill>
                <a:schemeClr val="bg1"/>
              </a:solidFill>
            </a:endParaRPr>
          </a:p>
        </p:txBody>
      </p:sp>
      <p:sp>
        <p:nvSpPr>
          <p:cNvPr id="3" name="Marcador de texto 2">
            <a:extLst>
              <a:ext uri="{FF2B5EF4-FFF2-40B4-BE49-F238E27FC236}">
                <a16:creationId xmlns:a16="http://schemas.microsoft.com/office/drawing/2014/main" id="{A91DCA47-F46A-EA06-13DE-F826E647F6D0}"/>
              </a:ext>
            </a:extLst>
          </p:cNvPr>
          <p:cNvSpPr>
            <a:spLocks noGrp="1"/>
          </p:cNvSpPr>
          <p:nvPr>
            <p:ph type="body" idx="1"/>
          </p:nvPr>
        </p:nvSpPr>
        <p:spPr>
          <a:solidFill>
            <a:schemeClr val="bg1"/>
          </a:solidFill>
        </p:spPr>
        <p:txBody>
          <a:bodyPr>
            <a:normAutofit fontScale="92500"/>
          </a:bodyPr>
          <a:lstStyle/>
          <a:p>
            <a:pPr algn="ctr"/>
            <a:r>
              <a:rPr lang="es-CO" dirty="0">
                <a:solidFill>
                  <a:srgbClr val="464646"/>
                </a:solidFill>
                <a:latin typeface="Roboto Slab"/>
              </a:rPr>
              <a:t>P</a:t>
            </a:r>
            <a:r>
              <a:rPr lang="es-CO" b="0" i="0" dirty="0">
                <a:solidFill>
                  <a:srgbClr val="464646"/>
                </a:solidFill>
                <a:effectLst/>
                <a:latin typeface="Roboto Slab"/>
              </a:rPr>
              <a:t>or la cual se adopta la Batería de instrumentos para la evaluación de factores de Riesgo Psicosocial, la Guía Técnica General para la promoción, prevención e intervención de los factores psicosociales y sus efectos en la población trabajadora y sus protocolos específicos y se dictan otras disposiciones.</a:t>
            </a:r>
            <a:endParaRPr lang="es-CO" dirty="0"/>
          </a:p>
        </p:txBody>
      </p:sp>
    </p:spTree>
    <p:extLst>
      <p:ext uri="{BB962C8B-B14F-4D97-AF65-F5344CB8AC3E}">
        <p14:creationId xmlns:p14="http://schemas.microsoft.com/office/powerpoint/2010/main" val="3402652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La OMS publica un informe sobre las consecuencias que la pandemia de la  COVID-19 ha tenido en la salud mental | UAM">
            <a:extLst>
              <a:ext uri="{FF2B5EF4-FFF2-40B4-BE49-F238E27FC236}">
                <a16:creationId xmlns:a16="http://schemas.microsoft.com/office/drawing/2014/main" id="{5B66BD7E-F0E4-3785-C531-72FEB35F29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F1D5242-A1B0-D5D8-3AF9-F8E57F27E582}"/>
              </a:ext>
            </a:extLst>
          </p:cNvPr>
          <p:cNvSpPr>
            <a:spLocks noGrp="1"/>
          </p:cNvSpPr>
          <p:nvPr>
            <p:ph type="title"/>
          </p:nvPr>
        </p:nvSpPr>
        <p:spPr>
          <a:xfrm>
            <a:off x="838200" y="3637392"/>
            <a:ext cx="10515600" cy="2852737"/>
          </a:xfrm>
        </p:spPr>
        <p:txBody>
          <a:bodyPr>
            <a:normAutofit/>
          </a:bodyPr>
          <a:lstStyle/>
          <a:p>
            <a:r>
              <a:rPr lang="es-CO" sz="6600" b="1" dirty="0">
                <a:effectLst/>
                <a:latin typeface="Calibri" panose="020F0502020204030204" pitchFamily="34" charset="0"/>
                <a:ea typeface="Calibri" panose="020F0502020204030204" pitchFamily="34" charset="0"/>
                <a:cs typeface="Times New Roman" panose="02020603050405020304" pitchFamily="18" charset="0"/>
              </a:rPr>
              <a:t>PANDEMIA Y SALUD MENTAL</a:t>
            </a:r>
            <a:endParaRPr lang="es-CO" sz="28700" dirty="0"/>
          </a:p>
        </p:txBody>
      </p:sp>
    </p:spTree>
    <p:extLst>
      <p:ext uri="{BB962C8B-B14F-4D97-AF65-F5344CB8AC3E}">
        <p14:creationId xmlns:p14="http://schemas.microsoft.com/office/powerpoint/2010/main" val="14791873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olombia MinTrabajo: Las Empresas deben evaluar la salud mental de sus  trabajadores | Prevención Integral &amp; ORP Conference">
            <a:extLst>
              <a:ext uri="{FF2B5EF4-FFF2-40B4-BE49-F238E27FC236}">
                <a16:creationId xmlns:a16="http://schemas.microsoft.com/office/drawing/2014/main" id="{5C5A718A-E2F9-B095-6B5A-09BC4A5F55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82"/>
            <a:ext cx="12192000" cy="6866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0839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E11D4A-9FF4-DF67-4EC5-65ECD5F3DC31}"/>
              </a:ext>
            </a:extLst>
          </p:cNvPr>
          <p:cNvSpPr>
            <a:spLocks noGrp="1"/>
          </p:cNvSpPr>
          <p:nvPr>
            <p:ph type="title"/>
          </p:nvPr>
        </p:nvSpPr>
        <p:spPr/>
        <p:txBody>
          <a:bodyPr/>
          <a:lstStyle/>
          <a:p>
            <a:endParaRPr lang="es-CO"/>
          </a:p>
        </p:txBody>
      </p:sp>
      <p:sp>
        <p:nvSpPr>
          <p:cNvPr id="3" name="Marcador de contenido 2">
            <a:extLst>
              <a:ext uri="{FF2B5EF4-FFF2-40B4-BE49-F238E27FC236}">
                <a16:creationId xmlns:a16="http://schemas.microsoft.com/office/drawing/2014/main" id="{45E9AE2A-408C-7595-2C9D-BE6FE2141F69}"/>
              </a:ext>
            </a:extLst>
          </p:cNvPr>
          <p:cNvSpPr>
            <a:spLocks noGrp="1"/>
          </p:cNvSpPr>
          <p:nvPr>
            <p:ph idx="1"/>
          </p:nvPr>
        </p:nvSpPr>
        <p:spPr/>
        <p:txBody>
          <a:bodyPr/>
          <a:lstStyle/>
          <a:p>
            <a:endParaRPr lang="es-CO"/>
          </a:p>
        </p:txBody>
      </p:sp>
      <p:pic>
        <p:nvPicPr>
          <p:cNvPr id="34818" name="Picture 2" descr="Estrés laboral, una enfermedad común que sufre 33% de los trabajadores en  Colombia">
            <a:extLst>
              <a:ext uri="{FF2B5EF4-FFF2-40B4-BE49-F238E27FC236}">
                <a16:creationId xmlns:a16="http://schemas.microsoft.com/office/drawing/2014/main" id="{F348CE04-13B3-E84B-0BE1-7C6BC49F90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23" b="9102"/>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2778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7,319,121 imágenes de Guias - Imágenes, fotos y vectores de stock |  Shutterstock">
            <a:extLst>
              <a:ext uri="{FF2B5EF4-FFF2-40B4-BE49-F238E27FC236}">
                <a16:creationId xmlns:a16="http://schemas.microsoft.com/office/drawing/2014/main" id="{BD96B941-B910-6C41-A64F-925A62BA83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883" r="2223" b="14979"/>
          <a:stretch/>
        </p:blipFill>
        <p:spPr bwMode="auto">
          <a:xfrm>
            <a:off x="0" y="0"/>
            <a:ext cx="12192000" cy="7303028"/>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5AD7D821-F832-BE00-96DD-CAF5933E8755}"/>
              </a:ext>
            </a:extLst>
          </p:cNvPr>
          <p:cNvSpPr>
            <a:spLocks noGrp="1"/>
          </p:cNvSpPr>
          <p:nvPr>
            <p:ph type="title"/>
          </p:nvPr>
        </p:nvSpPr>
        <p:spPr>
          <a:xfrm>
            <a:off x="528638" y="-329407"/>
            <a:ext cx="11301412" cy="1814513"/>
          </a:xfrm>
        </p:spPr>
        <p:txBody>
          <a:bodyPr>
            <a:noAutofit/>
          </a:bodyPr>
          <a:lstStyle/>
          <a:p>
            <a:r>
              <a:rPr lang="es-CO" sz="2800" dirty="0">
                <a:solidFill>
                  <a:srgbClr val="000000"/>
                </a:solidFill>
                <a:latin typeface="Arial" panose="020B0604020202020204" pitchFamily="34" charset="0"/>
              </a:rPr>
              <a:t>Instrumentos (</a:t>
            </a:r>
            <a:r>
              <a:rPr lang="es-CO" sz="2800" b="0" i="0" dirty="0">
                <a:solidFill>
                  <a:srgbClr val="000000"/>
                </a:solidFill>
                <a:effectLst/>
                <a:latin typeface="Arial" panose="020B0604020202020204" pitchFamily="34" charset="0"/>
              </a:rPr>
              <a:t>identificación, evaluación, monitoreo permanente e intervención de los FR psicosocial, Guías de intervención </a:t>
            </a:r>
            <a:endParaRPr lang="es-CO" sz="2800" dirty="0">
              <a:solidFill>
                <a:srgbClr val="000000"/>
              </a:solidFill>
              <a:latin typeface="Arial" panose="020B0604020202020204" pitchFamily="34" charset="0"/>
            </a:endParaRPr>
          </a:p>
        </p:txBody>
      </p:sp>
      <p:sp>
        <p:nvSpPr>
          <p:cNvPr id="3" name="Marcador de contenido 2">
            <a:extLst>
              <a:ext uri="{FF2B5EF4-FFF2-40B4-BE49-F238E27FC236}">
                <a16:creationId xmlns:a16="http://schemas.microsoft.com/office/drawing/2014/main" id="{FF9798EE-282F-68EE-CDE8-51BF1EE4F893}"/>
              </a:ext>
            </a:extLst>
          </p:cNvPr>
          <p:cNvSpPr>
            <a:spLocks noGrp="1"/>
          </p:cNvSpPr>
          <p:nvPr>
            <p:ph idx="1"/>
          </p:nvPr>
        </p:nvSpPr>
        <p:spPr>
          <a:xfrm>
            <a:off x="361950" y="1928812"/>
            <a:ext cx="11634788" cy="4351338"/>
          </a:xfrm>
          <a:solidFill>
            <a:schemeClr val="bg1"/>
          </a:solidFill>
        </p:spPr>
        <p:txBody>
          <a:bodyPr>
            <a:normAutofit fontScale="92500" lnSpcReduction="20000"/>
          </a:bodyPr>
          <a:lstStyle/>
          <a:p>
            <a:pPr marL="0" indent="0" algn="just">
              <a:buNone/>
            </a:pPr>
            <a:r>
              <a:rPr lang="es-CO" sz="1400" b="0" i="0" dirty="0">
                <a:solidFill>
                  <a:srgbClr val="000000"/>
                </a:solidFill>
                <a:effectLst/>
                <a:latin typeface="Arial" panose="020B0604020202020204" pitchFamily="34" charset="0"/>
              </a:rPr>
              <a:t>1. Batería de Instrumentos para la Evaluación de Factores de Riesgo Psicosocial.</a:t>
            </a:r>
          </a:p>
          <a:p>
            <a:pPr marL="0" indent="0" algn="just">
              <a:buNone/>
            </a:pPr>
            <a:r>
              <a:rPr lang="es-CO" sz="1400" b="0" i="0" dirty="0">
                <a:solidFill>
                  <a:srgbClr val="000000"/>
                </a:solidFill>
                <a:effectLst/>
                <a:latin typeface="Arial" panose="020B0604020202020204" pitchFamily="34" charset="0"/>
              </a:rPr>
              <a:t>2. Guía Técnica General para la Promoción, Prevención e Intervención de los Factores Psicosociales y sus Efectos en la Población Trabajadora.</a:t>
            </a:r>
          </a:p>
          <a:p>
            <a:pPr marL="0" indent="0" algn="just">
              <a:buNone/>
            </a:pPr>
            <a:r>
              <a:rPr lang="es-CO" sz="1400" b="0" i="0" dirty="0">
                <a:solidFill>
                  <a:srgbClr val="000000"/>
                </a:solidFill>
                <a:effectLst/>
                <a:latin typeface="Arial" panose="020B0604020202020204" pitchFamily="34" charset="0"/>
              </a:rPr>
              <a:t>3. Protocolo de acciones de promoción, prevención e intervención de los factores psicosociales y sus efectos en el entorno laboral.</a:t>
            </a:r>
          </a:p>
          <a:p>
            <a:pPr marL="0" indent="0" algn="just">
              <a:buNone/>
            </a:pPr>
            <a:r>
              <a:rPr lang="es-CO" sz="1400" b="0" i="0" dirty="0">
                <a:solidFill>
                  <a:srgbClr val="000000"/>
                </a:solidFill>
                <a:effectLst/>
                <a:latin typeface="Arial" panose="020B0604020202020204" pitchFamily="34" charset="0"/>
              </a:rPr>
              <a:t>4. Protocolo de intervención de factores psicosociales en entidades de la administración pública - Prácticas de trabajo saludables en la administración pública.</a:t>
            </a:r>
          </a:p>
          <a:p>
            <a:pPr marL="0" indent="0" algn="just">
              <a:buNone/>
            </a:pPr>
            <a:r>
              <a:rPr lang="es-CO" sz="1400" b="0" i="0" dirty="0">
                <a:solidFill>
                  <a:srgbClr val="000000"/>
                </a:solidFill>
                <a:effectLst/>
                <a:latin typeface="Arial" panose="020B0604020202020204" pitchFamily="34" charset="0"/>
              </a:rPr>
              <a:t>5. Protocolo de intervención de factores psicosociales en instituciones nacionales del sector Defensa - Cultura de vida y trabajo saludables.</a:t>
            </a:r>
          </a:p>
          <a:p>
            <a:pPr marL="0" indent="0" algn="just">
              <a:buNone/>
            </a:pPr>
            <a:r>
              <a:rPr lang="es-CO" sz="1400" b="0" i="0" dirty="0">
                <a:solidFill>
                  <a:srgbClr val="000000"/>
                </a:solidFill>
                <a:effectLst/>
                <a:latin typeface="Arial" panose="020B0604020202020204" pitchFamily="34" charset="0"/>
              </a:rPr>
              <a:t>6. Protocolo de intervención de factores psicosociales para trabajadores de la salud y asistencia social- Gestión de demandas en el trabajo.</a:t>
            </a:r>
          </a:p>
          <a:p>
            <a:pPr marL="0" indent="0" algn="just">
              <a:buNone/>
            </a:pPr>
            <a:r>
              <a:rPr lang="es-CO" sz="1400" b="0" i="0" dirty="0">
                <a:solidFill>
                  <a:srgbClr val="000000"/>
                </a:solidFill>
                <a:effectLst/>
                <a:latin typeface="Arial" panose="020B0604020202020204" pitchFamily="34" charset="0"/>
              </a:rPr>
              <a:t>7. Protocolo de intervención de factores psicosociales para trabajadores del sector transporte - Gestión de la jornada y prevención de la fatiga laboral.</a:t>
            </a:r>
          </a:p>
          <a:p>
            <a:pPr marL="0" indent="0" algn="just">
              <a:buNone/>
            </a:pPr>
            <a:r>
              <a:rPr lang="es-CO" sz="1400" b="0" i="0" dirty="0">
                <a:solidFill>
                  <a:srgbClr val="000000"/>
                </a:solidFill>
                <a:effectLst/>
                <a:latin typeface="Arial" panose="020B0604020202020204" pitchFamily="34" charset="0"/>
              </a:rPr>
              <a:t>8. Protocolo de intervención de factores psicosociales en el sector educativo - Prácticas de trabajo saludable para educadores.</a:t>
            </a:r>
          </a:p>
          <a:p>
            <a:pPr marL="0" indent="0" algn="just">
              <a:buNone/>
            </a:pPr>
            <a:r>
              <a:rPr lang="es-CO" sz="1400" b="0" i="0" dirty="0">
                <a:solidFill>
                  <a:srgbClr val="000000"/>
                </a:solidFill>
                <a:effectLst/>
                <a:latin typeface="Arial" panose="020B0604020202020204" pitchFamily="34" charset="0"/>
              </a:rPr>
              <a:t>9. Protocolo de intervención de factores psicosociales para trabajadores del sector financiero - Gestión del liderazgo y las demandas mentales en el trabajo.</a:t>
            </a:r>
          </a:p>
          <a:p>
            <a:pPr marL="0" indent="0" algn="just">
              <a:buNone/>
            </a:pPr>
            <a:r>
              <a:rPr lang="es-CO" sz="1400" b="0" i="0" dirty="0">
                <a:solidFill>
                  <a:srgbClr val="000000"/>
                </a:solidFill>
                <a:effectLst/>
                <a:latin typeface="Arial" panose="020B0604020202020204" pitchFamily="34" charset="0"/>
              </a:rPr>
              <a:t>10. Protocolo de prevención y actuación - Acoso laboral.</a:t>
            </a:r>
          </a:p>
          <a:p>
            <a:pPr marL="0" indent="0" algn="just">
              <a:buNone/>
            </a:pPr>
            <a:r>
              <a:rPr lang="es-CO" sz="1400" b="0" i="0" dirty="0">
                <a:solidFill>
                  <a:srgbClr val="000000"/>
                </a:solidFill>
                <a:effectLst/>
                <a:latin typeface="Arial" panose="020B0604020202020204" pitchFamily="34" charset="0"/>
              </a:rPr>
              <a:t>11. Protocolo de prevención y actuación - Síndrome de agotamiento laboral - “</a:t>
            </a:r>
            <a:r>
              <a:rPr lang="es-CO" sz="1400" b="0" i="0" dirty="0" err="1">
                <a:solidFill>
                  <a:srgbClr val="000000"/>
                </a:solidFill>
                <a:effectLst/>
                <a:latin typeface="Arial" panose="020B0604020202020204" pitchFamily="34" charset="0"/>
              </a:rPr>
              <a:t>Burn</a:t>
            </a:r>
            <a:r>
              <a:rPr lang="es-CO" sz="1400" b="0" i="0" dirty="0">
                <a:solidFill>
                  <a:srgbClr val="000000"/>
                </a:solidFill>
                <a:effectLst/>
                <a:latin typeface="Arial" panose="020B0604020202020204" pitchFamily="34" charset="0"/>
              </a:rPr>
              <a:t> </a:t>
            </a:r>
            <a:r>
              <a:rPr lang="es-CO" sz="1400" b="0" i="0" dirty="0" err="1">
                <a:solidFill>
                  <a:srgbClr val="000000"/>
                </a:solidFill>
                <a:effectLst/>
                <a:latin typeface="Arial" panose="020B0604020202020204" pitchFamily="34" charset="0"/>
              </a:rPr>
              <a:t>out</a:t>
            </a:r>
            <a:r>
              <a:rPr lang="es-CO" sz="1400" b="0" i="0" dirty="0">
                <a:solidFill>
                  <a:srgbClr val="000000"/>
                </a:solidFill>
                <a:effectLst/>
                <a:latin typeface="Arial" panose="020B0604020202020204" pitchFamily="34" charset="0"/>
              </a:rPr>
              <a:t>.</a:t>
            </a:r>
          </a:p>
          <a:p>
            <a:pPr marL="0" indent="0" algn="just">
              <a:buNone/>
            </a:pPr>
            <a:r>
              <a:rPr lang="es-CO" sz="1400" b="0" i="0" dirty="0">
                <a:solidFill>
                  <a:srgbClr val="000000"/>
                </a:solidFill>
                <a:effectLst/>
                <a:latin typeface="Arial" panose="020B0604020202020204" pitchFamily="34" charset="0"/>
              </a:rPr>
              <a:t>12. Protocolo de prevención y actuación en el entorno laboral - Depresión.</a:t>
            </a:r>
          </a:p>
          <a:p>
            <a:pPr marL="0" indent="0" algn="just">
              <a:buNone/>
            </a:pPr>
            <a:r>
              <a:rPr lang="es-CO" sz="1400" b="0" i="0" dirty="0">
                <a:solidFill>
                  <a:srgbClr val="000000"/>
                </a:solidFill>
                <a:effectLst/>
                <a:latin typeface="Arial" panose="020B0604020202020204" pitchFamily="34" charset="0"/>
              </a:rPr>
              <a:t>13. Protocolo de actuación temprana y manejo de casos en el entorno laboral – Trastorno de estrés postraumático.</a:t>
            </a:r>
          </a:p>
          <a:p>
            <a:pPr marL="0" indent="0" algn="just">
              <a:buNone/>
            </a:pPr>
            <a:r>
              <a:rPr lang="es-CO" sz="1400" b="0" i="0" dirty="0">
                <a:solidFill>
                  <a:srgbClr val="000000"/>
                </a:solidFill>
                <a:effectLst/>
                <a:latin typeface="Arial" panose="020B0604020202020204" pitchFamily="34" charset="0"/>
              </a:rPr>
              <a:t>14. Protocolo de prevención y actuación en el entorno laboral - Reacción a estrés agudo.</a:t>
            </a:r>
          </a:p>
          <a:p>
            <a:pPr marL="0" indent="0" algn="just">
              <a:buNone/>
            </a:pPr>
            <a:r>
              <a:rPr lang="es-CO" sz="1400" b="0" i="0" dirty="0">
                <a:solidFill>
                  <a:srgbClr val="000000"/>
                </a:solidFill>
                <a:effectLst/>
                <a:latin typeface="Arial" panose="020B0604020202020204" pitchFamily="34" charset="0"/>
              </a:rPr>
              <a:t>15. Protocolo de actuación en el entorno laboral - Situaciones de duelo</a:t>
            </a:r>
          </a:p>
        </p:txBody>
      </p:sp>
      <p:sp>
        <p:nvSpPr>
          <p:cNvPr id="5" name="CuadroTexto 4">
            <a:extLst>
              <a:ext uri="{FF2B5EF4-FFF2-40B4-BE49-F238E27FC236}">
                <a16:creationId xmlns:a16="http://schemas.microsoft.com/office/drawing/2014/main" id="{09AF7634-BE93-1E9A-D996-B7155EE4F9EE}"/>
              </a:ext>
            </a:extLst>
          </p:cNvPr>
          <p:cNvSpPr txBox="1"/>
          <p:nvPr/>
        </p:nvSpPr>
        <p:spPr>
          <a:xfrm>
            <a:off x="2132410" y="6673334"/>
            <a:ext cx="6093618" cy="369332"/>
          </a:xfrm>
          <a:prstGeom prst="rect">
            <a:avLst/>
          </a:prstGeom>
          <a:noFill/>
        </p:spPr>
        <p:txBody>
          <a:bodyPr wrap="square">
            <a:spAutoFit/>
          </a:bodyPr>
          <a:lstStyle/>
          <a:p>
            <a:r>
              <a:rPr lang="es-CO" sz="1800" b="0" i="0" dirty="0">
                <a:solidFill>
                  <a:srgbClr val="000000"/>
                </a:solidFill>
                <a:effectLst/>
                <a:latin typeface="Arial" panose="020B0604020202020204" pitchFamily="34" charset="0"/>
              </a:rPr>
              <a:t>Referentes técnicos mínimos obligatorios: </a:t>
            </a:r>
            <a:endParaRPr lang="es-CO" dirty="0"/>
          </a:p>
        </p:txBody>
      </p:sp>
    </p:spTree>
    <p:extLst>
      <p:ext uri="{BB962C8B-B14F-4D97-AF65-F5344CB8AC3E}">
        <p14:creationId xmlns:p14="http://schemas.microsoft.com/office/powerpoint/2010/main" val="13003997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1C6F1FAD-61D3-9BA9-10F9-991AAB0D4E3C}"/>
              </a:ext>
            </a:extLst>
          </p:cNvPr>
          <p:cNvGraphicFramePr/>
          <p:nvPr>
            <p:extLst>
              <p:ext uri="{D42A27DB-BD31-4B8C-83A1-F6EECF244321}">
                <p14:modId xmlns:p14="http://schemas.microsoft.com/office/powerpoint/2010/main" val="2096425958"/>
              </p:ext>
            </p:extLst>
          </p:nvPr>
        </p:nvGraphicFramePr>
        <p:xfrm>
          <a:off x="-1500188" y="-114301"/>
          <a:ext cx="14830426" cy="70723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106085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a:extLst>
              <a:ext uri="{FF2B5EF4-FFF2-40B4-BE49-F238E27FC236}">
                <a16:creationId xmlns:a16="http://schemas.microsoft.com/office/drawing/2014/main" id="{811DD11E-40C3-5A7A-8996-E1D474C0D9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F248DE1C-5B39-966A-DBB2-384B9C2A1979}"/>
              </a:ext>
            </a:extLst>
          </p:cNvPr>
          <p:cNvSpPr>
            <a:spLocks noGrp="1"/>
          </p:cNvSpPr>
          <p:nvPr>
            <p:ph type="title"/>
          </p:nvPr>
        </p:nvSpPr>
        <p:spPr>
          <a:xfrm>
            <a:off x="2038350" y="0"/>
            <a:ext cx="10515600" cy="1325563"/>
          </a:xfrm>
        </p:spPr>
        <p:txBody>
          <a:bodyPr/>
          <a:lstStyle/>
          <a:p>
            <a:r>
              <a:rPr lang="es-CO" b="1" i="0" dirty="0">
                <a:solidFill>
                  <a:schemeClr val="tx2">
                    <a:lumMod val="75000"/>
                  </a:schemeClr>
                </a:solidFill>
                <a:effectLst/>
                <a:latin typeface="Roboto Slab"/>
              </a:rPr>
              <a:t>Periodicidad de la Evaluación.</a:t>
            </a:r>
            <a:r>
              <a:rPr lang="es-CO" b="0" i="0" dirty="0">
                <a:solidFill>
                  <a:schemeClr val="tx2">
                    <a:lumMod val="75000"/>
                  </a:schemeClr>
                </a:solidFill>
                <a:effectLst/>
                <a:latin typeface="Roboto Slab"/>
              </a:rPr>
              <a:t> </a:t>
            </a:r>
            <a:endParaRPr lang="es-CO" dirty="0">
              <a:solidFill>
                <a:schemeClr val="tx2">
                  <a:lumMod val="75000"/>
                </a:schemeClr>
              </a:solidFill>
            </a:endParaRPr>
          </a:p>
        </p:txBody>
      </p:sp>
    </p:spTree>
    <p:extLst>
      <p:ext uri="{BB962C8B-B14F-4D97-AF65-F5344CB8AC3E}">
        <p14:creationId xmlns:p14="http://schemas.microsoft.com/office/powerpoint/2010/main" val="35131185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3DC9F9-01AA-4716-29A3-6F4D73624689}"/>
              </a:ext>
            </a:extLst>
          </p:cNvPr>
          <p:cNvSpPr>
            <a:spLocks noGrp="1"/>
          </p:cNvSpPr>
          <p:nvPr>
            <p:ph type="title"/>
          </p:nvPr>
        </p:nvSpPr>
        <p:spPr>
          <a:xfrm>
            <a:off x="925513" y="14287"/>
            <a:ext cx="7632700" cy="1057275"/>
          </a:xfrm>
        </p:spPr>
        <p:txBody>
          <a:bodyPr/>
          <a:lstStyle/>
          <a:p>
            <a:r>
              <a:rPr lang="es-CO" dirty="0">
                <a:solidFill>
                  <a:srgbClr val="464646"/>
                </a:solidFill>
                <a:latin typeface="Roboto Slab"/>
              </a:rPr>
              <a:t>R</a:t>
            </a:r>
            <a:r>
              <a:rPr lang="es-CO" b="0" i="0" dirty="0">
                <a:solidFill>
                  <a:srgbClr val="464646"/>
                </a:solidFill>
                <a:effectLst/>
                <a:latin typeface="Roboto Slab"/>
              </a:rPr>
              <a:t>iesgo psicosocial de las empresas</a:t>
            </a:r>
            <a:endParaRPr lang="es-CO" dirty="0"/>
          </a:p>
        </p:txBody>
      </p:sp>
      <p:pic>
        <p:nvPicPr>
          <p:cNvPr id="37890" name="Picture 2" descr="Semáforo Para Vehículos. Solo Icono Del Coche En Web Monocromático Del  Ejemplo De La Acción Del Símbolo Del Vector Del Estilo. Ilustraciones Svg,  Vectoriales, Clip Art Vectorizado Libre De Derechos. Image 79660230.">
            <a:extLst>
              <a:ext uri="{FF2B5EF4-FFF2-40B4-BE49-F238E27FC236}">
                <a16:creationId xmlns:a16="http://schemas.microsoft.com/office/drawing/2014/main" id="{231DE169-F37D-A5AB-C392-14423E340B6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4438" y="1217611"/>
            <a:ext cx="5797552" cy="5797552"/>
          </a:xfrm>
          <a:prstGeom prst="rect">
            <a:avLst/>
          </a:prstGeom>
          <a:noFill/>
          <a:extLst>
            <a:ext uri="{909E8E84-426E-40DD-AFC4-6F175D3DCCD1}">
              <a14:hiddenFill xmlns:a14="http://schemas.microsoft.com/office/drawing/2010/main">
                <a:solidFill>
                  <a:srgbClr val="FFFFFF"/>
                </a:solidFill>
              </a14:hiddenFill>
            </a:ext>
          </a:extLst>
        </p:spPr>
      </p:pic>
      <p:sp>
        <p:nvSpPr>
          <p:cNvPr id="4" name="Marcador de texto 3">
            <a:extLst>
              <a:ext uri="{FF2B5EF4-FFF2-40B4-BE49-F238E27FC236}">
                <a16:creationId xmlns:a16="http://schemas.microsoft.com/office/drawing/2014/main" id="{134EA518-AEA5-12B2-BF9B-89FA3E99D162}"/>
              </a:ext>
            </a:extLst>
          </p:cNvPr>
          <p:cNvSpPr>
            <a:spLocks noGrp="1"/>
          </p:cNvSpPr>
          <p:nvPr>
            <p:ph type="body" sz="half" idx="2"/>
          </p:nvPr>
        </p:nvSpPr>
        <p:spPr>
          <a:xfrm>
            <a:off x="2847182" y="1643063"/>
            <a:ext cx="9511506" cy="1477328"/>
          </a:xfrm>
        </p:spPr>
        <p:txBody>
          <a:bodyPr>
            <a:normAutofit/>
          </a:bodyPr>
          <a:lstStyle/>
          <a:p>
            <a:r>
              <a:rPr lang="es-CO" sz="2000" dirty="0">
                <a:solidFill>
                  <a:srgbClr val="464646"/>
                </a:solidFill>
                <a:latin typeface="Roboto Slab"/>
              </a:rPr>
              <a:t>A</a:t>
            </a:r>
            <a:r>
              <a:rPr lang="es-CO" sz="2000" b="0" i="0" dirty="0">
                <a:solidFill>
                  <a:srgbClr val="464646"/>
                </a:solidFill>
                <a:effectLst/>
                <a:latin typeface="Roboto Slab"/>
              </a:rPr>
              <a:t>lto riesgo o que están causando efectos negativos en la salud, en el bienestar o en el trabajo, deben realizar la evaluación de forma anual, enmarcado dentro del sistema de vigilancia epidemiológica de factores de riesgo psicosociales y requieren intervención en la fuente de forma inmediata a través de controles administrativos, controles operacionales y cambios organizacionales.</a:t>
            </a:r>
          </a:p>
          <a:p>
            <a:endParaRPr lang="es-CO" sz="2000" dirty="0"/>
          </a:p>
        </p:txBody>
      </p:sp>
      <p:sp>
        <p:nvSpPr>
          <p:cNvPr id="6" name="CuadroTexto 5">
            <a:extLst>
              <a:ext uri="{FF2B5EF4-FFF2-40B4-BE49-F238E27FC236}">
                <a16:creationId xmlns:a16="http://schemas.microsoft.com/office/drawing/2014/main" id="{EB81DA84-7AFC-5784-A815-7F936C34B6C3}"/>
              </a:ext>
            </a:extLst>
          </p:cNvPr>
          <p:cNvSpPr txBox="1"/>
          <p:nvPr/>
        </p:nvSpPr>
        <p:spPr>
          <a:xfrm>
            <a:off x="3007519" y="3411540"/>
            <a:ext cx="6786562" cy="1200329"/>
          </a:xfrm>
          <a:prstGeom prst="rect">
            <a:avLst/>
          </a:prstGeom>
          <a:noFill/>
        </p:spPr>
        <p:txBody>
          <a:bodyPr wrap="square">
            <a:spAutoFit/>
          </a:bodyPr>
          <a:lstStyle/>
          <a:p>
            <a:r>
              <a:rPr lang="es-CO" sz="2400" dirty="0">
                <a:solidFill>
                  <a:srgbClr val="464646"/>
                </a:solidFill>
                <a:latin typeface="Roboto Slab"/>
              </a:rPr>
              <a:t>M</a:t>
            </a:r>
            <a:r>
              <a:rPr lang="es-CO" sz="2400" b="0" i="0" dirty="0">
                <a:solidFill>
                  <a:srgbClr val="464646"/>
                </a:solidFill>
                <a:effectLst/>
                <a:latin typeface="Roboto Slab"/>
              </a:rPr>
              <a:t>edio o bajo, la evaluación se realizará cada dos años y requiere intervención, tanto en la fuente como en el trabajador.</a:t>
            </a:r>
            <a:endParaRPr lang="es-CO" sz="2400" dirty="0"/>
          </a:p>
        </p:txBody>
      </p:sp>
      <p:sp>
        <p:nvSpPr>
          <p:cNvPr id="8" name="CuadroTexto 7">
            <a:extLst>
              <a:ext uri="{FF2B5EF4-FFF2-40B4-BE49-F238E27FC236}">
                <a16:creationId xmlns:a16="http://schemas.microsoft.com/office/drawing/2014/main" id="{8DB0138A-730C-2E70-B538-378469B12DAC}"/>
              </a:ext>
            </a:extLst>
          </p:cNvPr>
          <p:cNvSpPr txBox="1"/>
          <p:nvPr/>
        </p:nvSpPr>
        <p:spPr>
          <a:xfrm>
            <a:off x="5572126" y="5772150"/>
            <a:ext cx="6786562" cy="923330"/>
          </a:xfrm>
          <a:prstGeom prst="rect">
            <a:avLst/>
          </a:prstGeom>
          <a:noFill/>
        </p:spPr>
        <p:txBody>
          <a:bodyPr wrap="square">
            <a:spAutoFit/>
          </a:bodyPr>
          <a:lstStyle/>
          <a:p>
            <a:r>
              <a:rPr lang="es-CO" dirty="0">
                <a:solidFill>
                  <a:srgbClr val="464646"/>
                </a:solidFill>
                <a:latin typeface="Roboto Slab"/>
              </a:rPr>
              <a:t>P</a:t>
            </a:r>
            <a:r>
              <a:rPr lang="es-CO" b="0" i="0" dirty="0">
                <a:solidFill>
                  <a:srgbClr val="464646"/>
                </a:solidFill>
                <a:effectLst/>
                <a:latin typeface="Roboto Slab"/>
              </a:rPr>
              <a:t>romedio del puntaje bruto total de los trabajadores obtenido a través de la aplicación y calificación del cuestionario intralaboral,.</a:t>
            </a:r>
            <a:endParaRPr lang="es-CO" dirty="0"/>
          </a:p>
        </p:txBody>
      </p:sp>
    </p:spTree>
    <p:extLst>
      <p:ext uri="{BB962C8B-B14F-4D97-AF65-F5344CB8AC3E}">
        <p14:creationId xmlns:p14="http://schemas.microsoft.com/office/powerpoint/2010/main" val="35109929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28CC5FC4-5252-CC79-5590-C1EB2F677F06}"/>
              </a:ext>
            </a:extLst>
          </p:cNvPr>
          <p:cNvGraphicFramePr>
            <a:graphicFrameLocks noGrp="1"/>
          </p:cNvGraphicFramePr>
          <p:nvPr>
            <p:ph idx="1"/>
            <p:extLst>
              <p:ext uri="{D42A27DB-BD31-4B8C-83A1-F6EECF244321}">
                <p14:modId xmlns:p14="http://schemas.microsoft.com/office/powerpoint/2010/main" val="3966730510"/>
              </p:ext>
            </p:extLst>
          </p:nvPr>
        </p:nvGraphicFramePr>
        <p:xfrm>
          <a:off x="-257175" y="0"/>
          <a:ext cx="12449175"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3626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F67858-D599-493D-24C2-82D91E4AB7AB}"/>
              </a:ext>
            </a:extLst>
          </p:cNvPr>
          <p:cNvSpPr>
            <a:spLocks noGrp="1"/>
          </p:cNvSpPr>
          <p:nvPr>
            <p:ph type="title"/>
          </p:nvPr>
        </p:nvSpPr>
        <p:spPr>
          <a:xfrm>
            <a:off x="838200" y="365126"/>
            <a:ext cx="10515600" cy="572424"/>
          </a:xfrm>
        </p:spPr>
        <p:txBody>
          <a:bodyPr>
            <a:normAutofit fontScale="90000"/>
          </a:bodyPr>
          <a:lstStyle/>
          <a:p>
            <a:r>
              <a:rPr lang="es-CO" dirty="0"/>
              <a:t>TASAS  DE MORTALIDAD POR ATEL</a:t>
            </a:r>
          </a:p>
        </p:txBody>
      </p:sp>
      <p:graphicFrame>
        <p:nvGraphicFramePr>
          <p:cNvPr id="4" name="Tabla 4">
            <a:extLst>
              <a:ext uri="{FF2B5EF4-FFF2-40B4-BE49-F238E27FC236}">
                <a16:creationId xmlns:a16="http://schemas.microsoft.com/office/drawing/2014/main" id="{0DCC9235-B129-B556-68B3-7AEFCBEBF372}"/>
              </a:ext>
            </a:extLst>
          </p:cNvPr>
          <p:cNvGraphicFramePr>
            <a:graphicFrameLocks noGrp="1"/>
          </p:cNvGraphicFramePr>
          <p:nvPr>
            <p:ph idx="1"/>
            <p:extLst>
              <p:ext uri="{D42A27DB-BD31-4B8C-83A1-F6EECF244321}">
                <p14:modId xmlns:p14="http://schemas.microsoft.com/office/powerpoint/2010/main" val="1232324516"/>
              </p:ext>
            </p:extLst>
          </p:nvPr>
        </p:nvGraphicFramePr>
        <p:xfrm>
          <a:off x="742950" y="937550"/>
          <a:ext cx="10515600" cy="198120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471143836"/>
                    </a:ext>
                  </a:extLst>
                </a:gridCol>
                <a:gridCol w="5257800">
                  <a:extLst>
                    <a:ext uri="{9D8B030D-6E8A-4147-A177-3AD203B41FA5}">
                      <a16:colId xmlns:a16="http://schemas.microsoft.com/office/drawing/2014/main" val="3947768619"/>
                    </a:ext>
                  </a:extLst>
                </a:gridCol>
              </a:tblGrid>
              <a:tr h="370840">
                <a:tc>
                  <a:txBody>
                    <a:bodyPr/>
                    <a:lstStyle/>
                    <a:p>
                      <a:r>
                        <a:rPr lang="es-CO" sz="2800" b="0" i="0" kern="1200" dirty="0">
                          <a:solidFill>
                            <a:schemeClr val="lt1"/>
                          </a:solidFill>
                          <a:effectLst/>
                          <a:latin typeface="+mn-lt"/>
                          <a:ea typeface="+mn-ea"/>
                          <a:cs typeface="+mn-cs"/>
                        </a:rPr>
                        <a:t>MUERTES CALIFICADAS COMO LABORAL</a:t>
                      </a:r>
                      <a:endParaRPr lang="es-CO" sz="2800" dirty="0"/>
                    </a:p>
                  </a:txBody>
                  <a:tcPr/>
                </a:tc>
                <a:tc>
                  <a:txBody>
                    <a:bodyPr/>
                    <a:lstStyle/>
                    <a:p>
                      <a:r>
                        <a:rPr lang="es-CO" sz="2800" b="0" i="0" kern="1200" dirty="0">
                          <a:solidFill>
                            <a:schemeClr val="lt1"/>
                          </a:solidFill>
                          <a:effectLst/>
                          <a:latin typeface="+mn-lt"/>
                          <a:ea typeface="+mn-ea"/>
                          <a:cs typeface="+mn-cs"/>
                        </a:rPr>
                        <a:t>TASA DE MUERTES  CALIFICADAS X 100.000</a:t>
                      </a:r>
                      <a:endParaRPr lang="es-CO" sz="2800" dirty="0"/>
                    </a:p>
                  </a:txBody>
                  <a:tcPr/>
                </a:tc>
                <a:extLst>
                  <a:ext uri="{0D108BD9-81ED-4DB2-BD59-A6C34878D82A}">
                    <a16:rowId xmlns:a16="http://schemas.microsoft.com/office/drawing/2014/main" val="180039396"/>
                  </a:ext>
                </a:extLst>
              </a:tr>
              <a:tr h="370840">
                <a:tc>
                  <a:txBody>
                    <a:bodyPr/>
                    <a:lstStyle/>
                    <a:p>
                      <a:r>
                        <a:rPr lang="es-CO" sz="2800" b="0" i="0" kern="1200" dirty="0">
                          <a:solidFill>
                            <a:schemeClr val="dk1"/>
                          </a:solidFill>
                          <a:effectLst/>
                          <a:latin typeface="+mn-lt"/>
                          <a:ea typeface="+mn-ea"/>
                          <a:cs typeface="+mn-cs"/>
                        </a:rPr>
                        <a:t>579</a:t>
                      </a:r>
                    </a:p>
                  </a:txBody>
                  <a:tcPr/>
                </a:tc>
                <a:tc>
                  <a:txBody>
                    <a:bodyPr/>
                    <a:lstStyle/>
                    <a:p>
                      <a:r>
                        <a:rPr lang="es-ES" sz="2800" b="0" i="0" kern="1200" dirty="0">
                          <a:solidFill>
                            <a:schemeClr val="dk1"/>
                          </a:solidFill>
                          <a:effectLst/>
                          <a:latin typeface="+mn-lt"/>
                          <a:ea typeface="+mn-ea"/>
                          <a:cs typeface="+mn-cs"/>
                        </a:rPr>
                        <a:t>5,20</a:t>
                      </a:r>
                    </a:p>
                  </a:txBody>
                  <a:tcPr/>
                </a:tc>
                <a:extLst>
                  <a:ext uri="{0D108BD9-81ED-4DB2-BD59-A6C34878D82A}">
                    <a16:rowId xmlns:a16="http://schemas.microsoft.com/office/drawing/2014/main" val="996177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2800" b="0" i="0" kern="1200" dirty="0">
                          <a:solidFill>
                            <a:schemeClr val="dk1"/>
                          </a:solidFill>
                          <a:effectLst/>
                          <a:latin typeface="+mn-lt"/>
                          <a:ea typeface="+mn-ea"/>
                          <a:cs typeface="+mn-cs"/>
                        </a:rPr>
                        <a:t>Año 2021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b="0" i="0" kern="1200" dirty="0">
                          <a:solidFill>
                            <a:schemeClr val="dk1"/>
                          </a:solidFill>
                          <a:effectLst/>
                          <a:latin typeface="+mn-lt"/>
                          <a:ea typeface="+mn-ea"/>
                          <a:cs typeface="+mn-cs"/>
                        </a:rPr>
                        <a:t>Año 2021</a:t>
                      </a:r>
                    </a:p>
                  </a:txBody>
                  <a:tcPr/>
                </a:tc>
                <a:extLst>
                  <a:ext uri="{0D108BD9-81ED-4DB2-BD59-A6C34878D82A}">
                    <a16:rowId xmlns:a16="http://schemas.microsoft.com/office/drawing/2014/main" val="2470483855"/>
                  </a:ext>
                </a:extLst>
              </a:tr>
            </a:tbl>
          </a:graphicData>
        </a:graphic>
      </p:graphicFrame>
      <p:pic>
        <p:nvPicPr>
          <p:cNvPr id="7170" name="Picture 2" descr="Siniestralidad laboral en 2021 Colombia - SST-SAFEWORK">
            <a:extLst>
              <a:ext uri="{FF2B5EF4-FFF2-40B4-BE49-F238E27FC236}">
                <a16:creationId xmlns:a16="http://schemas.microsoft.com/office/drawing/2014/main" id="{C65BE830-4171-B6B4-80AE-722A5A97CD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2443" y="3007810"/>
            <a:ext cx="7376614" cy="3850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6508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105F33-6042-1AAC-C939-BADB8EB4A4D7}"/>
              </a:ext>
            </a:extLst>
          </p:cNvPr>
          <p:cNvSpPr>
            <a:spLocks noGrp="1"/>
          </p:cNvSpPr>
          <p:nvPr>
            <p:ph type="title"/>
          </p:nvPr>
        </p:nvSpPr>
        <p:spPr/>
        <p:txBody>
          <a:bodyPr/>
          <a:lstStyle/>
          <a:p>
            <a:r>
              <a:rPr lang="es-CO" dirty="0"/>
              <a:t>Que tiene la guía de análisis del riesgo psicosocial  </a:t>
            </a:r>
          </a:p>
        </p:txBody>
      </p:sp>
      <p:graphicFrame>
        <p:nvGraphicFramePr>
          <p:cNvPr id="4" name="Marcador de contenido 3">
            <a:extLst>
              <a:ext uri="{FF2B5EF4-FFF2-40B4-BE49-F238E27FC236}">
                <a16:creationId xmlns:a16="http://schemas.microsoft.com/office/drawing/2014/main" id="{287E1BA6-204E-9AA3-4727-E89BCE5D981D}"/>
              </a:ext>
            </a:extLst>
          </p:cNvPr>
          <p:cNvGraphicFramePr>
            <a:graphicFrameLocks noGrp="1"/>
          </p:cNvGraphicFramePr>
          <p:nvPr>
            <p:ph idx="1"/>
            <p:extLst>
              <p:ext uri="{D42A27DB-BD31-4B8C-83A1-F6EECF244321}">
                <p14:modId xmlns:p14="http://schemas.microsoft.com/office/powerpoint/2010/main" val="329133969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614437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Diferentes modelos de custodia de documentos">
            <a:extLst>
              <a:ext uri="{FF2B5EF4-FFF2-40B4-BE49-F238E27FC236}">
                <a16:creationId xmlns:a16="http://schemas.microsoft.com/office/drawing/2014/main" id="{D5308D52-4369-26D5-1895-DE07053B7A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4887" y="-346075"/>
            <a:ext cx="3309938" cy="2479259"/>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EABC6452-EF8D-3708-AA4D-6861072159C1}"/>
              </a:ext>
            </a:extLst>
          </p:cNvPr>
          <p:cNvSpPr>
            <a:spLocks noGrp="1"/>
          </p:cNvSpPr>
          <p:nvPr>
            <p:ph type="title"/>
          </p:nvPr>
        </p:nvSpPr>
        <p:spPr>
          <a:xfrm>
            <a:off x="738187" y="227012"/>
            <a:ext cx="10515600" cy="1325563"/>
          </a:xfrm>
        </p:spPr>
        <p:txBody>
          <a:bodyPr/>
          <a:lstStyle/>
          <a:p>
            <a:r>
              <a:rPr lang="es-CO" dirty="0"/>
              <a:t>CUSTODIA</a:t>
            </a:r>
          </a:p>
        </p:txBody>
      </p:sp>
      <p:graphicFrame>
        <p:nvGraphicFramePr>
          <p:cNvPr id="4" name="Marcador de contenido 3">
            <a:extLst>
              <a:ext uri="{FF2B5EF4-FFF2-40B4-BE49-F238E27FC236}">
                <a16:creationId xmlns:a16="http://schemas.microsoft.com/office/drawing/2014/main" id="{6A3BE2C2-CAFB-14EB-CE42-0B43B7F131D1}"/>
              </a:ext>
            </a:extLst>
          </p:cNvPr>
          <p:cNvGraphicFramePr>
            <a:graphicFrameLocks noGrp="1"/>
          </p:cNvGraphicFramePr>
          <p:nvPr>
            <p:ph idx="1"/>
            <p:extLst>
              <p:ext uri="{D42A27DB-BD31-4B8C-83A1-F6EECF244321}">
                <p14:modId xmlns:p14="http://schemas.microsoft.com/office/powerpoint/2010/main" val="3310601092"/>
              </p:ext>
            </p:extLst>
          </p:nvPr>
        </p:nvGraphicFramePr>
        <p:xfrm>
          <a:off x="257175" y="1552575"/>
          <a:ext cx="11096625" cy="5305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72010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486F9B-62B8-56CE-01B9-1ED96F8A0C48}"/>
              </a:ext>
            </a:extLst>
          </p:cNvPr>
          <p:cNvSpPr>
            <a:spLocks noGrp="1"/>
          </p:cNvSpPr>
          <p:nvPr>
            <p:ph type="title"/>
          </p:nvPr>
        </p:nvSpPr>
        <p:spPr/>
        <p:txBody>
          <a:bodyPr>
            <a:noAutofit/>
          </a:bodyPr>
          <a:lstStyle/>
          <a:p>
            <a:r>
              <a:rPr lang="es-CO" sz="2800" b="1" i="0" dirty="0">
                <a:solidFill>
                  <a:srgbClr val="464646"/>
                </a:solidFill>
                <a:effectLst/>
                <a:latin typeface="Roboto Slab"/>
              </a:rPr>
              <a:t> Guía Técnica General y protocolos para la promoción, prevención e intervención de los Factores Psicosociales y sus efectos en la población trabajadora.</a:t>
            </a:r>
            <a:endParaRPr lang="es-CO" sz="2800" dirty="0"/>
          </a:p>
        </p:txBody>
      </p:sp>
      <p:graphicFrame>
        <p:nvGraphicFramePr>
          <p:cNvPr id="4" name="Marcador de contenido 3">
            <a:extLst>
              <a:ext uri="{FF2B5EF4-FFF2-40B4-BE49-F238E27FC236}">
                <a16:creationId xmlns:a16="http://schemas.microsoft.com/office/drawing/2014/main" id="{16B07323-507C-29F7-7E5D-E5C83D7F36A2}"/>
              </a:ext>
            </a:extLst>
          </p:cNvPr>
          <p:cNvGraphicFramePr>
            <a:graphicFrameLocks noGrp="1"/>
          </p:cNvGraphicFramePr>
          <p:nvPr>
            <p:ph idx="1"/>
            <p:extLst>
              <p:ext uri="{D42A27DB-BD31-4B8C-83A1-F6EECF244321}">
                <p14:modId xmlns:p14="http://schemas.microsoft.com/office/powerpoint/2010/main" val="3492396409"/>
              </p:ext>
            </p:extLst>
          </p:nvPr>
        </p:nvGraphicFramePr>
        <p:xfrm>
          <a:off x="328613" y="1690688"/>
          <a:ext cx="11644312" cy="48021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815509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E8AD4C-8930-A038-C980-593704BAEDFA}"/>
              </a:ext>
            </a:extLst>
          </p:cNvPr>
          <p:cNvSpPr>
            <a:spLocks noGrp="1"/>
          </p:cNvSpPr>
          <p:nvPr>
            <p:ph type="title"/>
          </p:nvPr>
        </p:nvSpPr>
        <p:spPr>
          <a:xfrm>
            <a:off x="554833" y="18255"/>
            <a:ext cx="4317206" cy="1325563"/>
          </a:xfrm>
        </p:spPr>
        <p:txBody>
          <a:bodyPr>
            <a:normAutofit/>
          </a:bodyPr>
          <a:lstStyle/>
          <a:p>
            <a:r>
              <a:rPr lang="es-CO" b="0" i="0" dirty="0">
                <a:solidFill>
                  <a:schemeClr val="accent1"/>
                </a:solidFill>
                <a:effectLst/>
                <a:latin typeface="Roboto Slab"/>
              </a:rPr>
              <a:t>ARL acciones:</a:t>
            </a:r>
            <a:endParaRPr lang="es-CO" dirty="0">
              <a:solidFill>
                <a:schemeClr val="accent1"/>
              </a:solidFill>
            </a:endParaRPr>
          </a:p>
        </p:txBody>
      </p:sp>
      <p:graphicFrame>
        <p:nvGraphicFramePr>
          <p:cNvPr id="4" name="Marcador de contenido 3">
            <a:extLst>
              <a:ext uri="{FF2B5EF4-FFF2-40B4-BE49-F238E27FC236}">
                <a16:creationId xmlns:a16="http://schemas.microsoft.com/office/drawing/2014/main" id="{C5AF62B8-E35A-45BA-96FA-798F2E46A360}"/>
              </a:ext>
            </a:extLst>
          </p:cNvPr>
          <p:cNvGraphicFramePr>
            <a:graphicFrameLocks noGrp="1"/>
          </p:cNvGraphicFramePr>
          <p:nvPr>
            <p:ph idx="1"/>
            <p:extLst>
              <p:ext uri="{D42A27DB-BD31-4B8C-83A1-F6EECF244321}">
                <p14:modId xmlns:p14="http://schemas.microsoft.com/office/powerpoint/2010/main" val="2833320859"/>
              </p:ext>
            </p:extLst>
          </p:nvPr>
        </p:nvGraphicFramePr>
        <p:xfrm>
          <a:off x="271463" y="1528763"/>
          <a:ext cx="11501437" cy="4972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9942" name="Picture 6" descr="Cómo contactar con WhatsApp - Atención al cliente y preguntas frecuentes">
            <a:extLst>
              <a:ext uri="{FF2B5EF4-FFF2-40B4-BE49-F238E27FC236}">
                <a16:creationId xmlns:a16="http://schemas.microsoft.com/office/drawing/2014/main" id="{8F3934EA-6949-CE98-B296-0E92934E2FE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251" t="9050" r="10351" b="22924"/>
          <a:stretch/>
        </p:blipFill>
        <p:spPr bwMode="auto">
          <a:xfrm>
            <a:off x="8443913" y="-30952"/>
            <a:ext cx="3476623" cy="1579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2772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D9DFB6-6E17-0DD4-7EC6-7F05386434A8}"/>
              </a:ext>
            </a:extLst>
          </p:cNvPr>
          <p:cNvSpPr>
            <a:spLocks noGrp="1"/>
          </p:cNvSpPr>
          <p:nvPr>
            <p:ph type="title"/>
          </p:nvPr>
        </p:nvSpPr>
        <p:spPr/>
        <p:txBody>
          <a:bodyPr/>
          <a:lstStyle/>
          <a:p>
            <a:r>
              <a:rPr lang="es-CO" dirty="0">
                <a:solidFill>
                  <a:srgbClr val="464646"/>
                </a:solidFill>
                <a:latin typeface="Roboto Slab"/>
              </a:rPr>
              <a:t>S</a:t>
            </a:r>
            <a:r>
              <a:rPr lang="es-CO" b="0" i="0" dirty="0">
                <a:solidFill>
                  <a:srgbClr val="464646"/>
                </a:solidFill>
                <a:effectLst/>
                <a:latin typeface="Roboto Slab"/>
              </a:rPr>
              <a:t>istema de Vigilancia </a:t>
            </a:r>
            <a:r>
              <a:rPr lang="es-CO" dirty="0">
                <a:solidFill>
                  <a:srgbClr val="464646"/>
                </a:solidFill>
                <a:latin typeface="Roboto Slab"/>
              </a:rPr>
              <a:t>E</a:t>
            </a:r>
            <a:r>
              <a:rPr lang="es-CO" b="0" i="0" dirty="0">
                <a:solidFill>
                  <a:srgbClr val="464646"/>
                </a:solidFill>
                <a:effectLst/>
                <a:latin typeface="Roboto Slab"/>
              </a:rPr>
              <a:t>pidemiológica de </a:t>
            </a:r>
            <a:r>
              <a:rPr lang="es-CO" dirty="0">
                <a:solidFill>
                  <a:srgbClr val="464646"/>
                </a:solidFill>
                <a:latin typeface="Roboto Slab"/>
              </a:rPr>
              <a:t>R</a:t>
            </a:r>
            <a:r>
              <a:rPr lang="es-CO" b="0" i="0" dirty="0">
                <a:solidFill>
                  <a:srgbClr val="464646"/>
                </a:solidFill>
                <a:effectLst/>
                <a:latin typeface="Roboto Slab"/>
              </a:rPr>
              <a:t>iesgo Psicosocial</a:t>
            </a:r>
            <a:r>
              <a:rPr lang="es-CO" b="1" i="0" dirty="0">
                <a:solidFill>
                  <a:srgbClr val="464646"/>
                </a:solidFill>
                <a:effectLst/>
                <a:latin typeface="Roboto Slab"/>
              </a:rPr>
              <a:t>. </a:t>
            </a:r>
            <a:endParaRPr lang="es-CO" dirty="0"/>
          </a:p>
        </p:txBody>
      </p:sp>
      <p:graphicFrame>
        <p:nvGraphicFramePr>
          <p:cNvPr id="4" name="Marcador de contenido 3">
            <a:extLst>
              <a:ext uri="{FF2B5EF4-FFF2-40B4-BE49-F238E27FC236}">
                <a16:creationId xmlns:a16="http://schemas.microsoft.com/office/drawing/2014/main" id="{9B99CE05-15A7-2DD0-C325-02ED300D58E3}"/>
              </a:ext>
            </a:extLst>
          </p:cNvPr>
          <p:cNvGraphicFramePr>
            <a:graphicFrameLocks noGrp="1"/>
          </p:cNvGraphicFramePr>
          <p:nvPr>
            <p:ph idx="1"/>
            <p:extLst>
              <p:ext uri="{D42A27DB-BD31-4B8C-83A1-F6EECF244321}">
                <p14:modId xmlns:p14="http://schemas.microsoft.com/office/powerpoint/2010/main" val="2786203835"/>
              </p:ext>
            </p:extLst>
          </p:nvPr>
        </p:nvGraphicFramePr>
        <p:xfrm>
          <a:off x="200025" y="1690688"/>
          <a:ext cx="11772899" cy="4967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749269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A718D4-DA2E-4CDC-CEA1-AE4CBB7537D9}"/>
              </a:ext>
            </a:extLst>
          </p:cNvPr>
          <p:cNvSpPr>
            <a:spLocks noGrp="1"/>
          </p:cNvSpPr>
          <p:nvPr>
            <p:ph type="title"/>
          </p:nvPr>
        </p:nvSpPr>
        <p:spPr/>
        <p:txBody>
          <a:bodyPr/>
          <a:lstStyle/>
          <a:p>
            <a:r>
              <a:rPr lang="es-CO" dirty="0"/>
              <a:t>SANCIONES POR INCUMPLIMIENTO</a:t>
            </a:r>
          </a:p>
        </p:txBody>
      </p:sp>
      <p:graphicFrame>
        <p:nvGraphicFramePr>
          <p:cNvPr id="4" name="Marcador de contenido 3">
            <a:extLst>
              <a:ext uri="{FF2B5EF4-FFF2-40B4-BE49-F238E27FC236}">
                <a16:creationId xmlns:a16="http://schemas.microsoft.com/office/drawing/2014/main" id="{D0DD8826-DB59-DBCB-06B7-3E6AAFD2C7B1}"/>
              </a:ext>
            </a:extLst>
          </p:cNvPr>
          <p:cNvGraphicFramePr>
            <a:graphicFrameLocks noGrp="1"/>
          </p:cNvGraphicFramePr>
          <p:nvPr>
            <p:ph idx="1"/>
            <p:extLst>
              <p:ext uri="{D42A27DB-BD31-4B8C-83A1-F6EECF244321}">
                <p14:modId xmlns:p14="http://schemas.microsoft.com/office/powerpoint/2010/main" val="312281055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26319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915E64-F8B9-1E4F-5E39-D90A63CB115E}"/>
              </a:ext>
            </a:extLst>
          </p:cNvPr>
          <p:cNvSpPr>
            <a:spLocks noGrp="1"/>
          </p:cNvSpPr>
          <p:nvPr>
            <p:ph type="title"/>
          </p:nvPr>
        </p:nvSpPr>
        <p:spPr>
          <a:xfrm>
            <a:off x="5695950" y="365125"/>
            <a:ext cx="10515600" cy="1325563"/>
          </a:xfrm>
        </p:spPr>
        <p:txBody>
          <a:bodyPr/>
          <a:lstStyle/>
          <a:p>
            <a:r>
              <a:rPr lang="es-CO" b="1" i="0" dirty="0">
                <a:solidFill>
                  <a:srgbClr val="464646"/>
                </a:solidFill>
                <a:effectLst/>
                <a:latin typeface="Roboto Slab"/>
              </a:rPr>
              <a:t>Vigencia y Derogatoria.</a:t>
            </a:r>
            <a:endParaRPr lang="es-CO" dirty="0"/>
          </a:p>
        </p:txBody>
      </p:sp>
      <p:graphicFrame>
        <p:nvGraphicFramePr>
          <p:cNvPr id="4" name="Marcador de contenido 3">
            <a:extLst>
              <a:ext uri="{FF2B5EF4-FFF2-40B4-BE49-F238E27FC236}">
                <a16:creationId xmlns:a16="http://schemas.microsoft.com/office/drawing/2014/main" id="{7060BACF-F49C-CC4A-32C3-CF9E67FC67DC}"/>
              </a:ext>
            </a:extLst>
          </p:cNvPr>
          <p:cNvGraphicFramePr>
            <a:graphicFrameLocks noGrp="1"/>
          </p:cNvGraphicFramePr>
          <p:nvPr>
            <p:ph idx="1"/>
            <p:extLst>
              <p:ext uri="{D42A27DB-BD31-4B8C-83A1-F6EECF244321}">
                <p14:modId xmlns:p14="http://schemas.microsoft.com/office/powerpoint/2010/main" val="3270084302"/>
              </p:ext>
            </p:extLst>
          </p:nvPr>
        </p:nvGraphicFramePr>
        <p:xfrm>
          <a:off x="-1357314" y="0"/>
          <a:ext cx="14044614"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88975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a:extLst>
              <a:ext uri="{FF2B5EF4-FFF2-40B4-BE49-F238E27FC236}">
                <a16:creationId xmlns:a16="http://schemas.microsoft.com/office/drawing/2014/main" id="{051049E8-949E-4732-DEE5-FF0A67378B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625" y="47625"/>
            <a:ext cx="7058025" cy="7058025"/>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1987BCEB-F1BD-410B-896E-CCBF74D10F90}"/>
              </a:ext>
            </a:extLst>
          </p:cNvPr>
          <p:cNvSpPr>
            <a:spLocks noGrp="1"/>
          </p:cNvSpPr>
          <p:nvPr>
            <p:ph type="ctrTitle"/>
          </p:nvPr>
        </p:nvSpPr>
        <p:spPr>
          <a:xfrm>
            <a:off x="1524000" y="0"/>
            <a:ext cx="9144000" cy="2387600"/>
          </a:xfrm>
        </p:spPr>
        <p:txBody>
          <a:bodyPr>
            <a:normAutofit fontScale="90000"/>
          </a:bodyPr>
          <a:lstStyle/>
          <a:p>
            <a:r>
              <a:rPr lang="es-CO" dirty="0"/>
              <a:t>QUE ES Y CUAL EL USO DE LA CERTIFICACION DE DISCAPACIDAD</a:t>
            </a:r>
          </a:p>
        </p:txBody>
      </p:sp>
    </p:spTree>
    <p:extLst>
      <p:ext uri="{BB962C8B-B14F-4D97-AF65-F5344CB8AC3E}">
        <p14:creationId xmlns:p14="http://schemas.microsoft.com/office/powerpoint/2010/main" val="1331141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01134C-A41F-E141-AC01-CC1D0BC27D2C}"/>
              </a:ext>
            </a:extLst>
          </p:cNvPr>
          <p:cNvSpPr>
            <a:spLocks noGrp="1"/>
          </p:cNvSpPr>
          <p:nvPr>
            <p:ph type="title"/>
          </p:nvPr>
        </p:nvSpPr>
        <p:spPr>
          <a:xfrm>
            <a:off x="1141413" y="0"/>
            <a:ext cx="9905998" cy="1478570"/>
          </a:xfrm>
        </p:spPr>
        <p:txBody>
          <a:bodyPr/>
          <a:lstStyle/>
          <a:p>
            <a:r>
              <a:rPr lang="es-CO" dirty="0"/>
              <a:t>A QUIEN APLICA</a:t>
            </a:r>
          </a:p>
        </p:txBody>
      </p:sp>
      <p:graphicFrame>
        <p:nvGraphicFramePr>
          <p:cNvPr id="4" name="Marcador de contenido 3">
            <a:extLst>
              <a:ext uri="{FF2B5EF4-FFF2-40B4-BE49-F238E27FC236}">
                <a16:creationId xmlns:a16="http://schemas.microsoft.com/office/drawing/2014/main" id="{73B6A559-A710-7940-8A98-9435028FC27C}"/>
              </a:ext>
            </a:extLst>
          </p:cNvPr>
          <p:cNvGraphicFramePr>
            <a:graphicFrameLocks noGrp="1"/>
          </p:cNvGraphicFramePr>
          <p:nvPr>
            <p:ph idx="1"/>
            <p:extLst>
              <p:ext uri="{D42A27DB-BD31-4B8C-83A1-F6EECF244321}">
                <p14:modId xmlns:p14="http://schemas.microsoft.com/office/powerpoint/2010/main" val="3191706969"/>
              </p:ext>
            </p:extLst>
          </p:nvPr>
        </p:nvGraphicFramePr>
        <p:xfrm>
          <a:off x="304800" y="1113183"/>
          <a:ext cx="11728174" cy="57448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57767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0DA59E01-1154-C040-AD1D-933BB85BEC8A}"/>
              </a:ext>
            </a:extLst>
          </p:cNvPr>
          <p:cNvPicPr>
            <a:picLocks noGrp="1" noChangeAspect="1"/>
          </p:cNvPicPr>
          <p:nvPr>
            <p:ph idx="1"/>
          </p:nvPr>
        </p:nvPicPr>
        <p:blipFill>
          <a:blip r:embed="rId2"/>
          <a:stretch>
            <a:fillRect/>
          </a:stretch>
        </p:blipFill>
        <p:spPr>
          <a:xfrm>
            <a:off x="408342" y="677333"/>
            <a:ext cx="6776042" cy="3471333"/>
          </a:xfrm>
          <a:noFill/>
        </p:spPr>
      </p:pic>
      <p:sp>
        <p:nvSpPr>
          <p:cNvPr id="6" name="Elipse 5">
            <a:extLst>
              <a:ext uri="{FF2B5EF4-FFF2-40B4-BE49-F238E27FC236}">
                <a16:creationId xmlns:a16="http://schemas.microsoft.com/office/drawing/2014/main" id="{138F0D2B-E837-C34D-8800-FB8C24D82550}"/>
              </a:ext>
            </a:extLst>
          </p:cNvPr>
          <p:cNvSpPr/>
          <p:nvPr/>
        </p:nvSpPr>
        <p:spPr>
          <a:xfrm>
            <a:off x="2438400" y="558801"/>
            <a:ext cx="2793999" cy="1049866"/>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s-CO" sz="2000"/>
          </a:p>
        </p:txBody>
      </p:sp>
      <p:sp>
        <p:nvSpPr>
          <p:cNvPr id="7" name="Rectángulo redondeado 6">
            <a:extLst>
              <a:ext uri="{FF2B5EF4-FFF2-40B4-BE49-F238E27FC236}">
                <a16:creationId xmlns:a16="http://schemas.microsoft.com/office/drawing/2014/main" id="{BB2514FD-608B-FA40-98B5-067F6B0E2C70}"/>
              </a:ext>
            </a:extLst>
          </p:cNvPr>
          <p:cNvSpPr/>
          <p:nvPr/>
        </p:nvSpPr>
        <p:spPr>
          <a:xfrm>
            <a:off x="1649412" y="4453467"/>
            <a:ext cx="4741679" cy="2082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s-CO" sz="1600" dirty="0"/>
              <a:t>ENFERMEDAD AGUDA O CRÓNICA</a:t>
            </a:r>
          </a:p>
          <a:p>
            <a:pPr algn="ctr">
              <a:buNone/>
            </a:pPr>
            <a:r>
              <a:rPr lang="es-CO" sz="1600" dirty="0"/>
              <a:t>TRAUMATISMOS O LESIONES</a:t>
            </a:r>
          </a:p>
          <a:p>
            <a:pPr algn="ctr">
              <a:buNone/>
            </a:pPr>
            <a:r>
              <a:rPr lang="es-CO" sz="1600" dirty="0"/>
              <a:t>EMBARAZO O ENVEJECIMIENTO</a:t>
            </a:r>
          </a:p>
          <a:p>
            <a:pPr algn="ctr">
              <a:buNone/>
            </a:pPr>
            <a:r>
              <a:rPr lang="es-CO" sz="1600" dirty="0"/>
              <a:t>ALTERACIONES CONGÈNITAS</a:t>
            </a:r>
          </a:p>
          <a:p>
            <a:pPr algn="ctr">
              <a:buNone/>
            </a:pPr>
            <a:endParaRPr lang="es-CO" sz="1600" dirty="0"/>
          </a:p>
        </p:txBody>
      </p:sp>
      <p:sp>
        <p:nvSpPr>
          <p:cNvPr id="8" name="Rectángulo redondeado 7">
            <a:extLst>
              <a:ext uri="{FF2B5EF4-FFF2-40B4-BE49-F238E27FC236}">
                <a16:creationId xmlns:a16="http://schemas.microsoft.com/office/drawing/2014/main" id="{5507C352-1B2C-ED48-8A6C-DA53B8BF3508}"/>
              </a:ext>
            </a:extLst>
          </p:cNvPr>
          <p:cNvSpPr/>
          <p:nvPr/>
        </p:nvSpPr>
        <p:spPr>
          <a:xfrm>
            <a:off x="7605775" y="795867"/>
            <a:ext cx="3217333" cy="812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buNone/>
            </a:pPr>
            <a:r>
              <a:rPr lang="es-CO" sz="2400" dirty="0"/>
              <a:t>CODIFICACIÓN SEGÙN CIE 10</a:t>
            </a:r>
          </a:p>
        </p:txBody>
      </p:sp>
      <p:pic>
        <p:nvPicPr>
          <p:cNvPr id="10" name="Imagen 9">
            <a:extLst>
              <a:ext uri="{FF2B5EF4-FFF2-40B4-BE49-F238E27FC236}">
                <a16:creationId xmlns:a16="http://schemas.microsoft.com/office/drawing/2014/main" id="{3167860A-91A7-0C48-9888-492E3904DB28}"/>
              </a:ext>
            </a:extLst>
          </p:cNvPr>
          <p:cNvPicPr>
            <a:picLocks noChangeAspect="1"/>
          </p:cNvPicPr>
          <p:nvPr/>
        </p:nvPicPr>
        <p:blipFill>
          <a:blip r:embed="rId3"/>
          <a:stretch>
            <a:fillRect/>
          </a:stretch>
        </p:blipFill>
        <p:spPr>
          <a:xfrm>
            <a:off x="7653867" y="2035838"/>
            <a:ext cx="3169241" cy="4225655"/>
          </a:xfrm>
          <a:prstGeom prst="rect">
            <a:avLst/>
          </a:prstGeom>
        </p:spPr>
      </p:pic>
    </p:spTree>
    <p:extLst>
      <p:ext uri="{BB962C8B-B14F-4D97-AF65-F5344CB8AC3E}">
        <p14:creationId xmlns:p14="http://schemas.microsoft.com/office/powerpoint/2010/main" val="1390208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C33A5D-C5D4-1AA5-5AEC-ED1F124162E0}"/>
              </a:ext>
            </a:extLst>
          </p:cNvPr>
          <p:cNvSpPr>
            <a:spLocks noGrp="1"/>
          </p:cNvSpPr>
          <p:nvPr>
            <p:ph type="title"/>
          </p:nvPr>
        </p:nvSpPr>
        <p:spPr/>
        <p:txBody>
          <a:bodyPr/>
          <a:lstStyle/>
          <a:p>
            <a:r>
              <a:rPr lang="es-CO" dirty="0"/>
              <a:t>INCAPACIDADES TEMPORALES QUE HAY DE NUEVO</a:t>
            </a:r>
          </a:p>
        </p:txBody>
      </p:sp>
      <p:sp>
        <p:nvSpPr>
          <p:cNvPr id="3" name="Marcador de texto 2">
            <a:extLst>
              <a:ext uri="{FF2B5EF4-FFF2-40B4-BE49-F238E27FC236}">
                <a16:creationId xmlns:a16="http://schemas.microsoft.com/office/drawing/2014/main" id="{C9153A72-C79F-8609-C937-B2CA9EC96830}"/>
              </a:ext>
            </a:extLst>
          </p:cNvPr>
          <p:cNvSpPr>
            <a:spLocks noGrp="1"/>
          </p:cNvSpPr>
          <p:nvPr>
            <p:ph type="body" idx="1"/>
          </p:nvPr>
        </p:nvSpPr>
        <p:spPr/>
        <p:txBody>
          <a:bodyPr/>
          <a:lstStyle/>
          <a:p>
            <a:endParaRPr lang="es-CO"/>
          </a:p>
        </p:txBody>
      </p:sp>
    </p:spTree>
    <p:extLst>
      <p:ext uri="{BB962C8B-B14F-4D97-AF65-F5344CB8AC3E}">
        <p14:creationId xmlns:p14="http://schemas.microsoft.com/office/powerpoint/2010/main" val="37230327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CO" dirty="0"/>
              <a:t>Objetivo de la valoración del equipo interdisciplinario</a:t>
            </a:r>
            <a:br>
              <a:rPr lang="es-CO" dirty="0"/>
            </a:br>
            <a:endParaRPr lang="es-CO" dirty="0"/>
          </a:p>
        </p:txBody>
      </p:sp>
      <p:graphicFrame>
        <p:nvGraphicFramePr>
          <p:cNvPr id="4" name="Marcador de contenido 3">
            <a:extLst>
              <a:ext uri="{FF2B5EF4-FFF2-40B4-BE49-F238E27FC236}">
                <a16:creationId xmlns:a16="http://schemas.microsoft.com/office/drawing/2014/main" id="{CBB32323-DB61-6C5D-088B-3C5972A40494}"/>
              </a:ext>
            </a:extLst>
          </p:cNvPr>
          <p:cNvGraphicFramePr>
            <a:graphicFrameLocks noGrp="1"/>
          </p:cNvGraphicFramePr>
          <p:nvPr>
            <p:ph sz="half" idx="1"/>
            <p:extLst>
              <p:ext uri="{D42A27DB-BD31-4B8C-83A1-F6EECF244321}">
                <p14:modId xmlns:p14="http://schemas.microsoft.com/office/powerpoint/2010/main" val="4037523099"/>
              </p:ext>
            </p:extLst>
          </p:nvPr>
        </p:nvGraphicFramePr>
        <p:xfrm>
          <a:off x="466725" y="1690688"/>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Marcador de contenido 6"/>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6172200" y="2644276"/>
            <a:ext cx="4875213" cy="2752136"/>
          </a:xfrm>
        </p:spPr>
      </p:pic>
      <p:sp>
        <p:nvSpPr>
          <p:cNvPr id="6" name="CuadroTexto 5">
            <a:extLst>
              <a:ext uri="{FF2B5EF4-FFF2-40B4-BE49-F238E27FC236}">
                <a16:creationId xmlns:a16="http://schemas.microsoft.com/office/drawing/2014/main" id="{71D5E39F-1509-1855-3621-25D76357BDB6}"/>
              </a:ext>
            </a:extLst>
          </p:cNvPr>
          <p:cNvSpPr txBox="1"/>
          <p:nvPr/>
        </p:nvSpPr>
        <p:spPr>
          <a:xfrm>
            <a:off x="1011436" y="6165334"/>
            <a:ext cx="10321528" cy="369332"/>
          </a:xfrm>
          <a:prstGeom prst="rect">
            <a:avLst/>
          </a:prstGeom>
          <a:noFill/>
        </p:spPr>
        <p:txBody>
          <a:bodyPr wrap="square">
            <a:spAutoFit/>
          </a:bodyPr>
          <a:lstStyle/>
          <a:p>
            <a:r>
              <a:rPr lang="es-CO" dirty="0"/>
              <a:t>El procedimiento de certificación de discapacidad no tendrá costo para el solicitante.</a:t>
            </a:r>
          </a:p>
        </p:txBody>
      </p:sp>
    </p:spTree>
    <p:extLst>
      <p:ext uri="{BB962C8B-B14F-4D97-AF65-F5344CB8AC3E}">
        <p14:creationId xmlns:p14="http://schemas.microsoft.com/office/powerpoint/2010/main" val="12195323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Instancias</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423127110"/>
              </p:ext>
            </p:extLst>
          </p:nvPr>
        </p:nvGraphicFramePr>
        <p:xfrm>
          <a:off x="1141413" y="1414463"/>
          <a:ext cx="9906000" cy="43767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560856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16487" y="646331"/>
            <a:ext cx="9905998" cy="785739"/>
          </a:xfrm>
        </p:spPr>
        <p:txBody>
          <a:bodyPr/>
          <a:lstStyle/>
          <a:p>
            <a:r>
              <a:rPr lang="es-CO" dirty="0"/>
              <a:t>INTEGRANTES</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334513875"/>
              </p:ext>
            </p:extLst>
          </p:nvPr>
        </p:nvGraphicFramePr>
        <p:xfrm>
          <a:off x="-800099" y="0"/>
          <a:ext cx="13587412"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254033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Pronunciamientos</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207639129"/>
              </p:ext>
            </p:extLst>
          </p:nvPr>
        </p:nvGraphicFramePr>
        <p:xfrm>
          <a:off x="1003940" y="1340768"/>
          <a:ext cx="10515600" cy="43170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ángulo 2"/>
          <p:cNvSpPr/>
          <p:nvPr/>
        </p:nvSpPr>
        <p:spPr>
          <a:xfrm>
            <a:off x="1415480" y="5943600"/>
            <a:ext cx="9492006" cy="496931"/>
          </a:xfrm>
          <a:prstGeom prst="rect">
            <a:avLst/>
          </a:prstGeom>
        </p:spPr>
        <p:txBody>
          <a:bodyPr wrap="square">
            <a:spAutoFit/>
          </a:bodyPr>
          <a:lstStyle/>
          <a:p>
            <a:pPr>
              <a:buNone/>
            </a:pPr>
            <a:r>
              <a:rPr lang="es-CO" sz="2000" dirty="0"/>
              <a:t>Registro de localización y caracterización de personas con discapacidad.</a:t>
            </a:r>
          </a:p>
        </p:txBody>
      </p:sp>
    </p:spTree>
    <p:extLst>
      <p:ext uri="{BB962C8B-B14F-4D97-AF65-F5344CB8AC3E}">
        <p14:creationId xmlns:p14="http://schemas.microsoft.com/office/powerpoint/2010/main" val="85991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41415" y="144989"/>
            <a:ext cx="9905998" cy="785739"/>
          </a:xfrm>
        </p:spPr>
        <p:txBody>
          <a:bodyPr/>
          <a:lstStyle/>
          <a:p>
            <a:r>
              <a:rPr lang="es-CO" dirty="0"/>
              <a:t>Usos</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610918247"/>
              </p:ext>
            </p:extLst>
          </p:nvPr>
        </p:nvGraphicFramePr>
        <p:xfrm>
          <a:off x="489856" y="930727"/>
          <a:ext cx="10954432" cy="57822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373399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07698EC7-8164-2972-D7A5-A2E29C92EC52}"/>
              </a:ext>
            </a:extLst>
          </p:cNvPr>
          <p:cNvGraphicFramePr>
            <a:graphicFrameLocks noGrp="1"/>
          </p:cNvGraphicFramePr>
          <p:nvPr>
            <p:ph idx="1"/>
            <p:extLst>
              <p:ext uri="{D42A27DB-BD31-4B8C-83A1-F6EECF244321}">
                <p14:modId xmlns:p14="http://schemas.microsoft.com/office/powerpoint/2010/main" val="3336723112"/>
              </p:ext>
            </p:extLst>
          </p:nvPr>
        </p:nvGraphicFramePr>
        <p:xfrm>
          <a:off x="500064" y="414338"/>
          <a:ext cx="10547348" cy="61987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567877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77F307B-484B-0699-CE64-09439CC72605}"/>
              </a:ext>
            </a:extLst>
          </p:cNvPr>
          <p:cNvPicPr>
            <a:picLocks noChangeAspect="1"/>
          </p:cNvPicPr>
          <p:nvPr/>
        </p:nvPicPr>
        <p:blipFill>
          <a:blip r:embed="rId2"/>
          <a:stretch>
            <a:fillRect/>
          </a:stretch>
        </p:blipFill>
        <p:spPr>
          <a:xfrm>
            <a:off x="642937" y="-57992"/>
            <a:ext cx="10944225" cy="6998347"/>
          </a:xfrm>
          <a:prstGeom prst="rect">
            <a:avLst/>
          </a:prstGeom>
        </p:spPr>
      </p:pic>
    </p:spTree>
    <p:extLst>
      <p:ext uri="{BB962C8B-B14F-4D97-AF65-F5344CB8AC3E}">
        <p14:creationId xmlns:p14="http://schemas.microsoft.com/office/powerpoint/2010/main" val="34413331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67A55394-1E21-4003-B6F6-047921F59EF2}"/>
              </a:ext>
            </a:extLst>
          </p:cNvPr>
          <p:cNvSpPr txBox="1"/>
          <p:nvPr/>
        </p:nvSpPr>
        <p:spPr>
          <a:xfrm>
            <a:off x="8258175" y="1443841"/>
            <a:ext cx="3700463" cy="5078313"/>
          </a:xfrm>
          <a:prstGeom prst="rect">
            <a:avLst/>
          </a:prstGeom>
          <a:noFill/>
        </p:spPr>
        <p:txBody>
          <a:bodyPr wrap="square" rtlCol="0">
            <a:spAutoFit/>
          </a:bodyPr>
          <a:lstStyle/>
          <a:p>
            <a:r>
              <a:rPr lang="es-CO" sz="3600" b="1" dirty="0">
                <a:solidFill>
                  <a:schemeClr val="accent1"/>
                </a:solidFill>
                <a:latin typeface="Century Gothic" panose="020B0502020202020204" pitchFamily="34" charset="0"/>
              </a:rPr>
              <a:t>INVESTIGACIÓN DE LA ENFERMEDAD LABORAL RESPONSABILIDAD DE LA EMPRESA.</a:t>
            </a:r>
          </a:p>
          <a:p>
            <a:r>
              <a:rPr lang="es-CO" sz="3600" b="1" dirty="0">
                <a:solidFill>
                  <a:schemeClr val="accent1"/>
                </a:solidFill>
                <a:latin typeface="Century Gothic" panose="020B0502020202020204" pitchFamily="34" charset="0"/>
              </a:rPr>
              <a:t>USOS E IMPLICACIONES</a:t>
            </a:r>
            <a:endParaRPr lang="es-CO" sz="3600" b="1" dirty="0">
              <a:solidFill>
                <a:schemeClr val="accent1"/>
              </a:solidFill>
            </a:endParaRPr>
          </a:p>
        </p:txBody>
      </p:sp>
      <p:sp>
        <p:nvSpPr>
          <p:cNvPr id="10" name="Rectángulo 9">
            <a:extLst>
              <a:ext uri="{FF2B5EF4-FFF2-40B4-BE49-F238E27FC236}">
                <a16:creationId xmlns:a16="http://schemas.microsoft.com/office/drawing/2014/main" id="{F54A2B5F-6478-4D48-A1A2-CE003EBB14F7}"/>
              </a:ext>
            </a:extLst>
          </p:cNvPr>
          <p:cNvSpPr/>
          <p:nvPr/>
        </p:nvSpPr>
        <p:spPr>
          <a:xfrm>
            <a:off x="2189923" y="3193498"/>
            <a:ext cx="148987" cy="36576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
        <p:nvSpPr>
          <p:cNvPr id="11" name="Rectángulo 10">
            <a:extLst>
              <a:ext uri="{FF2B5EF4-FFF2-40B4-BE49-F238E27FC236}">
                <a16:creationId xmlns:a16="http://schemas.microsoft.com/office/drawing/2014/main" id="{B4EBC3A5-2086-474F-AEDD-A17466D5525D}"/>
              </a:ext>
            </a:extLst>
          </p:cNvPr>
          <p:cNvSpPr/>
          <p:nvPr/>
        </p:nvSpPr>
        <p:spPr>
          <a:xfrm>
            <a:off x="9794116" y="3246120"/>
            <a:ext cx="148987" cy="36576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2" name="Picture 2" descr="Documento Técnico para la investigación de las enfermedades profesionales |  Prevencionar">
            <a:extLst>
              <a:ext uri="{FF2B5EF4-FFF2-40B4-BE49-F238E27FC236}">
                <a16:creationId xmlns:a16="http://schemas.microsoft.com/office/drawing/2014/main" id="{6B777D98-A2BF-5E93-D634-E975A6FB42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559" y="435735"/>
            <a:ext cx="7512741" cy="6016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5526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C0BDA8-3125-3442-A336-2C9764E80942}"/>
              </a:ext>
            </a:extLst>
          </p:cNvPr>
          <p:cNvSpPr txBox="1">
            <a:spLocks/>
          </p:cNvSpPr>
          <p:nvPr/>
        </p:nvSpPr>
        <p:spPr>
          <a:xfrm>
            <a:off x="1212301" y="952266"/>
            <a:ext cx="10217699" cy="849655"/>
          </a:xfrm>
        </p:spPr>
        <p:txBody>
          <a:bodyPr>
            <a:normAutofit fontScale="97500"/>
          </a:bodyPr>
          <a:lstStyle>
            <a:lvl1pPr algn="l" defTabSz="752539" rtl="0" eaLnBrk="1" latinLnBrk="0" hangingPunct="1">
              <a:lnSpc>
                <a:spcPct val="90000"/>
              </a:lnSpc>
              <a:spcBef>
                <a:spcPct val="0"/>
              </a:spcBef>
              <a:buNone/>
              <a:defRPr sz="3621" kern="1200">
                <a:solidFill>
                  <a:schemeClr val="tx1"/>
                </a:solidFill>
                <a:latin typeface="+mj-lt"/>
                <a:ea typeface="+mj-ea"/>
                <a:cs typeface="+mj-cs"/>
              </a:defRPr>
            </a:lvl1pPr>
          </a:lstStyle>
          <a:p>
            <a:r>
              <a:rPr lang="es-CO" sz="4490" dirty="0"/>
              <a:t>Normativa aplicable en Investigación de EL</a:t>
            </a:r>
          </a:p>
        </p:txBody>
      </p:sp>
      <p:graphicFrame>
        <p:nvGraphicFramePr>
          <p:cNvPr id="3" name="Marcador de contenido 4">
            <a:extLst>
              <a:ext uri="{FF2B5EF4-FFF2-40B4-BE49-F238E27FC236}">
                <a16:creationId xmlns:a16="http://schemas.microsoft.com/office/drawing/2014/main" id="{5A5264FA-722E-A644-A074-D7046A6AA509}"/>
              </a:ext>
            </a:extLst>
          </p:cNvPr>
          <p:cNvGraphicFramePr>
            <a:graphicFrameLocks/>
          </p:cNvGraphicFramePr>
          <p:nvPr/>
        </p:nvGraphicFramePr>
        <p:xfrm>
          <a:off x="479091" y="1945087"/>
          <a:ext cx="10217699" cy="43803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85675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C0BDA8-3125-3442-A336-2C9764E80942}"/>
              </a:ext>
            </a:extLst>
          </p:cNvPr>
          <p:cNvSpPr txBox="1">
            <a:spLocks/>
          </p:cNvSpPr>
          <p:nvPr/>
        </p:nvSpPr>
        <p:spPr>
          <a:xfrm>
            <a:off x="1300163" y="937978"/>
            <a:ext cx="9858375" cy="849655"/>
          </a:xfrm>
        </p:spPr>
        <p:txBody>
          <a:bodyPr>
            <a:normAutofit fontScale="82500" lnSpcReduction="10000"/>
          </a:bodyPr>
          <a:lstStyle>
            <a:lvl1pPr algn="l" defTabSz="752539" rtl="0" eaLnBrk="1" latinLnBrk="0" hangingPunct="1">
              <a:lnSpc>
                <a:spcPct val="90000"/>
              </a:lnSpc>
              <a:spcBef>
                <a:spcPct val="0"/>
              </a:spcBef>
              <a:buNone/>
              <a:defRPr sz="3621" kern="1200">
                <a:solidFill>
                  <a:schemeClr val="tx1"/>
                </a:solidFill>
                <a:latin typeface="+mj-lt"/>
                <a:ea typeface="+mj-ea"/>
                <a:cs typeface="+mj-cs"/>
              </a:defRPr>
            </a:lvl1pPr>
          </a:lstStyle>
          <a:p>
            <a:r>
              <a:rPr lang="es-CO" sz="4490" dirty="0"/>
              <a:t>Normativa aplicable en Investigación /EL COVID -19</a:t>
            </a:r>
          </a:p>
        </p:txBody>
      </p:sp>
      <p:graphicFrame>
        <p:nvGraphicFramePr>
          <p:cNvPr id="4" name="Marcador de contenido 4">
            <a:extLst>
              <a:ext uri="{FF2B5EF4-FFF2-40B4-BE49-F238E27FC236}">
                <a16:creationId xmlns:a16="http://schemas.microsoft.com/office/drawing/2014/main" id="{F492D93B-0CAE-6343-B9DC-FE0003692C94}"/>
              </a:ext>
            </a:extLst>
          </p:cNvPr>
          <p:cNvGraphicFramePr>
            <a:graphicFrameLocks/>
          </p:cNvGraphicFramePr>
          <p:nvPr/>
        </p:nvGraphicFramePr>
        <p:xfrm>
          <a:off x="2451726" y="2013209"/>
          <a:ext cx="7288547" cy="43803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22539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8280040-0F11-DA4E-98A0-D2ED4567B582}"/>
              </a:ext>
            </a:extLst>
          </p:cNvPr>
          <p:cNvPicPr>
            <a:picLocks noChangeAspect="1"/>
          </p:cNvPicPr>
          <p:nvPr/>
        </p:nvPicPr>
        <p:blipFill>
          <a:blip r:embed="rId2"/>
          <a:stretch>
            <a:fillRect/>
          </a:stretch>
        </p:blipFill>
        <p:spPr>
          <a:xfrm>
            <a:off x="9404055" y="1447141"/>
            <a:ext cx="2199773" cy="4103670"/>
          </a:xfrm>
          <a:prstGeom prst="rect">
            <a:avLst/>
          </a:prstGeom>
        </p:spPr>
      </p:pic>
      <p:sp>
        <p:nvSpPr>
          <p:cNvPr id="3" name="Título 1">
            <a:extLst>
              <a:ext uri="{FF2B5EF4-FFF2-40B4-BE49-F238E27FC236}">
                <a16:creationId xmlns:a16="http://schemas.microsoft.com/office/drawing/2014/main" id="{4F9B1EEE-EB6E-B348-B7A9-97359A64333E}"/>
              </a:ext>
            </a:extLst>
          </p:cNvPr>
          <p:cNvSpPr txBox="1">
            <a:spLocks/>
          </p:cNvSpPr>
          <p:nvPr/>
        </p:nvSpPr>
        <p:spPr>
          <a:xfrm>
            <a:off x="864990" y="786558"/>
            <a:ext cx="11510252" cy="111502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dirty="0">
                <a:solidFill>
                  <a:schemeClr val="tx1">
                    <a:lumMod val="65000"/>
                    <a:lumOff val="35000"/>
                  </a:schemeClr>
                </a:solidFill>
                <a:latin typeface="Azo Sans" panose="02000000000000000000" pitchFamily="2" charset="77"/>
              </a:rPr>
              <a:t>Situación de las incapacidades en Colombia</a:t>
            </a:r>
            <a:endParaRPr lang="en-US" dirty="0">
              <a:solidFill>
                <a:schemeClr val="tx1">
                  <a:lumMod val="65000"/>
                  <a:lumOff val="35000"/>
                </a:schemeClr>
              </a:solidFill>
              <a:latin typeface="Azo Sans" panose="02000000000000000000" pitchFamily="2" charset="77"/>
            </a:endParaRPr>
          </a:p>
        </p:txBody>
      </p:sp>
      <p:sp>
        <p:nvSpPr>
          <p:cNvPr id="4" name="Rectangle 12">
            <a:extLst>
              <a:ext uri="{FF2B5EF4-FFF2-40B4-BE49-F238E27FC236}">
                <a16:creationId xmlns:a16="http://schemas.microsoft.com/office/drawing/2014/main" id="{B172A333-987D-9E4B-AB72-112DBAD09C96}"/>
              </a:ext>
            </a:extLst>
          </p:cNvPr>
          <p:cNvSpPr/>
          <p:nvPr/>
        </p:nvSpPr>
        <p:spPr>
          <a:xfrm rot="10800000">
            <a:off x="0" y="1949881"/>
            <a:ext cx="1733760" cy="1035228"/>
          </a:xfrm>
          <a:prstGeom prst="rect">
            <a:avLst/>
          </a:prstGeom>
          <a:solidFill>
            <a:srgbClr val="027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13">
            <a:extLst>
              <a:ext uri="{FF2B5EF4-FFF2-40B4-BE49-F238E27FC236}">
                <a16:creationId xmlns:a16="http://schemas.microsoft.com/office/drawing/2014/main" id="{55F69B18-4D05-0B47-B38F-2BB30C225819}"/>
              </a:ext>
            </a:extLst>
          </p:cNvPr>
          <p:cNvGrpSpPr/>
          <p:nvPr/>
        </p:nvGrpSpPr>
        <p:grpSpPr>
          <a:xfrm>
            <a:off x="1341126" y="1646026"/>
            <a:ext cx="5763887" cy="1339082"/>
            <a:chOff x="395993" y="3007423"/>
            <a:chExt cx="4249156" cy="876347"/>
          </a:xfrm>
          <a:solidFill>
            <a:srgbClr val="06AF9B"/>
          </a:solidFill>
        </p:grpSpPr>
        <p:sp>
          <p:nvSpPr>
            <p:cNvPr id="6" name="Pentagon 14">
              <a:extLst>
                <a:ext uri="{FF2B5EF4-FFF2-40B4-BE49-F238E27FC236}">
                  <a16:creationId xmlns:a16="http://schemas.microsoft.com/office/drawing/2014/main" id="{AA923D8D-0BA5-BD41-8D2E-1008D7D908F4}"/>
                </a:ext>
              </a:extLst>
            </p:cNvPr>
            <p:cNvSpPr/>
            <p:nvPr/>
          </p:nvSpPr>
          <p:spPr>
            <a:xfrm rot="10800000" flipH="1">
              <a:off x="404481" y="3007423"/>
              <a:ext cx="4240668" cy="677493"/>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15">
              <a:extLst>
                <a:ext uri="{FF2B5EF4-FFF2-40B4-BE49-F238E27FC236}">
                  <a16:creationId xmlns:a16="http://schemas.microsoft.com/office/drawing/2014/main" id="{D2CD3468-A6E2-DA47-8599-DEBB7132B712}"/>
                </a:ext>
              </a:extLst>
            </p:cNvPr>
            <p:cNvSpPr/>
            <p:nvPr/>
          </p:nvSpPr>
          <p:spPr>
            <a:xfrm rot="10800000">
              <a:off x="395993" y="3681619"/>
              <a:ext cx="288033" cy="202151"/>
            </a:xfrm>
            <a:prstGeom prst="rtTriangle">
              <a:avLst/>
            </a:prstGeom>
            <a:solidFill>
              <a:srgbClr val="82C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31">
            <a:extLst>
              <a:ext uri="{FF2B5EF4-FFF2-40B4-BE49-F238E27FC236}">
                <a16:creationId xmlns:a16="http://schemas.microsoft.com/office/drawing/2014/main" id="{30174612-05C4-BD4C-8B1B-C39CD0D6B843}"/>
              </a:ext>
            </a:extLst>
          </p:cNvPr>
          <p:cNvSpPr txBox="1"/>
          <p:nvPr/>
        </p:nvSpPr>
        <p:spPr>
          <a:xfrm>
            <a:off x="1639623" y="1773444"/>
            <a:ext cx="1809449" cy="369332"/>
          </a:xfrm>
          <a:prstGeom prst="rect">
            <a:avLst/>
          </a:prstGeom>
          <a:noFill/>
        </p:spPr>
        <p:txBody>
          <a:bodyPr wrap="square" lIns="0" tIns="0" rIns="0" bIns="0" rtlCol="0">
            <a:spAutoFit/>
          </a:bodyPr>
          <a:lstStyle/>
          <a:p>
            <a:pPr lvl="0" defTabSz="914400">
              <a:spcBef>
                <a:spcPct val="20000"/>
              </a:spcBef>
              <a:defRPr/>
            </a:pPr>
            <a:r>
              <a:rPr lang="es-CO" sz="2400" dirty="0">
                <a:solidFill>
                  <a:schemeClr val="bg1"/>
                </a:solidFill>
                <a:latin typeface="Azo Sans" panose="02000000000000000000" pitchFamily="2" charset="77"/>
              </a:rPr>
              <a:t>Hay más de</a:t>
            </a:r>
            <a:endParaRPr lang="en-US" sz="2400" dirty="0">
              <a:solidFill>
                <a:schemeClr val="bg1"/>
              </a:solidFill>
              <a:latin typeface="Azo Sans" panose="02000000000000000000" pitchFamily="2" charset="77"/>
            </a:endParaRPr>
          </a:p>
        </p:txBody>
      </p:sp>
      <p:sp>
        <p:nvSpPr>
          <p:cNvPr id="9" name="Rectangle 12">
            <a:extLst>
              <a:ext uri="{FF2B5EF4-FFF2-40B4-BE49-F238E27FC236}">
                <a16:creationId xmlns:a16="http://schemas.microsoft.com/office/drawing/2014/main" id="{B040F316-F642-634D-A264-F0AFB191C3FB}"/>
              </a:ext>
            </a:extLst>
          </p:cNvPr>
          <p:cNvSpPr/>
          <p:nvPr/>
        </p:nvSpPr>
        <p:spPr>
          <a:xfrm rot="10800000">
            <a:off x="-1" y="3436032"/>
            <a:ext cx="2251849" cy="103522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13">
            <a:extLst>
              <a:ext uri="{FF2B5EF4-FFF2-40B4-BE49-F238E27FC236}">
                <a16:creationId xmlns:a16="http://schemas.microsoft.com/office/drawing/2014/main" id="{DEF7D25F-1CDC-A041-8C7F-280B4002D3C8}"/>
              </a:ext>
            </a:extLst>
          </p:cNvPr>
          <p:cNvGrpSpPr/>
          <p:nvPr/>
        </p:nvGrpSpPr>
        <p:grpSpPr>
          <a:xfrm>
            <a:off x="1770230" y="3142547"/>
            <a:ext cx="7471321" cy="1333751"/>
            <a:chOff x="712330" y="2951882"/>
            <a:chExt cx="4240669" cy="872858"/>
          </a:xfrm>
        </p:grpSpPr>
        <p:sp>
          <p:nvSpPr>
            <p:cNvPr id="11" name="Pentagon 14">
              <a:extLst>
                <a:ext uri="{FF2B5EF4-FFF2-40B4-BE49-F238E27FC236}">
                  <a16:creationId xmlns:a16="http://schemas.microsoft.com/office/drawing/2014/main" id="{0EA8EBCA-37F1-1D4C-9AD3-9ED5C9EFBCB2}"/>
                </a:ext>
              </a:extLst>
            </p:cNvPr>
            <p:cNvSpPr/>
            <p:nvPr/>
          </p:nvSpPr>
          <p:spPr>
            <a:xfrm rot="10800000" flipH="1">
              <a:off x="712331" y="2951882"/>
              <a:ext cx="4240668" cy="677493"/>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5">
              <a:extLst>
                <a:ext uri="{FF2B5EF4-FFF2-40B4-BE49-F238E27FC236}">
                  <a16:creationId xmlns:a16="http://schemas.microsoft.com/office/drawing/2014/main" id="{206AD891-B55B-914D-BFB2-5AFE010C4023}"/>
                </a:ext>
              </a:extLst>
            </p:cNvPr>
            <p:cNvSpPr/>
            <p:nvPr/>
          </p:nvSpPr>
          <p:spPr>
            <a:xfrm rot="10800000">
              <a:off x="712330" y="3622589"/>
              <a:ext cx="288033" cy="202151"/>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31">
            <a:extLst>
              <a:ext uri="{FF2B5EF4-FFF2-40B4-BE49-F238E27FC236}">
                <a16:creationId xmlns:a16="http://schemas.microsoft.com/office/drawing/2014/main" id="{52DA0037-0481-AD40-AAB0-E35C303EFC32}"/>
              </a:ext>
            </a:extLst>
          </p:cNvPr>
          <p:cNvSpPr txBox="1"/>
          <p:nvPr/>
        </p:nvSpPr>
        <p:spPr>
          <a:xfrm>
            <a:off x="2039678" y="3255098"/>
            <a:ext cx="4056322" cy="369332"/>
          </a:xfrm>
          <a:prstGeom prst="rect">
            <a:avLst/>
          </a:prstGeom>
          <a:noFill/>
        </p:spPr>
        <p:txBody>
          <a:bodyPr wrap="square" lIns="0" tIns="0" rIns="0" bIns="0" rtlCol="0">
            <a:spAutoFit/>
          </a:bodyPr>
          <a:lstStyle/>
          <a:p>
            <a:pPr lvl="0" defTabSz="914400">
              <a:spcBef>
                <a:spcPct val="20000"/>
              </a:spcBef>
              <a:defRPr/>
            </a:pPr>
            <a:r>
              <a:rPr lang="es-CO" sz="2400" dirty="0">
                <a:solidFill>
                  <a:schemeClr val="bg1"/>
                </a:solidFill>
                <a:latin typeface="Azo Sans" panose="02000000000000000000" pitchFamily="2" charset="77"/>
              </a:rPr>
              <a:t>Incapacidades crecen</a:t>
            </a:r>
            <a:endParaRPr lang="en-US" sz="2400" dirty="0">
              <a:solidFill>
                <a:schemeClr val="bg1"/>
              </a:solidFill>
              <a:latin typeface="Azo Sans" panose="02000000000000000000" pitchFamily="2" charset="77"/>
            </a:endParaRPr>
          </a:p>
        </p:txBody>
      </p:sp>
      <p:sp>
        <p:nvSpPr>
          <p:cNvPr id="14" name="Rectangle 12">
            <a:extLst>
              <a:ext uri="{FF2B5EF4-FFF2-40B4-BE49-F238E27FC236}">
                <a16:creationId xmlns:a16="http://schemas.microsoft.com/office/drawing/2014/main" id="{896C99D0-9804-3F48-838F-30FDB2F2EB33}"/>
              </a:ext>
            </a:extLst>
          </p:cNvPr>
          <p:cNvSpPr/>
          <p:nvPr/>
        </p:nvSpPr>
        <p:spPr>
          <a:xfrm rot="10800000">
            <a:off x="-1" y="5004700"/>
            <a:ext cx="2770893" cy="1035228"/>
          </a:xfrm>
          <a:prstGeom prst="rect">
            <a:avLst/>
          </a:prstGeom>
          <a:solidFill>
            <a:srgbClr val="06A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3">
            <a:extLst>
              <a:ext uri="{FF2B5EF4-FFF2-40B4-BE49-F238E27FC236}">
                <a16:creationId xmlns:a16="http://schemas.microsoft.com/office/drawing/2014/main" id="{A30A65C9-9620-0447-86AC-33E4C18D4A77}"/>
              </a:ext>
            </a:extLst>
          </p:cNvPr>
          <p:cNvGrpSpPr/>
          <p:nvPr/>
        </p:nvGrpSpPr>
        <p:grpSpPr>
          <a:xfrm>
            <a:off x="2160363" y="4700846"/>
            <a:ext cx="9193439" cy="1333751"/>
            <a:chOff x="712330" y="2951882"/>
            <a:chExt cx="4240669" cy="872858"/>
          </a:xfrm>
        </p:grpSpPr>
        <p:sp>
          <p:nvSpPr>
            <p:cNvPr id="16" name="Pentagon 14">
              <a:extLst>
                <a:ext uri="{FF2B5EF4-FFF2-40B4-BE49-F238E27FC236}">
                  <a16:creationId xmlns:a16="http://schemas.microsoft.com/office/drawing/2014/main" id="{F2DF2B34-6534-6140-B7B2-7106A8C88D4D}"/>
                </a:ext>
              </a:extLst>
            </p:cNvPr>
            <p:cNvSpPr/>
            <p:nvPr/>
          </p:nvSpPr>
          <p:spPr>
            <a:xfrm rot="10800000" flipH="1">
              <a:off x="712331" y="2951882"/>
              <a:ext cx="4240668" cy="677493"/>
            </a:xfrm>
            <a:prstGeom prst="homePlate">
              <a:avLst/>
            </a:prstGeom>
            <a:solidFill>
              <a:srgbClr val="027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Triangle 15">
              <a:extLst>
                <a:ext uri="{FF2B5EF4-FFF2-40B4-BE49-F238E27FC236}">
                  <a16:creationId xmlns:a16="http://schemas.microsoft.com/office/drawing/2014/main" id="{571D34CD-9C2A-4048-97DA-E9BEF2C72C9A}"/>
                </a:ext>
              </a:extLst>
            </p:cNvPr>
            <p:cNvSpPr/>
            <p:nvPr/>
          </p:nvSpPr>
          <p:spPr>
            <a:xfrm rot="10800000">
              <a:off x="712330" y="3622589"/>
              <a:ext cx="288033" cy="202151"/>
            </a:xfrm>
            <a:prstGeom prst="rtTriangle">
              <a:avLst/>
            </a:prstGeom>
            <a:solidFill>
              <a:srgbClr val="82C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31">
            <a:extLst>
              <a:ext uri="{FF2B5EF4-FFF2-40B4-BE49-F238E27FC236}">
                <a16:creationId xmlns:a16="http://schemas.microsoft.com/office/drawing/2014/main" id="{C9ACAF7D-961E-1941-A8F3-85E755A62BC0}"/>
              </a:ext>
            </a:extLst>
          </p:cNvPr>
          <p:cNvSpPr txBox="1"/>
          <p:nvPr/>
        </p:nvSpPr>
        <p:spPr>
          <a:xfrm>
            <a:off x="2544347" y="4811204"/>
            <a:ext cx="5190401" cy="738664"/>
          </a:xfrm>
          <a:prstGeom prst="rect">
            <a:avLst/>
          </a:prstGeom>
          <a:noFill/>
        </p:spPr>
        <p:txBody>
          <a:bodyPr wrap="square" lIns="0" tIns="0" rIns="0" bIns="0" rtlCol="0">
            <a:spAutoFit/>
          </a:bodyPr>
          <a:lstStyle/>
          <a:p>
            <a:pPr lvl="0" defTabSz="914400">
              <a:spcBef>
                <a:spcPct val="20000"/>
              </a:spcBef>
              <a:defRPr/>
            </a:pPr>
            <a:r>
              <a:rPr lang="es-CO" sz="2400" dirty="0">
                <a:solidFill>
                  <a:schemeClr val="bg1"/>
                </a:solidFill>
                <a:latin typeface="Azo Sans" panose="02000000000000000000" pitchFamily="2" charset="77"/>
              </a:rPr>
              <a:t>Generan un gasto de aproximadamente</a:t>
            </a:r>
            <a:endParaRPr lang="en-US" sz="2400" dirty="0">
              <a:solidFill>
                <a:schemeClr val="bg1"/>
              </a:solidFill>
              <a:latin typeface="Azo Sans" panose="02000000000000000000" pitchFamily="2" charset="77"/>
            </a:endParaRPr>
          </a:p>
        </p:txBody>
      </p:sp>
      <p:sp>
        <p:nvSpPr>
          <p:cNvPr id="19" name="CuadroTexto 18">
            <a:extLst>
              <a:ext uri="{FF2B5EF4-FFF2-40B4-BE49-F238E27FC236}">
                <a16:creationId xmlns:a16="http://schemas.microsoft.com/office/drawing/2014/main" id="{1E9C1346-AC32-3449-8BB3-9F5D9A10221E}"/>
              </a:ext>
            </a:extLst>
          </p:cNvPr>
          <p:cNvSpPr txBox="1"/>
          <p:nvPr/>
        </p:nvSpPr>
        <p:spPr>
          <a:xfrm>
            <a:off x="1536480" y="2046479"/>
            <a:ext cx="5949618" cy="584775"/>
          </a:xfrm>
          <a:prstGeom prst="rect">
            <a:avLst/>
          </a:prstGeom>
          <a:noFill/>
        </p:spPr>
        <p:txBody>
          <a:bodyPr wrap="square" rtlCol="0">
            <a:spAutoFit/>
          </a:bodyPr>
          <a:lstStyle/>
          <a:p>
            <a:r>
              <a:rPr lang="es-CO" sz="3200" b="1" dirty="0">
                <a:solidFill>
                  <a:schemeClr val="bg1"/>
                </a:solidFill>
                <a:latin typeface="Azo Sans" panose="02000000000000000000" pitchFamily="2" charset="77"/>
              </a:rPr>
              <a:t>11.000</a:t>
            </a:r>
            <a:r>
              <a:rPr lang="es-CO" sz="3200" dirty="0">
                <a:solidFill>
                  <a:schemeClr val="bg1"/>
                </a:solidFill>
                <a:latin typeface="Azo Sans" panose="02000000000000000000" pitchFamily="2" charset="77"/>
              </a:rPr>
              <a:t> </a:t>
            </a:r>
            <a:r>
              <a:rPr lang="es-CO" sz="2800" dirty="0">
                <a:solidFill>
                  <a:schemeClr val="bg1"/>
                </a:solidFill>
                <a:latin typeface="Azo Sans" panose="02000000000000000000" pitchFamily="2" charset="77"/>
              </a:rPr>
              <a:t>incapacidades diarias</a:t>
            </a:r>
            <a:endParaRPr lang="es-CL" sz="2800" dirty="0">
              <a:latin typeface="Azo Sans" panose="02000000000000000000" pitchFamily="2" charset="77"/>
            </a:endParaRPr>
          </a:p>
        </p:txBody>
      </p:sp>
      <p:sp>
        <p:nvSpPr>
          <p:cNvPr id="20" name="CuadroTexto 19">
            <a:extLst>
              <a:ext uri="{FF2B5EF4-FFF2-40B4-BE49-F238E27FC236}">
                <a16:creationId xmlns:a16="http://schemas.microsoft.com/office/drawing/2014/main" id="{B5B0FF55-F9FA-C843-99F4-49C380E1922F}"/>
              </a:ext>
            </a:extLst>
          </p:cNvPr>
          <p:cNvSpPr txBox="1"/>
          <p:nvPr/>
        </p:nvSpPr>
        <p:spPr>
          <a:xfrm>
            <a:off x="3502139" y="3526698"/>
            <a:ext cx="5876070" cy="646331"/>
          </a:xfrm>
          <a:prstGeom prst="rect">
            <a:avLst/>
          </a:prstGeom>
          <a:noFill/>
        </p:spPr>
        <p:txBody>
          <a:bodyPr wrap="square" rtlCol="0">
            <a:spAutoFit/>
          </a:bodyPr>
          <a:lstStyle/>
          <a:p>
            <a:r>
              <a:rPr lang="es-CO" sz="3600" dirty="0">
                <a:solidFill>
                  <a:schemeClr val="bg1"/>
                </a:solidFill>
                <a:latin typeface="Azo Sans" panose="02000000000000000000" pitchFamily="2" charset="77"/>
              </a:rPr>
              <a:t>a un ritmo de </a:t>
            </a:r>
            <a:r>
              <a:rPr lang="es-CO" sz="3600" b="1" dirty="0">
                <a:solidFill>
                  <a:schemeClr val="bg1"/>
                </a:solidFill>
                <a:latin typeface="Azo Sans" panose="02000000000000000000" pitchFamily="2" charset="77"/>
              </a:rPr>
              <a:t>22%</a:t>
            </a:r>
            <a:r>
              <a:rPr lang="es-CO" sz="3600" dirty="0">
                <a:solidFill>
                  <a:schemeClr val="bg1"/>
                </a:solidFill>
                <a:latin typeface="Azo Sans" panose="02000000000000000000" pitchFamily="2" charset="77"/>
              </a:rPr>
              <a:t> anual</a:t>
            </a:r>
            <a:endParaRPr lang="es-CL" sz="3600" dirty="0">
              <a:latin typeface="Azo Sans" panose="02000000000000000000" pitchFamily="2" charset="77"/>
            </a:endParaRPr>
          </a:p>
        </p:txBody>
      </p:sp>
      <p:sp>
        <p:nvSpPr>
          <p:cNvPr id="21" name="CuadroTexto 20">
            <a:extLst>
              <a:ext uri="{FF2B5EF4-FFF2-40B4-BE49-F238E27FC236}">
                <a16:creationId xmlns:a16="http://schemas.microsoft.com/office/drawing/2014/main" id="{4771F1F5-D4CB-D04B-BE2D-CA651DE1F014}"/>
              </a:ext>
            </a:extLst>
          </p:cNvPr>
          <p:cNvSpPr txBox="1"/>
          <p:nvPr/>
        </p:nvSpPr>
        <p:spPr>
          <a:xfrm>
            <a:off x="5591571" y="4949443"/>
            <a:ext cx="5955662" cy="646331"/>
          </a:xfrm>
          <a:prstGeom prst="rect">
            <a:avLst/>
          </a:prstGeom>
          <a:noFill/>
        </p:spPr>
        <p:txBody>
          <a:bodyPr wrap="square" rtlCol="0">
            <a:spAutoFit/>
          </a:bodyPr>
          <a:lstStyle/>
          <a:p>
            <a:r>
              <a:rPr lang="es-CO" sz="3600" b="1" dirty="0">
                <a:solidFill>
                  <a:schemeClr val="bg1"/>
                </a:solidFill>
                <a:latin typeface="Azo Sans" panose="02000000000000000000" pitchFamily="2" charset="77"/>
              </a:rPr>
              <a:t>$ 816 mil millones </a:t>
            </a:r>
            <a:r>
              <a:rPr lang="es-CO" sz="3600" dirty="0">
                <a:solidFill>
                  <a:schemeClr val="bg1"/>
                </a:solidFill>
                <a:latin typeface="Azo Sans" panose="02000000000000000000" pitchFamily="2" charset="77"/>
              </a:rPr>
              <a:t>al año</a:t>
            </a:r>
            <a:endParaRPr lang="es-CL" sz="3600" dirty="0">
              <a:latin typeface="Azo Sans" panose="02000000000000000000" pitchFamily="2" charset="77"/>
            </a:endParaRPr>
          </a:p>
        </p:txBody>
      </p:sp>
    </p:spTree>
    <p:extLst>
      <p:ext uri="{BB962C8B-B14F-4D97-AF65-F5344CB8AC3E}">
        <p14:creationId xmlns:p14="http://schemas.microsoft.com/office/powerpoint/2010/main" val="33487283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370EA573-CE3B-A844-9108-09A7379D1AAD}"/>
              </a:ext>
            </a:extLst>
          </p:cNvPr>
          <p:cNvGraphicFramePr/>
          <p:nvPr/>
        </p:nvGraphicFramePr>
        <p:xfrm>
          <a:off x="428626" y="699190"/>
          <a:ext cx="11015661" cy="61588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73941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BA231FB-8422-E84A-AECD-C85E4BA041AF}"/>
              </a:ext>
            </a:extLst>
          </p:cNvPr>
          <p:cNvSpPr/>
          <p:nvPr/>
        </p:nvSpPr>
        <p:spPr>
          <a:xfrm>
            <a:off x="1924509" y="284386"/>
            <a:ext cx="9502789" cy="539507"/>
          </a:xfrm>
          <a:prstGeom prst="rect">
            <a:avLst/>
          </a:prstGeom>
        </p:spPr>
        <p:txBody>
          <a:bodyPr wrap="square">
            <a:spAutoFit/>
          </a:bodyPr>
          <a:lstStyle/>
          <a:p>
            <a:r>
              <a:rPr lang="es-CO" sz="2906" dirty="0"/>
              <a:t>Por que realizar investigación de enfermedad laboral (EL)</a:t>
            </a:r>
          </a:p>
        </p:txBody>
      </p:sp>
      <p:sp>
        <p:nvSpPr>
          <p:cNvPr id="3" name="Marcador de contenido 2">
            <a:extLst>
              <a:ext uri="{FF2B5EF4-FFF2-40B4-BE49-F238E27FC236}">
                <a16:creationId xmlns:a16="http://schemas.microsoft.com/office/drawing/2014/main" id="{E5557EC7-C284-714D-AB6C-8D2021FC65E0}"/>
              </a:ext>
            </a:extLst>
          </p:cNvPr>
          <p:cNvSpPr txBox="1">
            <a:spLocks/>
          </p:cNvSpPr>
          <p:nvPr/>
        </p:nvSpPr>
        <p:spPr>
          <a:xfrm>
            <a:off x="4960742" y="1189035"/>
            <a:ext cx="7128997" cy="4941665"/>
          </a:xfrm>
        </p:spPr>
        <p:txBody>
          <a:bodyPr>
            <a:normAutofit fontScale="70000" lnSpcReduction="20000"/>
          </a:bodyPr>
          <a:lstStyle>
            <a:lvl1pPr marL="188134" indent="-188134" algn="l" defTabSz="752539" rtl="0" eaLnBrk="1" latinLnBrk="0" hangingPunct="1">
              <a:lnSpc>
                <a:spcPct val="90000"/>
              </a:lnSpc>
              <a:spcBef>
                <a:spcPts val="823"/>
              </a:spcBef>
              <a:buFont typeface="Arial" panose="020B0604020202020204" pitchFamily="34" charset="0"/>
              <a:buChar char="•"/>
              <a:defRPr sz="2304" kern="1200">
                <a:solidFill>
                  <a:schemeClr val="tx1"/>
                </a:solidFill>
                <a:latin typeface="+mn-lt"/>
                <a:ea typeface="+mn-ea"/>
                <a:cs typeface="+mn-cs"/>
              </a:defRPr>
            </a:lvl1pPr>
            <a:lvl2pPr marL="564404" indent="-188134" algn="l" defTabSz="752539" rtl="0" eaLnBrk="1" latinLnBrk="0" hangingPunct="1">
              <a:lnSpc>
                <a:spcPct val="90000"/>
              </a:lnSpc>
              <a:spcBef>
                <a:spcPts val="411"/>
              </a:spcBef>
              <a:buFont typeface="Arial" panose="020B0604020202020204" pitchFamily="34" charset="0"/>
              <a:buChar char="•"/>
              <a:defRPr sz="1976" kern="1200">
                <a:solidFill>
                  <a:schemeClr val="tx1"/>
                </a:solidFill>
                <a:latin typeface="+mn-lt"/>
                <a:ea typeface="+mn-ea"/>
                <a:cs typeface="+mn-cs"/>
              </a:defRPr>
            </a:lvl2pPr>
            <a:lvl3pPr marL="940674" indent="-188134" algn="l" defTabSz="752539" rtl="0" eaLnBrk="1" latinLnBrk="0" hangingPunct="1">
              <a:lnSpc>
                <a:spcPct val="90000"/>
              </a:lnSpc>
              <a:spcBef>
                <a:spcPts val="411"/>
              </a:spcBef>
              <a:buFont typeface="Arial" panose="020B0604020202020204" pitchFamily="34" charset="0"/>
              <a:buChar char="•"/>
              <a:defRPr sz="1646" kern="1200">
                <a:solidFill>
                  <a:schemeClr val="tx1"/>
                </a:solidFill>
                <a:latin typeface="+mn-lt"/>
                <a:ea typeface="+mn-ea"/>
                <a:cs typeface="+mn-cs"/>
              </a:defRPr>
            </a:lvl3pPr>
            <a:lvl4pPr marL="1316944" indent="-188134" algn="l" defTabSz="752539" rtl="0" eaLnBrk="1" latinLnBrk="0" hangingPunct="1">
              <a:lnSpc>
                <a:spcPct val="90000"/>
              </a:lnSpc>
              <a:spcBef>
                <a:spcPts val="411"/>
              </a:spcBef>
              <a:buFont typeface="Arial" panose="020B0604020202020204" pitchFamily="34" charset="0"/>
              <a:buChar char="•"/>
              <a:defRPr sz="1482" kern="1200">
                <a:solidFill>
                  <a:schemeClr val="tx1"/>
                </a:solidFill>
                <a:latin typeface="+mn-lt"/>
                <a:ea typeface="+mn-ea"/>
                <a:cs typeface="+mn-cs"/>
              </a:defRPr>
            </a:lvl4pPr>
            <a:lvl5pPr marL="1693214" indent="-188134" algn="l" defTabSz="752539" rtl="0" eaLnBrk="1" latinLnBrk="0" hangingPunct="1">
              <a:lnSpc>
                <a:spcPct val="90000"/>
              </a:lnSpc>
              <a:spcBef>
                <a:spcPts val="411"/>
              </a:spcBef>
              <a:buFont typeface="Arial" panose="020B0604020202020204" pitchFamily="34" charset="0"/>
              <a:buChar char="•"/>
              <a:defRPr sz="1482" kern="1200">
                <a:solidFill>
                  <a:schemeClr val="tx1"/>
                </a:solidFill>
                <a:latin typeface="+mn-lt"/>
                <a:ea typeface="+mn-ea"/>
                <a:cs typeface="+mn-cs"/>
              </a:defRPr>
            </a:lvl5pPr>
            <a:lvl6pPr marL="2069483" indent="-188134" algn="l" defTabSz="752539" rtl="0" eaLnBrk="1" latinLnBrk="0" hangingPunct="1">
              <a:lnSpc>
                <a:spcPct val="90000"/>
              </a:lnSpc>
              <a:spcBef>
                <a:spcPts val="411"/>
              </a:spcBef>
              <a:buFont typeface="Arial" panose="020B0604020202020204" pitchFamily="34" charset="0"/>
              <a:buChar char="•"/>
              <a:defRPr sz="1482" kern="1200">
                <a:solidFill>
                  <a:schemeClr val="tx1"/>
                </a:solidFill>
                <a:latin typeface="+mn-lt"/>
                <a:ea typeface="+mn-ea"/>
                <a:cs typeface="+mn-cs"/>
              </a:defRPr>
            </a:lvl6pPr>
            <a:lvl7pPr marL="2445752" indent="-188134" algn="l" defTabSz="752539" rtl="0" eaLnBrk="1" latinLnBrk="0" hangingPunct="1">
              <a:lnSpc>
                <a:spcPct val="90000"/>
              </a:lnSpc>
              <a:spcBef>
                <a:spcPts val="411"/>
              </a:spcBef>
              <a:buFont typeface="Arial" panose="020B0604020202020204" pitchFamily="34" charset="0"/>
              <a:buChar char="•"/>
              <a:defRPr sz="1482" kern="1200">
                <a:solidFill>
                  <a:schemeClr val="tx1"/>
                </a:solidFill>
                <a:latin typeface="+mn-lt"/>
                <a:ea typeface="+mn-ea"/>
                <a:cs typeface="+mn-cs"/>
              </a:defRPr>
            </a:lvl7pPr>
            <a:lvl8pPr marL="2822022" indent="-188134" algn="l" defTabSz="752539" rtl="0" eaLnBrk="1" latinLnBrk="0" hangingPunct="1">
              <a:lnSpc>
                <a:spcPct val="90000"/>
              </a:lnSpc>
              <a:spcBef>
                <a:spcPts val="411"/>
              </a:spcBef>
              <a:buFont typeface="Arial" panose="020B0604020202020204" pitchFamily="34" charset="0"/>
              <a:buChar char="•"/>
              <a:defRPr sz="1482" kern="1200">
                <a:solidFill>
                  <a:schemeClr val="tx1"/>
                </a:solidFill>
                <a:latin typeface="+mn-lt"/>
                <a:ea typeface="+mn-ea"/>
                <a:cs typeface="+mn-cs"/>
              </a:defRPr>
            </a:lvl8pPr>
            <a:lvl9pPr marL="3198292" indent="-188134" algn="l" defTabSz="752539" rtl="0" eaLnBrk="1" latinLnBrk="0" hangingPunct="1">
              <a:lnSpc>
                <a:spcPct val="90000"/>
              </a:lnSpc>
              <a:spcBef>
                <a:spcPts val="411"/>
              </a:spcBef>
              <a:buFont typeface="Arial" panose="020B0604020202020204" pitchFamily="34" charset="0"/>
              <a:buChar char="•"/>
              <a:defRPr sz="1482" kern="1200">
                <a:solidFill>
                  <a:schemeClr val="tx1"/>
                </a:solidFill>
                <a:latin typeface="+mn-lt"/>
                <a:ea typeface="+mn-ea"/>
                <a:cs typeface="+mn-cs"/>
              </a:defRPr>
            </a:lvl9pPr>
          </a:lstStyle>
          <a:p>
            <a:pPr marL="0" indent="0">
              <a:buNone/>
            </a:pPr>
            <a:r>
              <a:rPr lang="es-CO" sz="2790" dirty="0"/>
              <a:t>Decreto 1072 de 2015</a:t>
            </a:r>
          </a:p>
          <a:p>
            <a:r>
              <a:rPr lang="es-CO" sz="2790" dirty="0" err="1"/>
              <a:t>Artículo</a:t>
            </a:r>
            <a:r>
              <a:rPr lang="es-CO" sz="2790" dirty="0"/>
              <a:t> 2.2.4.1.6. AT y </a:t>
            </a:r>
            <a:r>
              <a:rPr lang="es-CO" sz="2790" b="1" dirty="0">
                <a:solidFill>
                  <a:srgbClr val="FF0000"/>
                </a:solidFill>
              </a:rPr>
              <a:t>EL </a:t>
            </a:r>
            <a:r>
              <a:rPr lang="es-CO" sz="2790" dirty="0"/>
              <a:t>con </a:t>
            </a:r>
            <a:r>
              <a:rPr lang="es-CO" sz="2790" dirty="0">
                <a:solidFill>
                  <a:srgbClr val="FF0000"/>
                </a:solidFill>
              </a:rPr>
              <a:t>muerte del trabajador</a:t>
            </a:r>
            <a:r>
              <a:rPr lang="es-CO" sz="2790" dirty="0"/>
              <a:t>. Cuando un trabajador fallezca como consecuencia de un </a:t>
            </a:r>
            <a:r>
              <a:rPr lang="es-CO" sz="2790" b="1" dirty="0"/>
              <a:t>AT</a:t>
            </a:r>
            <a:r>
              <a:rPr lang="es-CO" sz="2790" dirty="0"/>
              <a:t> o de una </a:t>
            </a:r>
            <a:r>
              <a:rPr lang="es-CO" sz="2790" b="1" dirty="0"/>
              <a:t>E</a:t>
            </a:r>
            <a:r>
              <a:rPr lang="es-CO" sz="2790" dirty="0"/>
              <a:t>L, el </a:t>
            </a:r>
            <a:r>
              <a:rPr lang="es-CO" sz="2790" b="1" dirty="0">
                <a:solidFill>
                  <a:srgbClr val="FF0000"/>
                </a:solidFill>
              </a:rPr>
              <a:t>empleador </a:t>
            </a:r>
            <a:r>
              <a:rPr lang="es-CO" sz="2790" b="1" dirty="0" err="1">
                <a:solidFill>
                  <a:srgbClr val="FF0000"/>
                </a:solidFill>
              </a:rPr>
              <a:t>debera</a:t>
            </a:r>
            <a:r>
              <a:rPr lang="es-CO" sz="2790" b="1" dirty="0">
                <a:solidFill>
                  <a:srgbClr val="FF0000"/>
                </a:solidFill>
              </a:rPr>
              <a:t>́ adelantar, junto con el COPASST o el </a:t>
            </a:r>
            <a:r>
              <a:rPr lang="es-CO" sz="2790" b="1" dirty="0" err="1">
                <a:solidFill>
                  <a:srgbClr val="FF0000"/>
                </a:solidFill>
              </a:rPr>
              <a:t>Vigía</a:t>
            </a:r>
            <a:r>
              <a:rPr lang="es-CO" sz="2790" b="1" dirty="0">
                <a:solidFill>
                  <a:srgbClr val="FF0000"/>
                </a:solidFill>
              </a:rPr>
              <a:t> de SST</a:t>
            </a:r>
            <a:r>
              <a:rPr lang="es-CO" sz="2790" dirty="0"/>
              <a:t>, </a:t>
            </a:r>
            <a:r>
              <a:rPr lang="es-CO" sz="2790" dirty="0" err="1"/>
              <a:t>según</a:t>
            </a:r>
            <a:r>
              <a:rPr lang="es-CO" sz="2790" dirty="0"/>
              <a:t> sea el caso, dentro de los quince (15) </a:t>
            </a:r>
            <a:r>
              <a:rPr lang="es-CO" sz="2790" dirty="0" err="1"/>
              <a:t>días</a:t>
            </a:r>
            <a:r>
              <a:rPr lang="es-CO" sz="2790" dirty="0"/>
              <a:t> calendario siguientes a la ocurrencia de la muerte, </a:t>
            </a:r>
            <a:r>
              <a:rPr lang="es-CO" sz="2790" dirty="0">
                <a:solidFill>
                  <a:srgbClr val="FF0000"/>
                </a:solidFill>
              </a:rPr>
              <a:t>una </a:t>
            </a:r>
            <a:r>
              <a:rPr lang="es-CO" sz="2790" dirty="0" err="1">
                <a:solidFill>
                  <a:srgbClr val="FF0000"/>
                </a:solidFill>
              </a:rPr>
              <a:t>investigación</a:t>
            </a:r>
            <a:r>
              <a:rPr lang="es-CO" sz="2790" dirty="0">
                <a:solidFill>
                  <a:srgbClr val="FF0000"/>
                </a:solidFill>
              </a:rPr>
              <a:t> </a:t>
            </a:r>
            <a:r>
              <a:rPr lang="es-CO" sz="2790" dirty="0"/>
              <a:t>encaminada a </a:t>
            </a:r>
            <a:r>
              <a:rPr lang="es-CO" sz="2790" dirty="0">
                <a:solidFill>
                  <a:srgbClr val="FF0000"/>
                </a:solidFill>
              </a:rPr>
              <a:t>determinar las causas del evento </a:t>
            </a:r>
            <a:r>
              <a:rPr lang="es-CO" sz="2790" dirty="0"/>
              <a:t>y </a:t>
            </a:r>
            <a:r>
              <a:rPr lang="es-CO" sz="2790" dirty="0">
                <a:solidFill>
                  <a:srgbClr val="FF0000"/>
                </a:solidFill>
              </a:rPr>
              <a:t>remitirlo</a:t>
            </a:r>
            <a:r>
              <a:rPr lang="es-CO" sz="2790" dirty="0"/>
              <a:t> a la Administradora correspondiente, en los formatos que para tal fin </a:t>
            </a:r>
            <a:r>
              <a:rPr lang="es-CO" sz="2790" dirty="0" err="1"/>
              <a:t>ésta</a:t>
            </a:r>
            <a:r>
              <a:rPr lang="es-CO" sz="2790" dirty="0"/>
              <a:t> determine, los cuales </a:t>
            </a:r>
            <a:r>
              <a:rPr lang="es-CO" sz="2790" dirty="0" err="1"/>
              <a:t>deberán</a:t>
            </a:r>
            <a:r>
              <a:rPr lang="es-CO" sz="2790" dirty="0"/>
              <a:t> ser aprobados por la </a:t>
            </a:r>
            <a:r>
              <a:rPr lang="es-CO" sz="2790" dirty="0" err="1"/>
              <a:t>Dirección</a:t>
            </a:r>
            <a:r>
              <a:rPr lang="es-CO" sz="2790" dirty="0"/>
              <a:t> </a:t>
            </a:r>
            <a:r>
              <a:rPr lang="es-CO" sz="2790" dirty="0" err="1"/>
              <a:t>Técnica</a:t>
            </a:r>
            <a:r>
              <a:rPr lang="es-CO" sz="2790" dirty="0"/>
              <a:t> de RL del MT. Recibida la </a:t>
            </a:r>
            <a:r>
              <a:rPr lang="es-CO" sz="2790" dirty="0" err="1"/>
              <a:t>investigación</a:t>
            </a:r>
            <a:r>
              <a:rPr lang="es-CO" sz="2790" dirty="0"/>
              <a:t> por la </a:t>
            </a:r>
            <a:r>
              <a:rPr lang="es-CO" sz="2790" b="1" dirty="0">
                <a:solidFill>
                  <a:srgbClr val="FF0000"/>
                </a:solidFill>
              </a:rPr>
              <a:t>Administradora</a:t>
            </a:r>
            <a:r>
              <a:rPr lang="es-CO" sz="2790" dirty="0"/>
              <a:t>, </a:t>
            </a:r>
            <a:r>
              <a:rPr lang="es-CO" sz="2790" dirty="0" err="1"/>
              <a:t>ésta</a:t>
            </a:r>
            <a:r>
              <a:rPr lang="es-CO" sz="2790" dirty="0"/>
              <a:t> </a:t>
            </a:r>
            <a:r>
              <a:rPr lang="es-CO" sz="2790" b="1" dirty="0">
                <a:solidFill>
                  <a:srgbClr val="FF0000"/>
                </a:solidFill>
              </a:rPr>
              <a:t>lo evaluará y </a:t>
            </a:r>
            <a:r>
              <a:rPr lang="es-CO" sz="2790" b="1" dirty="0" err="1">
                <a:solidFill>
                  <a:srgbClr val="FF0000"/>
                </a:solidFill>
              </a:rPr>
              <a:t>emitira</a:t>
            </a:r>
            <a:r>
              <a:rPr lang="es-CO" sz="2790" b="1" dirty="0">
                <a:solidFill>
                  <a:srgbClr val="FF0000"/>
                </a:solidFill>
              </a:rPr>
              <a:t>́ concepto</a:t>
            </a:r>
            <a:r>
              <a:rPr lang="es-CO" sz="2790" dirty="0"/>
              <a:t> sobre el evento correspondiente, </a:t>
            </a:r>
            <a:r>
              <a:rPr lang="es-CO" sz="2790" b="1" dirty="0">
                <a:solidFill>
                  <a:srgbClr val="FF0000"/>
                </a:solidFill>
              </a:rPr>
              <a:t>y determinará las acciones de </a:t>
            </a:r>
            <a:r>
              <a:rPr lang="es-CO" sz="2790" b="1" dirty="0" err="1">
                <a:solidFill>
                  <a:srgbClr val="FF0000"/>
                </a:solidFill>
              </a:rPr>
              <a:t>prevención</a:t>
            </a:r>
            <a:r>
              <a:rPr lang="es-CO" sz="2790" b="1" dirty="0">
                <a:solidFill>
                  <a:srgbClr val="FF0000"/>
                </a:solidFill>
              </a:rPr>
              <a:t> a ser tomadas por el empleador</a:t>
            </a:r>
            <a:r>
              <a:rPr lang="es-CO" sz="2790" dirty="0"/>
              <a:t>, en un plazo no superior a quince (15) </a:t>
            </a:r>
            <a:r>
              <a:rPr lang="es-CO" sz="2790" dirty="0" err="1"/>
              <a:t>días</a:t>
            </a:r>
            <a:r>
              <a:rPr lang="es-CO" sz="2790" dirty="0"/>
              <a:t> </a:t>
            </a:r>
            <a:r>
              <a:rPr lang="es-CO" sz="2790" dirty="0" err="1"/>
              <a:t>hábiles</a:t>
            </a:r>
            <a:r>
              <a:rPr lang="es-CO" sz="2790" dirty="0"/>
              <a:t>. </a:t>
            </a:r>
          </a:p>
          <a:p>
            <a:r>
              <a:rPr lang="es-CO" sz="2790" dirty="0"/>
              <a:t>Dentro de los </a:t>
            </a:r>
            <a:r>
              <a:rPr lang="es-CO" sz="2790" dirty="0">
                <a:solidFill>
                  <a:srgbClr val="FF0000"/>
                </a:solidFill>
              </a:rPr>
              <a:t>diez (10) </a:t>
            </a:r>
            <a:r>
              <a:rPr lang="es-CO" sz="2790" dirty="0" err="1">
                <a:solidFill>
                  <a:srgbClr val="FF0000"/>
                </a:solidFill>
              </a:rPr>
              <a:t>días</a:t>
            </a:r>
            <a:r>
              <a:rPr lang="es-CO" sz="2790" dirty="0">
                <a:solidFill>
                  <a:srgbClr val="FF0000"/>
                </a:solidFill>
              </a:rPr>
              <a:t> </a:t>
            </a:r>
            <a:r>
              <a:rPr lang="es-CO" sz="2790" dirty="0" err="1"/>
              <a:t>hábiles</a:t>
            </a:r>
            <a:r>
              <a:rPr lang="es-CO" sz="2790" dirty="0"/>
              <a:t> siguientes a la </a:t>
            </a:r>
            <a:r>
              <a:rPr lang="es-CO" sz="2790" dirty="0" err="1"/>
              <a:t>emisión</a:t>
            </a:r>
            <a:r>
              <a:rPr lang="es-CO" sz="2790" dirty="0"/>
              <a:t> del concepto por la ARL, </a:t>
            </a:r>
            <a:r>
              <a:rPr lang="es-CO" sz="2790" dirty="0" err="1"/>
              <a:t>ésta</a:t>
            </a:r>
            <a:r>
              <a:rPr lang="es-CO" sz="2790" dirty="0"/>
              <a:t> lo </a:t>
            </a:r>
            <a:r>
              <a:rPr lang="es-CO" sz="2790" dirty="0" err="1"/>
              <a:t>remitira</a:t>
            </a:r>
            <a:r>
              <a:rPr lang="es-CO" sz="2790" dirty="0"/>
              <a:t>́ junto con la </a:t>
            </a:r>
            <a:r>
              <a:rPr lang="es-CO" sz="2790" dirty="0" err="1">
                <a:solidFill>
                  <a:srgbClr val="FF0000"/>
                </a:solidFill>
              </a:rPr>
              <a:t>investigación</a:t>
            </a:r>
            <a:r>
              <a:rPr lang="es-CO" sz="2790" dirty="0">
                <a:solidFill>
                  <a:srgbClr val="FF0000"/>
                </a:solidFill>
              </a:rPr>
              <a:t> y</a:t>
            </a:r>
            <a:r>
              <a:rPr lang="es-CO" sz="2790" dirty="0"/>
              <a:t> la copia del </a:t>
            </a:r>
            <a:r>
              <a:rPr lang="es-CO" sz="2790" dirty="0">
                <a:solidFill>
                  <a:srgbClr val="FF0000"/>
                </a:solidFill>
              </a:rPr>
              <a:t>informe</a:t>
            </a:r>
            <a:r>
              <a:rPr lang="es-CO" sz="2790" dirty="0"/>
              <a:t> del empleador referente al AT o del evento mortal, a la </a:t>
            </a:r>
            <a:r>
              <a:rPr lang="es-CO" sz="2790" dirty="0" err="1"/>
              <a:t>Dirección</a:t>
            </a:r>
            <a:r>
              <a:rPr lang="es-CO" sz="2790" dirty="0"/>
              <a:t> Regional o Seccional de Trabajo, a la Oficina Especial de Trabajo del Ministerio del Trabajo, </a:t>
            </a:r>
            <a:r>
              <a:rPr lang="es-CO" sz="2790" dirty="0" err="1"/>
              <a:t>según</a:t>
            </a:r>
            <a:r>
              <a:rPr lang="es-CO" sz="2790" dirty="0"/>
              <a:t> sea el caso, a efecto que se adelante la correspondiente </a:t>
            </a:r>
            <a:r>
              <a:rPr lang="es-CO" sz="2790" dirty="0" err="1"/>
              <a:t>investigación</a:t>
            </a:r>
            <a:r>
              <a:rPr lang="es-CO" sz="2790" dirty="0"/>
              <a:t> y se impongan las sanciones a que hubiere lugar. </a:t>
            </a:r>
          </a:p>
          <a:p>
            <a:pPr marL="0" indent="0">
              <a:buNone/>
            </a:pPr>
            <a:endParaRPr lang="es-CO" sz="2790" dirty="0"/>
          </a:p>
          <a:p>
            <a:pPr marL="0" indent="0">
              <a:buNone/>
            </a:pPr>
            <a:endParaRPr lang="es-CO" sz="2790" dirty="0"/>
          </a:p>
        </p:txBody>
      </p:sp>
      <p:pic>
        <p:nvPicPr>
          <p:cNvPr id="19458" name="Picture 2" descr="Asesor legal o jurídico ¿Qué es? ¿Funciones? ¿Sueldo? 𝐂𝐨𝐧𝐭𝐫á𝐭𝐚𝐥𝐨!">
            <a:extLst>
              <a:ext uri="{FF2B5EF4-FFF2-40B4-BE49-F238E27FC236}">
                <a16:creationId xmlns:a16="http://schemas.microsoft.com/office/drawing/2014/main" id="{6177D553-57B9-F0BE-C690-AED8C2A4E9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40" y="1631949"/>
            <a:ext cx="4775002" cy="3814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0868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a:extLst>
              <a:ext uri="{FF2B5EF4-FFF2-40B4-BE49-F238E27FC236}">
                <a16:creationId xmlns:a16="http://schemas.microsoft.com/office/drawing/2014/main" id="{46F7596B-E722-7245-827A-2F153AFB92F9}"/>
              </a:ext>
            </a:extLst>
          </p:cNvPr>
          <p:cNvSpPr txBox="1">
            <a:spLocks/>
          </p:cNvSpPr>
          <p:nvPr/>
        </p:nvSpPr>
        <p:spPr>
          <a:xfrm>
            <a:off x="0" y="1378290"/>
            <a:ext cx="5795073" cy="5343524"/>
          </a:xfrm>
        </p:spPr>
        <p:txBody>
          <a:bodyPr>
            <a:normAutofit fontScale="85000" lnSpcReduction="20000"/>
          </a:bodyPr>
          <a:lstStyle>
            <a:lvl1pPr marL="188134" indent="-188134" algn="l" defTabSz="752539" rtl="0" eaLnBrk="1" latinLnBrk="0" hangingPunct="1">
              <a:lnSpc>
                <a:spcPct val="90000"/>
              </a:lnSpc>
              <a:spcBef>
                <a:spcPts val="823"/>
              </a:spcBef>
              <a:buFont typeface="Arial" panose="020B0604020202020204" pitchFamily="34" charset="0"/>
              <a:buChar char="•"/>
              <a:defRPr sz="2304" kern="1200">
                <a:solidFill>
                  <a:schemeClr val="tx1"/>
                </a:solidFill>
                <a:latin typeface="+mn-lt"/>
                <a:ea typeface="+mn-ea"/>
                <a:cs typeface="+mn-cs"/>
              </a:defRPr>
            </a:lvl1pPr>
            <a:lvl2pPr marL="564404" indent="-188134" algn="l" defTabSz="752539" rtl="0" eaLnBrk="1" latinLnBrk="0" hangingPunct="1">
              <a:lnSpc>
                <a:spcPct val="90000"/>
              </a:lnSpc>
              <a:spcBef>
                <a:spcPts val="411"/>
              </a:spcBef>
              <a:buFont typeface="Arial" panose="020B0604020202020204" pitchFamily="34" charset="0"/>
              <a:buChar char="•"/>
              <a:defRPr sz="1976" kern="1200">
                <a:solidFill>
                  <a:schemeClr val="tx1"/>
                </a:solidFill>
                <a:latin typeface="+mn-lt"/>
                <a:ea typeface="+mn-ea"/>
                <a:cs typeface="+mn-cs"/>
              </a:defRPr>
            </a:lvl2pPr>
            <a:lvl3pPr marL="940674" indent="-188134" algn="l" defTabSz="752539" rtl="0" eaLnBrk="1" latinLnBrk="0" hangingPunct="1">
              <a:lnSpc>
                <a:spcPct val="90000"/>
              </a:lnSpc>
              <a:spcBef>
                <a:spcPts val="411"/>
              </a:spcBef>
              <a:buFont typeface="Arial" panose="020B0604020202020204" pitchFamily="34" charset="0"/>
              <a:buChar char="•"/>
              <a:defRPr sz="1646" kern="1200">
                <a:solidFill>
                  <a:schemeClr val="tx1"/>
                </a:solidFill>
                <a:latin typeface="+mn-lt"/>
                <a:ea typeface="+mn-ea"/>
                <a:cs typeface="+mn-cs"/>
              </a:defRPr>
            </a:lvl3pPr>
            <a:lvl4pPr marL="1316944" indent="-188134" algn="l" defTabSz="752539" rtl="0" eaLnBrk="1" latinLnBrk="0" hangingPunct="1">
              <a:lnSpc>
                <a:spcPct val="90000"/>
              </a:lnSpc>
              <a:spcBef>
                <a:spcPts val="411"/>
              </a:spcBef>
              <a:buFont typeface="Arial" panose="020B0604020202020204" pitchFamily="34" charset="0"/>
              <a:buChar char="•"/>
              <a:defRPr sz="1482" kern="1200">
                <a:solidFill>
                  <a:schemeClr val="tx1"/>
                </a:solidFill>
                <a:latin typeface="+mn-lt"/>
                <a:ea typeface="+mn-ea"/>
                <a:cs typeface="+mn-cs"/>
              </a:defRPr>
            </a:lvl4pPr>
            <a:lvl5pPr marL="1693214" indent="-188134" algn="l" defTabSz="752539" rtl="0" eaLnBrk="1" latinLnBrk="0" hangingPunct="1">
              <a:lnSpc>
                <a:spcPct val="90000"/>
              </a:lnSpc>
              <a:spcBef>
                <a:spcPts val="411"/>
              </a:spcBef>
              <a:buFont typeface="Arial" panose="020B0604020202020204" pitchFamily="34" charset="0"/>
              <a:buChar char="•"/>
              <a:defRPr sz="1482" kern="1200">
                <a:solidFill>
                  <a:schemeClr val="tx1"/>
                </a:solidFill>
                <a:latin typeface="+mn-lt"/>
                <a:ea typeface="+mn-ea"/>
                <a:cs typeface="+mn-cs"/>
              </a:defRPr>
            </a:lvl5pPr>
            <a:lvl6pPr marL="2069483" indent="-188134" algn="l" defTabSz="752539" rtl="0" eaLnBrk="1" latinLnBrk="0" hangingPunct="1">
              <a:lnSpc>
                <a:spcPct val="90000"/>
              </a:lnSpc>
              <a:spcBef>
                <a:spcPts val="411"/>
              </a:spcBef>
              <a:buFont typeface="Arial" panose="020B0604020202020204" pitchFamily="34" charset="0"/>
              <a:buChar char="•"/>
              <a:defRPr sz="1482" kern="1200">
                <a:solidFill>
                  <a:schemeClr val="tx1"/>
                </a:solidFill>
                <a:latin typeface="+mn-lt"/>
                <a:ea typeface="+mn-ea"/>
                <a:cs typeface="+mn-cs"/>
              </a:defRPr>
            </a:lvl6pPr>
            <a:lvl7pPr marL="2445752" indent="-188134" algn="l" defTabSz="752539" rtl="0" eaLnBrk="1" latinLnBrk="0" hangingPunct="1">
              <a:lnSpc>
                <a:spcPct val="90000"/>
              </a:lnSpc>
              <a:spcBef>
                <a:spcPts val="411"/>
              </a:spcBef>
              <a:buFont typeface="Arial" panose="020B0604020202020204" pitchFamily="34" charset="0"/>
              <a:buChar char="•"/>
              <a:defRPr sz="1482" kern="1200">
                <a:solidFill>
                  <a:schemeClr val="tx1"/>
                </a:solidFill>
                <a:latin typeface="+mn-lt"/>
                <a:ea typeface="+mn-ea"/>
                <a:cs typeface="+mn-cs"/>
              </a:defRPr>
            </a:lvl7pPr>
            <a:lvl8pPr marL="2822022" indent="-188134" algn="l" defTabSz="752539" rtl="0" eaLnBrk="1" latinLnBrk="0" hangingPunct="1">
              <a:lnSpc>
                <a:spcPct val="90000"/>
              </a:lnSpc>
              <a:spcBef>
                <a:spcPts val="411"/>
              </a:spcBef>
              <a:buFont typeface="Arial" panose="020B0604020202020204" pitchFamily="34" charset="0"/>
              <a:buChar char="•"/>
              <a:defRPr sz="1482" kern="1200">
                <a:solidFill>
                  <a:schemeClr val="tx1"/>
                </a:solidFill>
                <a:latin typeface="+mn-lt"/>
                <a:ea typeface="+mn-ea"/>
                <a:cs typeface="+mn-cs"/>
              </a:defRPr>
            </a:lvl8pPr>
            <a:lvl9pPr marL="3198292" indent="-188134" algn="l" defTabSz="752539" rtl="0" eaLnBrk="1" latinLnBrk="0" hangingPunct="1">
              <a:lnSpc>
                <a:spcPct val="90000"/>
              </a:lnSpc>
              <a:spcBef>
                <a:spcPts val="411"/>
              </a:spcBef>
              <a:buFont typeface="Arial" panose="020B0604020202020204" pitchFamily="34" charset="0"/>
              <a:buChar char="•"/>
              <a:defRPr sz="1482" kern="1200">
                <a:solidFill>
                  <a:schemeClr val="tx1"/>
                </a:solidFill>
                <a:latin typeface="+mn-lt"/>
                <a:ea typeface="+mn-ea"/>
                <a:cs typeface="+mn-cs"/>
              </a:defRPr>
            </a:lvl9pPr>
          </a:lstStyle>
          <a:p>
            <a:r>
              <a:rPr lang="es-CO" sz="3193" dirty="0" err="1"/>
              <a:t>Artículo</a:t>
            </a:r>
            <a:r>
              <a:rPr lang="es-CO" sz="3193" dirty="0"/>
              <a:t> 2.2.4.1.7. </a:t>
            </a:r>
            <a:r>
              <a:rPr lang="es-CO" sz="3193" dirty="0">
                <a:solidFill>
                  <a:srgbClr val="FF0000"/>
                </a:solidFill>
              </a:rPr>
              <a:t>Reporte</a:t>
            </a:r>
            <a:r>
              <a:rPr lang="es-CO" sz="3193" dirty="0"/>
              <a:t> de accidentes y </a:t>
            </a:r>
            <a:r>
              <a:rPr lang="es-CO" sz="3193" dirty="0">
                <a:solidFill>
                  <a:srgbClr val="FF0000"/>
                </a:solidFill>
              </a:rPr>
              <a:t>enfermedades</a:t>
            </a:r>
            <a:r>
              <a:rPr lang="es-CO" sz="3193" dirty="0"/>
              <a:t> a las Direcciones Territoriales y Oficinas Especiales. Los </a:t>
            </a:r>
            <a:r>
              <a:rPr lang="es-CO" sz="3193" b="1" dirty="0">
                <a:solidFill>
                  <a:srgbClr val="FF0000"/>
                </a:solidFill>
              </a:rPr>
              <a:t>empleadores </a:t>
            </a:r>
            <a:r>
              <a:rPr lang="es-CO" sz="3193" dirty="0" err="1"/>
              <a:t>reportarán</a:t>
            </a:r>
            <a:r>
              <a:rPr lang="es-CO" sz="3193" dirty="0"/>
              <a:t> los accidentes graves y mortales, </a:t>
            </a:r>
            <a:r>
              <a:rPr lang="es-CO" sz="3193" dirty="0" err="1">
                <a:solidFill>
                  <a:srgbClr val="FF0000"/>
                </a:solidFill>
              </a:rPr>
              <a:t>asi</a:t>
            </a:r>
            <a:r>
              <a:rPr lang="es-CO" sz="3193" dirty="0">
                <a:solidFill>
                  <a:srgbClr val="FF0000"/>
                </a:solidFill>
              </a:rPr>
              <a:t>́ como las enfermedades diagnosticadas como laborales</a:t>
            </a:r>
            <a:r>
              <a:rPr lang="es-CO" sz="3193" dirty="0"/>
              <a:t>, directamente a la </a:t>
            </a:r>
            <a:r>
              <a:rPr lang="es-CO" sz="3193" dirty="0" err="1"/>
              <a:t>Dirección</a:t>
            </a:r>
            <a:r>
              <a:rPr lang="es-CO" sz="3193" dirty="0"/>
              <a:t> Territorial u Oficinas Especiales correspondientes, dentro de los </a:t>
            </a:r>
            <a:r>
              <a:rPr lang="es-CO" sz="3193" dirty="0">
                <a:solidFill>
                  <a:srgbClr val="FF0000"/>
                </a:solidFill>
              </a:rPr>
              <a:t>dos (2) </a:t>
            </a:r>
            <a:r>
              <a:rPr lang="es-CO" sz="3193" dirty="0" err="1">
                <a:solidFill>
                  <a:srgbClr val="FF0000"/>
                </a:solidFill>
              </a:rPr>
              <a:t>días</a:t>
            </a:r>
            <a:r>
              <a:rPr lang="es-CO" sz="3193" dirty="0">
                <a:solidFill>
                  <a:srgbClr val="FF0000"/>
                </a:solidFill>
              </a:rPr>
              <a:t> </a:t>
            </a:r>
            <a:r>
              <a:rPr lang="es-CO" sz="3193" dirty="0" err="1">
                <a:solidFill>
                  <a:srgbClr val="FF0000"/>
                </a:solidFill>
              </a:rPr>
              <a:t>hábiles</a:t>
            </a:r>
            <a:r>
              <a:rPr lang="es-CO" sz="3193" dirty="0">
                <a:solidFill>
                  <a:srgbClr val="FF0000"/>
                </a:solidFill>
              </a:rPr>
              <a:t> siguientes </a:t>
            </a:r>
            <a:r>
              <a:rPr lang="es-CO" sz="3193" dirty="0"/>
              <a:t>al evento o recibo del </a:t>
            </a:r>
            <a:r>
              <a:rPr lang="es-CO" sz="3193" dirty="0" err="1"/>
              <a:t>diagnóstico</a:t>
            </a:r>
            <a:r>
              <a:rPr lang="es-CO" sz="3193" dirty="0"/>
              <a:t> de la enfermedad, independientemente del reporte que deben realizar a las ARL y EPS y lo establecido en el </a:t>
            </a:r>
            <a:r>
              <a:rPr lang="es-CO" sz="3193" dirty="0" err="1"/>
              <a:t>artículo</a:t>
            </a:r>
            <a:r>
              <a:rPr lang="es-CO" sz="3193" dirty="0"/>
              <a:t> 2.2.4.1.6. del presente Decreto. </a:t>
            </a:r>
          </a:p>
        </p:txBody>
      </p:sp>
      <p:sp>
        <p:nvSpPr>
          <p:cNvPr id="3" name="Título 1">
            <a:extLst>
              <a:ext uri="{FF2B5EF4-FFF2-40B4-BE49-F238E27FC236}">
                <a16:creationId xmlns:a16="http://schemas.microsoft.com/office/drawing/2014/main" id="{58BF6F35-859C-CF41-9A99-E0DD13DAF53C}"/>
              </a:ext>
            </a:extLst>
          </p:cNvPr>
          <p:cNvSpPr txBox="1">
            <a:spLocks/>
          </p:cNvSpPr>
          <p:nvPr/>
        </p:nvSpPr>
        <p:spPr>
          <a:xfrm>
            <a:off x="3931156" y="233023"/>
            <a:ext cx="7244122" cy="1322406"/>
          </a:xfrm>
        </p:spPr>
        <p:txBody>
          <a:bodyPr/>
          <a:lstStyle>
            <a:lvl1pPr algn="l" defTabSz="752539" rtl="0" eaLnBrk="1" latinLnBrk="0" hangingPunct="1">
              <a:lnSpc>
                <a:spcPct val="90000"/>
              </a:lnSpc>
              <a:spcBef>
                <a:spcPct val="0"/>
              </a:spcBef>
              <a:buNone/>
              <a:defRPr sz="3621" kern="1200">
                <a:solidFill>
                  <a:schemeClr val="tx1"/>
                </a:solidFill>
                <a:latin typeface="+mj-lt"/>
                <a:ea typeface="+mj-ea"/>
                <a:cs typeface="+mj-cs"/>
              </a:defRPr>
            </a:lvl1pPr>
          </a:lstStyle>
          <a:p>
            <a:r>
              <a:rPr lang="es-CO" sz="4384" dirty="0"/>
              <a:t>Reporte</a:t>
            </a:r>
          </a:p>
        </p:txBody>
      </p:sp>
      <p:pic>
        <p:nvPicPr>
          <p:cNvPr id="20482" name="Picture 2" descr="Asesor legal o jurídico ¿Qué es? ¿Funciones? ¿Sueldo? 𝐂𝐨𝐧𝐭𝐫á𝐭𝐚𝐥𝐨!">
            <a:extLst>
              <a:ext uri="{FF2B5EF4-FFF2-40B4-BE49-F238E27FC236}">
                <a16:creationId xmlns:a16="http://schemas.microsoft.com/office/drawing/2014/main" id="{2FA57E7A-D4DB-8B86-821C-B50791B598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99" y="654050"/>
            <a:ext cx="6946900" cy="554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636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0D43635-CE1C-7242-91BD-0CAF23369FAA}"/>
              </a:ext>
            </a:extLst>
          </p:cNvPr>
          <p:cNvSpPr/>
          <p:nvPr/>
        </p:nvSpPr>
        <p:spPr>
          <a:xfrm>
            <a:off x="446117" y="201654"/>
            <a:ext cx="3813865" cy="539507"/>
          </a:xfrm>
          <a:prstGeom prst="rect">
            <a:avLst/>
          </a:prstGeom>
        </p:spPr>
        <p:txBody>
          <a:bodyPr wrap="none">
            <a:spAutoFit/>
          </a:bodyPr>
          <a:lstStyle/>
          <a:p>
            <a:pPr lvl="0"/>
            <a:r>
              <a:rPr lang="es-CO" sz="2906" dirty="0"/>
              <a:t>Resolución 312 DE 2019</a:t>
            </a:r>
          </a:p>
        </p:txBody>
      </p:sp>
      <p:sp>
        <p:nvSpPr>
          <p:cNvPr id="3" name="CuadroTexto 2">
            <a:extLst>
              <a:ext uri="{FF2B5EF4-FFF2-40B4-BE49-F238E27FC236}">
                <a16:creationId xmlns:a16="http://schemas.microsoft.com/office/drawing/2014/main" id="{F24A85FE-5DEE-E041-A8F5-BE70BA824B0F}"/>
              </a:ext>
            </a:extLst>
          </p:cNvPr>
          <p:cNvSpPr txBox="1"/>
          <p:nvPr/>
        </p:nvSpPr>
        <p:spPr>
          <a:xfrm>
            <a:off x="5076825" y="471407"/>
            <a:ext cx="7115175" cy="6463949"/>
          </a:xfrm>
          <a:prstGeom prst="rect">
            <a:avLst/>
          </a:prstGeom>
          <a:noFill/>
        </p:spPr>
        <p:txBody>
          <a:bodyPr wrap="square" rtlCol="0">
            <a:spAutoFit/>
          </a:bodyPr>
          <a:lstStyle/>
          <a:p>
            <a:r>
              <a:rPr lang="es-CO" sz="2179" dirty="0"/>
              <a:t>Capitulo II Estándares mínimos para empresas de once (11) a cincuenta (50) trabajdores clasificados </a:t>
            </a:r>
          </a:p>
          <a:p>
            <a:r>
              <a:rPr lang="es-CO" sz="2179" dirty="0"/>
              <a:t>con riesgo I,. II o III</a:t>
            </a:r>
          </a:p>
          <a:p>
            <a:r>
              <a:rPr lang="es-CO" sz="2179" b="1" dirty="0"/>
              <a:t>Art 9 </a:t>
            </a:r>
          </a:p>
          <a:p>
            <a:r>
              <a:rPr lang="es-CO" sz="2179" dirty="0">
                <a:solidFill>
                  <a:srgbClr val="FF0000"/>
                </a:solidFill>
              </a:rPr>
              <a:t>REPORTE DE AT Y EL </a:t>
            </a:r>
            <a:r>
              <a:rPr lang="es-CO" sz="2179" dirty="0"/>
              <a:t>Criterio: </a:t>
            </a:r>
            <a:r>
              <a:rPr lang="es-CO" sz="2179" dirty="0">
                <a:solidFill>
                  <a:srgbClr val="FF0000"/>
                </a:solidFill>
              </a:rPr>
              <a:t>Investigar los incidentes y todos los AT y las Enfermedades cuando sean diagnósticadas como laborales</a:t>
            </a:r>
            <a:r>
              <a:rPr lang="es-CO" sz="2179" dirty="0"/>
              <a:t> con la participación del del COPASST, PREVINIENDO LA POSIBILIDAD DE que se presenten nuevos casos</a:t>
            </a:r>
          </a:p>
          <a:p>
            <a:r>
              <a:rPr lang="es-CO" sz="2179" dirty="0"/>
              <a:t> </a:t>
            </a:r>
          </a:p>
          <a:p>
            <a:r>
              <a:rPr lang="es-CO" sz="2179" b="1" dirty="0"/>
              <a:t>Art 1</a:t>
            </a:r>
            <a:r>
              <a:rPr lang="es-CO" sz="2179" dirty="0"/>
              <a:t>2 ASESORÍA, ASISTENCIA Y ACOMPAÑAMIENTO TÉCNICO  PARA EL DISEÑO…  Numeral 9 Reporte e investigación de los AT EL </a:t>
            </a:r>
          </a:p>
          <a:p>
            <a:r>
              <a:rPr lang="es-CO" sz="2179" dirty="0"/>
              <a:t>Capitulo III Estandares mínimoc para empresas de mas de cincuenta (50 ) a cincuenta (50) trabajdores clasificados con riesgo I,. II, III, IV y V y de 50 o menos con Riesgo IV y V.</a:t>
            </a:r>
          </a:p>
          <a:p>
            <a:r>
              <a:rPr lang="es-CO" sz="2179" b="1" dirty="0"/>
              <a:t>ART 16 </a:t>
            </a:r>
          </a:p>
          <a:p>
            <a:r>
              <a:rPr lang="es-CO" sz="2179" dirty="0"/>
              <a:t>REPORTE DE AT Y EL.  INVESTIGACION AT y EL  (</a:t>
            </a:r>
            <a:r>
              <a:rPr lang="es-CO" sz="2179" dirty="0">
                <a:solidFill>
                  <a:srgbClr val="FF0000"/>
                </a:solidFill>
              </a:rPr>
              <a:t>15 DIAS DESPUES DE SU OCURRENCIA</a:t>
            </a:r>
            <a:r>
              <a:rPr lang="es-CO" sz="2179" dirty="0"/>
              <a:t>, EQUIPO INVESTIGADOR… </a:t>
            </a:r>
            <a:r>
              <a:rPr lang="es-CO" sz="2179" b="1" dirty="0"/>
              <a:t>Art 18 </a:t>
            </a:r>
            <a:r>
              <a:rPr lang="es-CO" sz="2179" dirty="0"/>
              <a:t>responsabilidad des ARL Asesoría y asistencia técnica</a:t>
            </a:r>
          </a:p>
        </p:txBody>
      </p:sp>
      <p:pic>
        <p:nvPicPr>
          <p:cNvPr id="21506" name="Picture 2" descr="Asesor legal o jurídico ¿Qué es? ¿Funciones? ¿Sueldo? 𝐂𝐨𝐧𝐭𝐫á𝐭𝐚𝐥𝐨!">
            <a:extLst>
              <a:ext uri="{FF2B5EF4-FFF2-40B4-BE49-F238E27FC236}">
                <a16:creationId xmlns:a16="http://schemas.microsoft.com/office/drawing/2014/main" id="{8F11920C-7DAB-342E-53AC-2A9B109109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9072"/>
            <a:ext cx="4913191" cy="3925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6643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4E4F60CE-1D08-0C4C-81DB-19ADDE3D4669}"/>
              </a:ext>
            </a:extLst>
          </p:cNvPr>
          <p:cNvSpPr/>
          <p:nvPr/>
        </p:nvSpPr>
        <p:spPr>
          <a:xfrm>
            <a:off x="4295774" y="1085851"/>
            <a:ext cx="4476750" cy="7693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de 11 a 50 trabajadores Riesgo I, II o III (Capitulo II, </a:t>
            </a:r>
            <a:r>
              <a:rPr lang="es-CO" b="1" dirty="0"/>
              <a:t>Art 9)</a:t>
            </a:r>
            <a:endParaRPr lang="es-ES" dirty="0"/>
          </a:p>
        </p:txBody>
      </p:sp>
      <p:sp>
        <p:nvSpPr>
          <p:cNvPr id="4" name="Rectángulo 3">
            <a:extLst>
              <a:ext uri="{FF2B5EF4-FFF2-40B4-BE49-F238E27FC236}">
                <a16:creationId xmlns:a16="http://schemas.microsoft.com/office/drawing/2014/main" id="{334995A1-8834-3C42-9E0D-8BB1D59C4A2F}"/>
              </a:ext>
            </a:extLst>
          </p:cNvPr>
          <p:cNvSpPr/>
          <p:nvPr/>
        </p:nvSpPr>
        <p:spPr>
          <a:xfrm>
            <a:off x="4295774" y="2214563"/>
            <a:ext cx="4476750" cy="7693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lt1"/>
                </a:solidFill>
              </a:rPr>
              <a:t>De mas de 50 riesgo I,. II, III, IV y V y de 50 o menos Riesgo IV y V. (</a:t>
            </a:r>
            <a:r>
              <a:rPr lang="es-CO" dirty="0"/>
              <a:t>Capitulo III, Numeral 9) Reporte e investigación de los AT EL </a:t>
            </a:r>
            <a:endParaRPr lang="es-ES" dirty="0"/>
          </a:p>
        </p:txBody>
      </p:sp>
      <p:sp>
        <p:nvSpPr>
          <p:cNvPr id="6" name="Flecha derecha 5">
            <a:extLst>
              <a:ext uri="{FF2B5EF4-FFF2-40B4-BE49-F238E27FC236}">
                <a16:creationId xmlns:a16="http://schemas.microsoft.com/office/drawing/2014/main" id="{AED76333-E9B0-2841-8A35-08272C034C71}"/>
              </a:ext>
            </a:extLst>
          </p:cNvPr>
          <p:cNvSpPr/>
          <p:nvPr/>
        </p:nvSpPr>
        <p:spPr>
          <a:xfrm>
            <a:off x="0" y="1743075"/>
            <a:ext cx="3000375" cy="657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A que empresas aplica:</a:t>
            </a:r>
          </a:p>
        </p:txBody>
      </p:sp>
      <p:sp>
        <p:nvSpPr>
          <p:cNvPr id="7" name="Rectángulo 6">
            <a:extLst>
              <a:ext uri="{FF2B5EF4-FFF2-40B4-BE49-F238E27FC236}">
                <a16:creationId xmlns:a16="http://schemas.microsoft.com/office/drawing/2014/main" id="{35766422-8429-6643-BD3D-05B00E9577F4}"/>
              </a:ext>
            </a:extLst>
          </p:cNvPr>
          <p:cNvSpPr/>
          <p:nvPr/>
        </p:nvSpPr>
        <p:spPr>
          <a:xfrm>
            <a:off x="3703219" y="401679"/>
            <a:ext cx="3813865" cy="539507"/>
          </a:xfrm>
          <a:prstGeom prst="rect">
            <a:avLst/>
          </a:prstGeom>
        </p:spPr>
        <p:txBody>
          <a:bodyPr wrap="none">
            <a:spAutoFit/>
          </a:bodyPr>
          <a:lstStyle/>
          <a:p>
            <a:pPr lvl="0"/>
            <a:r>
              <a:rPr lang="es-CO" sz="2906" dirty="0"/>
              <a:t>Resolución 312 DE 2019</a:t>
            </a:r>
          </a:p>
        </p:txBody>
      </p:sp>
      <p:sp>
        <p:nvSpPr>
          <p:cNvPr id="8" name="Abrir llave 7">
            <a:extLst>
              <a:ext uri="{FF2B5EF4-FFF2-40B4-BE49-F238E27FC236}">
                <a16:creationId xmlns:a16="http://schemas.microsoft.com/office/drawing/2014/main" id="{834889A2-FDED-1F46-9632-FC0E6FA39AC3}"/>
              </a:ext>
            </a:extLst>
          </p:cNvPr>
          <p:cNvSpPr/>
          <p:nvPr/>
        </p:nvSpPr>
        <p:spPr>
          <a:xfrm>
            <a:off x="3586162" y="997983"/>
            <a:ext cx="709611" cy="218813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9" name="Rectángulo 8">
            <a:extLst>
              <a:ext uri="{FF2B5EF4-FFF2-40B4-BE49-F238E27FC236}">
                <a16:creationId xmlns:a16="http://schemas.microsoft.com/office/drawing/2014/main" id="{7BDEF874-6D8C-2140-B992-2449364140C1}"/>
              </a:ext>
            </a:extLst>
          </p:cNvPr>
          <p:cNvSpPr/>
          <p:nvPr/>
        </p:nvSpPr>
        <p:spPr>
          <a:xfrm>
            <a:off x="1500995" y="3358634"/>
            <a:ext cx="5936177" cy="369332"/>
          </a:xfrm>
          <a:prstGeom prst="rect">
            <a:avLst/>
          </a:prstGeom>
        </p:spPr>
        <p:txBody>
          <a:bodyPr wrap="none">
            <a:spAutoFit/>
          </a:bodyPr>
          <a:lstStyle/>
          <a:p>
            <a:pPr lvl="0"/>
            <a:r>
              <a:rPr lang="es-CO" dirty="0">
                <a:solidFill>
                  <a:srgbClr val="FF0000"/>
                </a:solidFill>
              </a:rPr>
              <a:t>REPORTE INVESTIGACIÓN (</a:t>
            </a:r>
            <a:r>
              <a:rPr lang="es-CO" dirty="0"/>
              <a:t>Capitulo III, Numeral 9)</a:t>
            </a:r>
            <a:r>
              <a:rPr lang="es-CO" dirty="0">
                <a:solidFill>
                  <a:srgbClr val="FF0000"/>
                </a:solidFill>
              </a:rPr>
              <a:t> DE AT Y EL </a:t>
            </a:r>
            <a:endParaRPr lang="es-ES" dirty="0"/>
          </a:p>
        </p:txBody>
      </p:sp>
      <p:graphicFrame>
        <p:nvGraphicFramePr>
          <p:cNvPr id="13" name="Diagrama 12">
            <a:extLst>
              <a:ext uri="{FF2B5EF4-FFF2-40B4-BE49-F238E27FC236}">
                <a16:creationId xmlns:a16="http://schemas.microsoft.com/office/drawing/2014/main" id="{DB7121DA-CDD0-B54A-8795-B6F68CA52629}"/>
              </a:ext>
            </a:extLst>
          </p:cNvPr>
          <p:cNvGraphicFramePr/>
          <p:nvPr>
            <p:extLst>
              <p:ext uri="{D42A27DB-BD31-4B8C-83A1-F6EECF244321}">
                <p14:modId xmlns:p14="http://schemas.microsoft.com/office/powerpoint/2010/main" val="4192094511"/>
              </p:ext>
            </p:extLst>
          </p:nvPr>
        </p:nvGraphicFramePr>
        <p:xfrm>
          <a:off x="0" y="4102655"/>
          <a:ext cx="3703219" cy="2031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Diagrama 11">
            <a:extLst>
              <a:ext uri="{FF2B5EF4-FFF2-40B4-BE49-F238E27FC236}">
                <a16:creationId xmlns:a16="http://schemas.microsoft.com/office/drawing/2014/main" id="{8815D5B2-FF33-CC47-B3AA-556891811770}"/>
              </a:ext>
            </a:extLst>
          </p:cNvPr>
          <p:cNvGraphicFramePr/>
          <p:nvPr>
            <p:extLst>
              <p:ext uri="{D42A27DB-BD31-4B8C-83A1-F6EECF244321}">
                <p14:modId xmlns:p14="http://schemas.microsoft.com/office/powerpoint/2010/main" val="3843512270"/>
              </p:ext>
            </p:extLst>
          </p:nvPr>
        </p:nvGraphicFramePr>
        <p:xfrm>
          <a:off x="4469084" y="4145518"/>
          <a:ext cx="4717778" cy="92333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5" name="Diagrama 14">
            <a:extLst>
              <a:ext uri="{FF2B5EF4-FFF2-40B4-BE49-F238E27FC236}">
                <a16:creationId xmlns:a16="http://schemas.microsoft.com/office/drawing/2014/main" id="{403AA24E-EE53-C84A-9FA5-3C20414E9D54}"/>
              </a:ext>
            </a:extLst>
          </p:cNvPr>
          <p:cNvGraphicFramePr/>
          <p:nvPr>
            <p:extLst>
              <p:ext uri="{D42A27DB-BD31-4B8C-83A1-F6EECF244321}">
                <p14:modId xmlns:p14="http://schemas.microsoft.com/office/powerpoint/2010/main" val="291332516"/>
              </p:ext>
            </p:extLst>
          </p:nvPr>
        </p:nvGraphicFramePr>
        <p:xfrm>
          <a:off x="4469084" y="5141896"/>
          <a:ext cx="4717778" cy="92333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22530" name="Picture 2" descr="Asesor legal o jurídico ¿Qué es? ¿Funciones? ¿Sueldo? 𝐂𝐨𝐧𝐭𝐫á𝐭𝐚𝐥𝐨!">
            <a:extLst>
              <a:ext uri="{FF2B5EF4-FFF2-40B4-BE49-F238E27FC236}">
                <a16:creationId xmlns:a16="http://schemas.microsoft.com/office/drawing/2014/main" id="{A13ECEE5-1111-DD07-5CAC-5ED7977BADB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918810" y="1262321"/>
            <a:ext cx="4351102" cy="3476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8016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posición de imagen 11">
            <a:extLst>
              <a:ext uri="{FF2B5EF4-FFF2-40B4-BE49-F238E27FC236}">
                <a16:creationId xmlns:a16="http://schemas.microsoft.com/office/drawing/2014/main" id="{1ECB7C49-01F5-4242-A1DF-82BD2DC148A2}"/>
              </a:ext>
            </a:extLst>
          </p:cNvPr>
          <p:cNvPicPr>
            <a:picLocks noChangeAspect="1"/>
          </p:cNvPicPr>
          <p:nvPr/>
        </p:nvPicPr>
        <p:blipFill>
          <a:blip r:embed="rId2"/>
          <a:srcRect t="19146" b="19146"/>
          <a:stretch>
            <a:fillRect/>
          </a:stretch>
        </p:blipFill>
        <p:spPr>
          <a:xfrm rot="21240000">
            <a:off x="44531" y="-50093"/>
            <a:ext cx="12102939" cy="5898418"/>
          </a:xfrm>
          <a:prstGeom prst="rect">
            <a:avLst/>
          </a:prstGeom>
        </p:spPr>
      </p:pic>
      <p:sp>
        <p:nvSpPr>
          <p:cNvPr id="3" name="Subtítulo 2">
            <a:extLst>
              <a:ext uri="{FF2B5EF4-FFF2-40B4-BE49-F238E27FC236}">
                <a16:creationId xmlns:a16="http://schemas.microsoft.com/office/drawing/2014/main" id="{6BD2C152-A525-A848-9780-6292AC887B24}"/>
              </a:ext>
            </a:extLst>
          </p:cNvPr>
          <p:cNvSpPr txBox="1">
            <a:spLocks/>
          </p:cNvSpPr>
          <p:nvPr/>
        </p:nvSpPr>
        <p:spPr>
          <a:xfrm>
            <a:off x="1600201" y="4819672"/>
            <a:ext cx="10971366" cy="1651818"/>
          </a:xfrm>
        </p:spPr>
        <p:txBody>
          <a:bodyPr>
            <a:normAutofit/>
          </a:bodyPr>
          <a:lstStyle>
            <a:lvl1pPr marL="188134" indent="-188134" algn="l" defTabSz="752539" rtl="0" eaLnBrk="1" latinLnBrk="0" hangingPunct="1">
              <a:lnSpc>
                <a:spcPct val="90000"/>
              </a:lnSpc>
              <a:spcBef>
                <a:spcPts val="823"/>
              </a:spcBef>
              <a:buFont typeface="Arial" panose="020B0604020202020204" pitchFamily="34" charset="0"/>
              <a:buChar char="•"/>
              <a:defRPr sz="2304" kern="1200">
                <a:solidFill>
                  <a:schemeClr val="tx1"/>
                </a:solidFill>
                <a:latin typeface="+mn-lt"/>
                <a:ea typeface="+mn-ea"/>
                <a:cs typeface="+mn-cs"/>
              </a:defRPr>
            </a:lvl1pPr>
            <a:lvl2pPr marL="564404" indent="-188134" algn="l" defTabSz="752539" rtl="0" eaLnBrk="1" latinLnBrk="0" hangingPunct="1">
              <a:lnSpc>
                <a:spcPct val="90000"/>
              </a:lnSpc>
              <a:spcBef>
                <a:spcPts val="411"/>
              </a:spcBef>
              <a:buFont typeface="Arial" panose="020B0604020202020204" pitchFamily="34" charset="0"/>
              <a:buChar char="•"/>
              <a:defRPr sz="1976" kern="1200">
                <a:solidFill>
                  <a:schemeClr val="tx1"/>
                </a:solidFill>
                <a:latin typeface="+mn-lt"/>
                <a:ea typeface="+mn-ea"/>
                <a:cs typeface="+mn-cs"/>
              </a:defRPr>
            </a:lvl2pPr>
            <a:lvl3pPr marL="940674" indent="-188134" algn="l" defTabSz="752539" rtl="0" eaLnBrk="1" latinLnBrk="0" hangingPunct="1">
              <a:lnSpc>
                <a:spcPct val="90000"/>
              </a:lnSpc>
              <a:spcBef>
                <a:spcPts val="411"/>
              </a:spcBef>
              <a:buFont typeface="Arial" panose="020B0604020202020204" pitchFamily="34" charset="0"/>
              <a:buChar char="•"/>
              <a:defRPr sz="1646" kern="1200">
                <a:solidFill>
                  <a:schemeClr val="tx1"/>
                </a:solidFill>
                <a:latin typeface="+mn-lt"/>
                <a:ea typeface="+mn-ea"/>
                <a:cs typeface="+mn-cs"/>
              </a:defRPr>
            </a:lvl3pPr>
            <a:lvl4pPr marL="1316944" indent="-188134" algn="l" defTabSz="752539" rtl="0" eaLnBrk="1" latinLnBrk="0" hangingPunct="1">
              <a:lnSpc>
                <a:spcPct val="90000"/>
              </a:lnSpc>
              <a:spcBef>
                <a:spcPts val="411"/>
              </a:spcBef>
              <a:buFont typeface="Arial" panose="020B0604020202020204" pitchFamily="34" charset="0"/>
              <a:buChar char="•"/>
              <a:defRPr sz="1482" kern="1200">
                <a:solidFill>
                  <a:schemeClr val="tx1"/>
                </a:solidFill>
                <a:latin typeface="+mn-lt"/>
                <a:ea typeface="+mn-ea"/>
                <a:cs typeface="+mn-cs"/>
              </a:defRPr>
            </a:lvl4pPr>
            <a:lvl5pPr marL="1693214" indent="-188134" algn="l" defTabSz="752539" rtl="0" eaLnBrk="1" latinLnBrk="0" hangingPunct="1">
              <a:lnSpc>
                <a:spcPct val="90000"/>
              </a:lnSpc>
              <a:spcBef>
                <a:spcPts val="411"/>
              </a:spcBef>
              <a:buFont typeface="Arial" panose="020B0604020202020204" pitchFamily="34" charset="0"/>
              <a:buChar char="•"/>
              <a:defRPr sz="1482" kern="1200">
                <a:solidFill>
                  <a:schemeClr val="tx1"/>
                </a:solidFill>
                <a:latin typeface="+mn-lt"/>
                <a:ea typeface="+mn-ea"/>
                <a:cs typeface="+mn-cs"/>
              </a:defRPr>
            </a:lvl5pPr>
            <a:lvl6pPr marL="2069483" indent="-188134" algn="l" defTabSz="752539" rtl="0" eaLnBrk="1" latinLnBrk="0" hangingPunct="1">
              <a:lnSpc>
                <a:spcPct val="90000"/>
              </a:lnSpc>
              <a:spcBef>
                <a:spcPts val="411"/>
              </a:spcBef>
              <a:buFont typeface="Arial" panose="020B0604020202020204" pitchFamily="34" charset="0"/>
              <a:buChar char="•"/>
              <a:defRPr sz="1482" kern="1200">
                <a:solidFill>
                  <a:schemeClr val="tx1"/>
                </a:solidFill>
                <a:latin typeface="+mn-lt"/>
                <a:ea typeface="+mn-ea"/>
                <a:cs typeface="+mn-cs"/>
              </a:defRPr>
            </a:lvl6pPr>
            <a:lvl7pPr marL="2445752" indent="-188134" algn="l" defTabSz="752539" rtl="0" eaLnBrk="1" latinLnBrk="0" hangingPunct="1">
              <a:lnSpc>
                <a:spcPct val="90000"/>
              </a:lnSpc>
              <a:spcBef>
                <a:spcPts val="411"/>
              </a:spcBef>
              <a:buFont typeface="Arial" panose="020B0604020202020204" pitchFamily="34" charset="0"/>
              <a:buChar char="•"/>
              <a:defRPr sz="1482" kern="1200">
                <a:solidFill>
                  <a:schemeClr val="tx1"/>
                </a:solidFill>
                <a:latin typeface="+mn-lt"/>
                <a:ea typeface="+mn-ea"/>
                <a:cs typeface="+mn-cs"/>
              </a:defRPr>
            </a:lvl7pPr>
            <a:lvl8pPr marL="2822022" indent="-188134" algn="l" defTabSz="752539" rtl="0" eaLnBrk="1" latinLnBrk="0" hangingPunct="1">
              <a:lnSpc>
                <a:spcPct val="90000"/>
              </a:lnSpc>
              <a:spcBef>
                <a:spcPts val="411"/>
              </a:spcBef>
              <a:buFont typeface="Arial" panose="020B0604020202020204" pitchFamily="34" charset="0"/>
              <a:buChar char="•"/>
              <a:defRPr sz="1482" kern="1200">
                <a:solidFill>
                  <a:schemeClr val="tx1"/>
                </a:solidFill>
                <a:latin typeface="+mn-lt"/>
                <a:ea typeface="+mn-ea"/>
                <a:cs typeface="+mn-cs"/>
              </a:defRPr>
            </a:lvl8pPr>
            <a:lvl9pPr marL="3198292" indent="-188134" algn="l" defTabSz="752539" rtl="0" eaLnBrk="1" latinLnBrk="0" hangingPunct="1">
              <a:lnSpc>
                <a:spcPct val="90000"/>
              </a:lnSpc>
              <a:spcBef>
                <a:spcPts val="411"/>
              </a:spcBef>
              <a:buFont typeface="Arial" panose="020B0604020202020204" pitchFamily="34" charset="0"/>
              <a:buChar char="•"/>
              <a:defRPr sz="1482" kern="1200">
                <a:solidFill>
                  <a:schemeClr val="tx1"/>
                </a:solidFill>
                <a:latin typeface="+mn-lt"/>
                <a:ea typeface="+mn-ea"/>
                <a:cs typeface="+mn-cs"/>
              </a:defRPr>
            </a:lvl9pPr>
          </a:lstStyle>
          <a:p>
            <a:pPr marL="0" indent="0">
              <a:buNone/>
            </a:pPr>
            <a:r>
              <a:rPr lang="es-CO" sz="3591" dirty="0"/>
              <a:t>¿Existen metodologías para investigar la enfermedad laboral?</a:t>
            </a:r>
          </a:p>
        </p:txBody>
      </p:sp>
    </p:spTree>
    <p:extLst>
      <p:ext uri="{BB962C8B-B14F-4D97-AF65-F5344CB8AC3E}">
        <p14:creationId xmlns:p14="http://schemas.microsoft.com/office/powerpoint/2010/main" val="3001753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D03E4E3F-44D7-6E40-97AA-D5DB270132BB}"/>
              </a:ext>
            </a:extLst>
          </p:cNvPr>
          <p:cNvGraphicFramePr/>
          <p:nvPr/>
        </p:nvGraphicFramePr>
        <p:xfrm>
          <a:off x="828675" y="885825"/>
          <a:ext cx="10729913" cy="52460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6">
            <a:extLst>
              <a:ext uri="{FF2B5EF4-FFF2-40B4-BE49-F238E27FC236}">
                <a16:creationId xmlns:a16="http://schemas.microsoft.com/office/drawing/2014/main" id="{EEB7156B-0A3B-2444-95C7-029FD8562EFD}"/>
              </a:ext>
            </a:extLst>
          </p:cNvPr>
          <p:cNvSpPr/>
          <p:nvPr/>
        </p:nvSpPr>
        <p:spPr>
          <a:xfrm>
            <a:off x="4832037" y="298440"/>
            <a:ext cx="6675225" cy="461665"/>
          </a:xfrm>
          <a:prstGeom prst="rect">
            <a:avLst/>
          </a:prstGeom>
        </p:spPr>
        <p:txBody>
          <a:bodyPr wrap="none">
            <a:spAutoFit/>
          </a:bodyPr>
          <a:lstStyle/>
          <a:p>
            <a:r>
              <a:rPr lang="es-CO" sz="2400" dirty="0"/>
              <a:t>Metodologías para Investigar la Enfermedad Laboral</a:t>
            </a:r>
          </a:p>
        </p:txBody>
      </p:sp>
    </p:spTree>
    <p:extLst>
      <p:ext uri="{BB962C8B-B14F-4D97-AF65-F5344CB8AC3E}">
        <p14:creationId xmlns:p14="http://schemas.microsoft.com/office/powerpoint/2010/main" val="22575674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8168413-6450-FDEE-2CF8-DF994B3D7332}"/>
              </a:ext>
            </a:extLst>
          </p:cNvPr>
          <p:cNvSpPr>
            <a:spLocks noGrp="1"/>
          </p:cNvSpPr>
          <p:nvPr>
            <p:ph type="title" idx="4294967295"/>
          </p:nvPr>
        </p:nvSpPr>
        <p:spPr>
          <a:xfrm>
            <a:off x="839787" y="876301"/>
            <a:ext cx="5256213" cy="1570037"/>
          </a:xfrm>
        </p:spPr>
        <p:txBody>
          <a:bodyPr>
            <a:normAutofit fontScale="90000"/>
          </a:bodyPr>
          <a:lstStyle/>
          <a:p>
            <a:r>
              <a:rPr lang="es-CO" i="1" dirty="0" err="1"/>
              <a:t>Investigación</a:t>
            </a:r>
            <a:r>
              <a:rPr lang="es-CO" i="1" dirty="0"/>
              <a:t> de accidentes del trabajo y enfermedades profesionales – </a:t>
            </a:r>
            <a:r>
              <a:rPr lang="es-CO" i="1" dirty="0" err="1"/>
              <a:t>Guía</a:t>
            </a:r>
            <a:r>
              <a:rPr lang="es-CO" i="1" dirty="0"/>
              <a:t> </a:t>
            </a:r>
            <a:r>
              <a:rPr lang="es-CO" i="1" dirty="0" err="1"/>
              <a:t>práctica</a:t>
            </a:r>
            <a:r>
              <a:rPr lang="es-CO" i="1" dirty="0"/>
              <a:t> para inspectores del trabajo </a:t>
            </a:r>
            <a:endParaRPr lang="es-CO" dirty="0"/>
          </a:p>
        </p:txBody>
      </p:sp>
      <p:sp>
        <p:nvSpPr>
          <p:cNvPr id="9" name="Content Placeholder 8">
            <a:extLst>
              <a:ext uri="{FF2B5EF4-FFF2-40B4-BE49-F238E27FC236}">
                <a16:creationId xmlns:a16="http://schemas.microsoft.com/office/drawing/2014/main" id="{04984119-8C2A-4E65-9A2E-FDD9212CF1B6}"/>
              </a:ext>
            </a:extLst>
          </p:cNvPr>
          <p:cNvSpPr>
            <a:spLocks noGrp="1"/>
          </p:cNvSpPr>
          <p:nvPr>
            <p:ph type="body" sz="half" idx="4294967295"/>
          </p:nvPr>
        </p:nvSpPr>
        <p:spPr>
          <a:xfrm>
            <a:off x="839787" y="3824288"/>
            <a:ext cx="3932238" cy="3187700"/>
          </a:xfrm>
        </p:spPr>
        <p:txBody>
          <a:bodyPr>
            <a:normAutofit/>
          </a:bodyPr>
          <a:lstStyle/>
          <a:p>
            <a:r>
              <a:rPr lang="es-CO" sz="1800" dirty="0"/>
              <a:t>Oficina Internacional del Trabajo – Ginebra: OIT, 2015 </a:t>
            </a:r>
          </a:p>
          <a:p>
            <a:r>
              <a:rPr lang="es-CO" sz="1800" dirty="0"/>
              <a:t>ISBN: 978-92-2-329419-9 (impreso) ISBN: 978-92-2-329420-5 (web pdf) </a:t>
            </a:r>
          </a:p>
          <a:p>
            <a:r>
              <a:rPr lang="es-CO" sz="1800" dirty="0"/>
              <a:t>https://www.ilo.org/labadmin/info/pubs/WCMS_346717/lang--es/index.htm</a:t>
            </a:r>
          </a:p>
          <a:p>
            <a:endParaRPr lang="es-CO" sz="1800" dirty="0"/>
          </a:p>
        </p:txBody>
      </p:sp>
      <p:pic>
        <p:nvPicPr>
          <p:cNvPr id="2" name="Imagen 1">
            <a:extLst>
              <a:ext uri="{FF2B5EF4-FFF2-40B4-BE49-F238E27FC236}">
                <a16:creationId xmlns:a16="http://schemas.microsoft.com/office/drawing/2014/main" id="{C89AF6F5-574A-3B4D-B25A-409593EE69A2}"/>
              </a:ext>
            </a:extLst>
          </p:cNvPr>
          <p:cNvPicPr>
            <a:picLocks noChangeAspect="1"/>
          </p:cNvPicPr>
          <p:nvPr/>
        </p:nvPicPr>
        <p:blipFill>
          <a:blip r:embed="rId2"/>
          <a:stretch>
            <a:fillRect/>
          </a:stretch>
        </p:blipFill>
        <p:spPr>
          <a:xfrm>
            <a:off x="6944013" y="0"/>
            <a:ext cx="5136776" cy="8153796"/>
          </a:xfrm>
          <a:prstGeom prst="rect">
            <a:avLst/>
          </a:prstGeom>
        </p:spPr>
      </p:pic>
    </p:spTree>
    <p:extLst>
      <p:ext uri="{BB962C8B-B14F-4D97-AF65-F5344CB8AC3E}">
        <p14:creationId xmlns:p14="http://schemas.microsoft.com/office/powerpoint/2010/main" val="7562379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3">
            <a:extLst>
              <a:ext uri="{FF2B5EF4-FFF2-40B4-BE49-F238E27FC236}">
                <a16:creationId xmlns:a16="http://schemas.microsoft.com/office/drawing/2014/main" id="{0F488C38-5827-CF42-AF96-869C843A7C9F}"/>
              </a:ext>
            </a:extLst>
          </p:cNvPr>
          <p:cNvPicPr>
            <a:picLocks noChangeAspect="1"/>
          </p:cNvPicPr>
          <p:nvPr/>
        </p:nvPicPr>
        <p:blipFill>
          <a:blip r:embed="rId2"/>
          <a:stretch>
            <a:fillRect/>
          </a:stretch>
        </p:blipFill>
        <p:spPr>
          <a:xfrm>
            <a:off x="2660469" y="-546907"/>
            <a:ext cx="5982788" cy="7308660"/>
          </a:xfrm>
          <a:prstGeom prst="rect">
            <a:avLst/>
          </a:prstGeom>
          <a:solidFill>
            <a:schemeClr val="bg1"/>
          </a:solidFill>
        </p:spPr>
      </p:pic>
      <p:sp>
        <p:nvSpPr>
          <p:cNvPr id="8" name="Flecha a la derecha con bandas 7">
            <a:extLst>
              <a:ext uri="{FF2B5EF4-FFF2-40B4-BE49-F238E27FC236}">
                <a16:creationId xmlns:a16="http://schemas.microsoft.com/office/drawing/2014/main" id="{0820351A-D65F-4A4C-B6BA-2742D99FDAA2}"/>
              </a:ext>
            </a:extLst>
          </p:cNvPr>
          <p:cNvSpPr/>
          <p:nvPr/>
        </p:nvSpPr>
        <p:spPr>
          <a:xfrm>
            <a:off x="1928950" y="2116184"/>
            <a:ext cx="1306285" cy="56170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Flecha a la derecha con bandas 8">
            <a:extLst>
              <a:ext uri="{FF2B5EF4-FFF2-40B4-BE49-F238E27FC236}">
                <a16:creationId xmlns:a16="http://schemas.microsoft.com/office/drawing/2014/main" id="{55FE4FF0-F962-6041-ACCF-12983B816D68}"/>
              </a:ext>
            </a:extLst>
          </p:cNvPr>
          <p:cNvSpPr/>
          <p:nvPr/>
        </p:nvSpPr>
        <p:spPr>
          <a:xfrm>
            <a:off x="1928949" y="3344727"/>
            <a:ext cx="1306285" cy="56170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Flecha a la derecha con bandas 9">
            <a:extLst>
              <a:ext uri="{FF2B5EF4-FFF2-40B4-BE49-F238E27FC236}">
                <a16:creationId xmlns:a16="http://schemas.microsoft.com/office/drawing/2014/main" id="{D15EFAD8-55C6-664D-8E91-2E1E4A646D57}"/>
              </a:ext>
            </a:extLst>
          </p:cNvPr>
          <p:cNvSpPr/>
          <p:nvPr/>
        </p:nvSpPr>
        <p:spPr>
          <a:xfrm>
            <a:off x="1928950" y="4515169"/>
            <a:ext cx="1306285" cy="56170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Elipse 10">
            <a:extLst>
              <a:ext uri="{FF2B5EF4-FFF2-40B4-BE49-F238E27FC236}">
                <a16:creationId xmlns:a16="http://schemas.microsoft.com/office/drawing/2014/main" id="{8BDC93AE-EF7D-5045-8358-E013CE2FC3A1}"/>
              </a:ext>
            </a:extLst>
          </p:cNvPr>
          <p:cNvSpPr/>
          <p:nvPr/>
        </p:nvSpPr>
        <p:spPr>
          <a:xfrm>
            <a:off x="3657472" y="2076994"/>
            <a:ext cx="1149532" cy="640081"/>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Elipse 11">
            <a:extLst>
              <a:ext uri="{FF2B5EF4-FFF2-40B4-BE49-F238E27FC236}">
                <a16:creationId xmlns:a16="http://schemas.microsoft.com/office/drawing/2014/main" id="{F346BDDE-B9BD-9A45-82FC-097E1F1B2522}"/>
              </a:ext>
            </a:extLst>
          </p:cNvPr>
          <p:cNvSpPr/>
          <p:nvPr/>
        </p:nvSpPr>
        <p:spPr>
          <a:xfrm>
            <a:off x="3657472" y="3385068"/>
            <a:ext cx="1149532" cy="640081"/>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Elipse 12">
            <a:extLst>
              <a:ext uri="{FF2B5EF4-FFF2-40B4-BE49-F238E27FC236}">
                <a16:creationId xmlns:a16="http://schemas.microsoft.com/office/drawing/2014/main" id="{25F3ADB3-8DE1-0543-82D6-0DF97BD0FC0E}"/>
              </a:ext>
            </a:extLst>
          </p:cNvPr>
          <p:cNvSpPr/>
          <p:nvPr/>
        </p:nvSpPr>
        <p:spPr>
          <a:xfrm>
            <a:off x="3657472" y="4475979"/>
            <a:ext cx="1149532" cy="640081"/>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677414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045705-2418-8A40-AE98-3FE3A4B0A796}"/>
              </a:ext>
            </a:extLst>
          </p:cNvPr>
          <p:cNvSpPr>
            <a:spLocks noGrp="1"/>
          </p:cNvSpPr>
          <p:nvPr>
            <p:ph type="title" idx="4294967295"/>
          </p:nvPr>
        </p:nvSpPr>
        <p:spPr>
          <a:xfrm>
            <a:off x="0" y="784225"/>
            <a:ext cx="3932238" cy="914400"/>
          </a:xfrm>
        </p:spPr>
        <p:txBody>
          <a:bodyPr>
            <a:normAutofit fontScale="90000"/>
          </a:bodyPr>
          <a:lstStyle/>
          <a:p>
            <a:r>
              <a:rPr lang="es-CO" dirty="0"/>
              <a:t>MINISTERIO DE SALUD</a:t>
            </a:r>
          </a:p>
        </p:txBody>
      </p:sp>
      <p:graphicFrame>
        <p:nvGraphicFramePr>
          <p:cNvPr id="5" name="Marcador de contenido 4">
            <a:extLst>
              <a:ext uri="{FF2B5EF4-FFF2-40B4-BE49-F238E27FC236}">
                <a16:creationId xmlns:a16="http://schemas.microsoft.com/office/drawing/2014/main" id="{0C3EA026-C8C2-4841-B9BA-B19F9A64976E}"/>
              </a:ext>
            </a:extLst>
          </p:cNvPr>
          <p:cNvGraphicFramePr>
            <a:graphicFrameLocks noGrp="1"/>
          </p:cNvGraphicFramePr>
          <p:nvPr>
            <p:ph idx="4294967295"/>
            <p:extLst>
              <p:ext uri="{D42A27DB-BD31-4B8C-83A1-F6EECF244321}">
                <p14:modId xmlns:p14="http://schemas.microsoft.com/office/powerpoint/2010/main" val="2815531328"/>
              </p:ext>
            </p:extLst>
          </p:nvPr>
        </p:nvGraphicFramePr>
        <p:xfrm>
          <a:off x="0" y="1781175"/>
          <a:ext cx="6537325" cy="4384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ángulo 3">
            <a:extLst>
              <a:ext uri="{FF2B5EF4-FFF2-40B4-BE49-F238E27FC236}">
                <a16:creationId xmlns:a16="http://schemas.microsoft.com/office/drawing/2014/main" id="{E2360DC6-8CC9-3442-BB7B-9C61563A5291}"/>
              </a:ext>
            </a:extLst>
          </p:cNvPr>
          <p:cNvSpPr/>
          <p:nvPr/>
        </p:nvSpPr>
        <p:spPr>
          <a:xfrm>
            <a:off x="7051420" y="127245"/>
            <a:ext cx="5014684" cy="6603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1397" dirty="0"/>
              <a:t>TABLA DE CONTENIDO </a:t>
            </a:r>
            <a:endParaRPr lang="es-ES_tradnl" sz="1397" dirty="0"/>
          </a:p>
          <a:p>
            <a:r>
              <a:rPr lang="es-CO" sz="1397" dirty="0"/>
              <a:t>1.OBJETIVO</a:t>
            </a:r>
            <a:endParaRPr lang="es-ES_tradnl" sz="1397" dirty="0"/>
          </a:p>
          <a:p>
            <a:r>
              <a:rPr lang="es-CO" sz="1397" dirty="0"/>
              <a:t>1.ALCANCE</a:t>
            </a:r>
            <a:endParaRPr lang="es-ES_tradnl" sz="1397" dirty="0"/>
          </a:p>
          <a:p>
            <a:r>
              <a:rPr lang="es-CO" sz="1397" dirty="0"/>
              <a:t>1.ÁMBITO DE APLICACIÓN</a:t>
            </a:r>
            <a:endParaRPr lang="es-ES_tradnl" sz="1397" dirty="0"/>
          </a:p>
          <a:p>
            <a:r>
              <a:rPr lang="es-CO" sz="1397" dirty="0"/>
              <a:t>1.DOCUMENTOS ASOCIADOS A LA GUÍA</a:t>
            </a:r>
            <a:endParaRPr lang="es-ES_tradnl" sz="1397" dirty="0"/>
          </a:p>
          <a:p>
            <a:r>
              <a:rPr lang="es-CO" sz="1397" dirty="0"/>
              <a:t>1.NORMATIVA Y OTROS DOCUMENTOS EXTERNOS</a:t>
            </a:r>
            <a:endParaRPr lang="es-ES_tradnl" sz="1397" dirty="0"/>
          </a:p>
          <a:p>
            <a:r>
              <a:rPr lang="es-CO" sz="1397" dirty="0"/>
              <a:t>1.DEFINICIONES (SI APLICA</a:t>
            </a:r>
            <a:endParaRPr lang="es-ES_tradnl" sz="1397" dirty="0"/>
          </a:p>
          <a:p>
            <a:r>
              <a:rPr lang="es-CO" sz="1397" dirty="0"/>
              <a:t>1.ACTIVIDADES PARA LA INVESTIGACIÓN DE INCIDENTES Y ACCIDENTES LABORALES</a:t>
            </a:r>
            <a:endParaRPr lang="es-ES_tradnl" sz="1397" dirty="0"/>
          </a:p>
          <a:p>
            <a:r>
              <a:rPr lang="es-CO" sz="1397" dirty="0"/>
              <a:t>1.7.1. Reporte de Incidentes o Situaciones Inseguras.</a:t>
            </a:r>
            <a:endParaRPr lang="es-ES_tradnl" sz="1397" dirty="0"/>
          </a:p>
          <a:p>
            <a:r>
              <a:rPr lang="es-CO" sz="1397" dirty="0"/>
              <a:t>1.5 7.2. Reporte del accidente</a:t>
            </a:r>
            <a:endParaRPr lang="es-ES_tradnl" sz="1397" dirty="0"/>
          </a:p>
          <a:p>
            <a:r>
              <a:rPr lang="es-CO" sz="1397" dirty="0"/>
              <a:t>1.5 7.3. Proceso de investigación.  </a:t>
            </a:r>
            <a:endParaRPr lang="es-ES_tradnl" sz="1397" dirty="0"/>
          </a:p>
          <a:p>
            <a:r>
              <a:rPr lang="es-ES_tradnl" sz="1397" dirty="0"/>
              <a:t>DIVULGACIÓN RESULTADOS DE LA INVESTIGACCIÓN DE ACIDENTES </a:t>
            </a:r>
          </a:p>
          <a:p>
            <a:r>
              <a:rPr lang="es-ES_tradnl" sz="1397" dirty="0"/>
              <a:t>DIAGRAMA DE FLUJO PARA INVESTIGACIÓN DE INCIDENTES Y ACCIDENTES LABORALES </a:t>
            </a:r>
          </a:p>
          <a:p>
            <a:r>
              <a:rPr lang="es-ES_tradnl" sz="1397" dirty="0"/>
              <a:t>RESPONSABILIDADES EN LAS INVESTIGACIONES DE ACCIDENTES LABORALES </a:t>
            </a:r>
          </a:p>
          <a:p>
            <a:r>
              <a:rPr lang="es-ES_tradnl" sz="1397" dirty="0"/>
              <a:t>FUNCIONES DEL EQUIPO INVESTIGADOR DE INCIDENTES Y ACCIDENTES DE TRABAJO </a:t>
            </a:r>
          </a:p>
          <a:p>
            <a:r>
              <a:rPr lang="es-CO" sz="1397" dirty="0"/>
              <a:t>10.DIVULGACIÓN RESULTADOS DE LA INVESTIGACCIÓN DE ACIDENTES</a:t>
            </a:r>
            <a:endParaRPr lang="es-ES_tradnl" sz="1397" dirty="0"/>
          </a:p>
          <a:p>
            <a:r>
              <a:rPr lang="es-CO" sz="1397" dirty="0"/>
              <a:t>DIAGRAMA DE FLUJO PARA INVESTIGACIÓN DE INCIDENTES Y ACCIDENTES LABORALES.</a:t>
            </a:r>
            <a:endParaRPr lang="es-ES_tradnl" sz="1397" dirty="0"/>
          </a:p>
          <a:p>
            <a:pPr algn="ctr"/>
            <a:endParaRPr lang="es-CO" sz="1397" dirty="0"/>
          </a:p>
        </p:txBody>
      </p:sp>
    </p:spTree>
    <p:extLst>
      <p:ext uri="{BB962C8B-B14F-4D97-AF65-F5344CB8AC3E}">
        <p14:creationId xmlns:p14="http://schemas.microsoft.com/office/powerpoint/2010/main" val="1152368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7AFAD77-864A-1B42-9B5F-E48899872761}"/>
              </a:ext>
            </a:extLst>
          </p:cNvPr>
          <p:cNvPicPr>
            <a:picLocks noChangeAspect="1"/>
          </p:cNvPicPr>
          <p:nvPr/>
        </p:nvPicPr>
        <p:blipFill>
          <a:blip r:embed="rId2"/>
          <a:stretch>
            <a:fillRect/>
          </a:stretch>
        </p:blipFill>
        <p:spPr>
          <a:xfrm>
            <a:off x="254643" y="347430"/>
            <a:ext cx="11698284" cy="5926048"/>
          </a:xfrm>
          <a:prstGeom prst="rect">
            <a:avLst/>
          </a:prstGeom>
        </p:spPr>
      </p:pic>
    </p:spTree>
    <p:extLst>
      <p:ext uri="{BB962C8B-B14F-4D97-AF65-F5344CB8AC3E}">
        <p14:creationId xmlns:p14="http://schemas.microsoft.com/office/powerpoint/2010/main" val="183780921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D0555E-D3A5-3745-A164-39CD11E51B32}"/>
              </a:ext>
            </a:extLst>
          </p:cNvPr>
          <p:cNvSpPr>
            <a:spLocks noGrp="1"/>
          </p:cNvSpPr>
          <p:nvPr>
            <p:ph type="title" idx="4294967295"/>
          </p:nvPr>
        </p:nvSpPr>
        <p:spPr>
          <a:xfrm>
            <a:off x="1676400" y="1041400"/>
            <a:ext cx="10515600" cy="1325563"/>
          </a:xfrm>
        </p:spPr>
        <p:txBody>
          <a:bodyPr/>
          <a:lstStyle/>
          <a:p>
            <a:r>
              <a:rPr lang="es-CO" dirty="0"/>
              <a:t>Andalucia</a:t>
            </a:r>
          </a:p>
        </p:txBody>
      </p:sp>
      <p:sp>
        <p:nvSpPr>
          <p:cNvPr id="3" name="Rectángulo 2">
            <a:extLst>
              <a:ext uri="{FF2B5EF4-FFF2-40B4-BE49-F238E27FC236}">
                <a16:creationId xmlns:a16="http://schemas.microsoft.com/office/drawing/2014/main" id="{C75AF3DE-35B2-A24C-A2AA-1B04D45235B9}"/>
              </a:ext>
            </a:extLst>
          </p:cNvPr>
          <p:cNvSpPr/>
          <p:nvPr/>
        </p:nvSpPr>
        <p:spPr>
          <a:xfrm>
            <a:off x="1324431" y="2446641"/>
            <a:ext cx="6081478" cy="2104422"/>
          </a:xfrm>
          <a:prstGeom prst="rect">
            <a:avLst/>
          </a:prstGeom>
        </p:spPr>
        <p:txBody>
          <a:bodyPr>
            <a:spAutoFit/>
          </a:bodyPr>
          <a:lstStyle/>
          <a:p>
            <a:r>
              <a:rPr lang="es-CO" sz="2179" dirty="0"/>
              <a:t>GUÍA ORIENTATIVA PARA LA INVESTIGACIÓN DE LAS ENFERMEDADES PROFESIONALES POR LOS EMPRESARIOS </a:t>
            </a:r>
          </a:p>
          <a:p>
            <a:endParaRPr lang="es-CO" sz="2179" dirty="0"/>
          </a:p>
          <a:p>
            <a:r>
              <a:rPr lang="es-CO" sz="2179" dirty="0"/>
              <a:t>https://www.juntadeandalucia.es/export/drupaljda/GuiaInvEEPP_v0.pdf</a:t>
            </a:r>
          </a:p>
        </p:txBody>
      </p:sp>
      <p:pic>
        <p:nvPicPr>
          <p:cNvPr id="5" name="Imagen 4">
            <a:extLst>
              <a:ext uri="{FF2B5EF4-FFF2-40B4-BE49-F238E27FC236}">
                <a16:creationId xmlns:a16="http://schemas.microsoft.com/office/drawing/2014/main" id="{F70111C2-DB2F-8D46-B0BA-2C3A852B4661}"/>
              </a:ext>
            </a:extLst>
          </p:cNvPr>
          <p:cNvPicPr>
            <a:picLocks noChangeAspect="1"/>
          </p:cNvPicPr>
          <p:nvPr/>
        </p:nvPicPr>
        <p:blipFill>
          <a:blip r:embed="rId2"/>
          <a:stretch>
            <a:fillRect/>
          </a:stretch>
        </p:blipFill>
        <p:spPr>
          <a:xfrm>
            <a:off x="7739739" y="1041402"/>
            <a:ext cx="2794000" cy="4914900"/>
          </a:xfrm>
          <a:prstGeom prst="rect">
            <a:avLst/>
          </a:prstGeom>
        </p:spPr>
      </p:pic>
    </p:spTree>
    <p:extLst>
      <p:ext uri="{BB962C8B-B14F-4D97-AF65-F5344CB8AC3E}">
        <p14:creationId xmlns:p14="http://schemas.microsoft.com/office/powerpoint/2010/main" val="37024120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42ACDE-23EF-D740-B686-02347FA176DC}"/>
              </a:ext>
            </a:extLst>
          </p:cNvPr>
          <p:cNvSpPr>
            <a:spLocks noGrp="1"/>
          </p:cNvSpPr>
          <p:nvPr>
            <p:ph type="title" idx="4294967295"/>
          </p:nvPr>
        </p:nvSpPr>
        <p:spPr>
          <a:xfrm>
            <a:off x="5176838" y="177800"/>
            <a:ext cx="7015162" cy="854075"/>
          </a:xfrm>
        </p:spPr>
        <p:txBody>
          <a:bodyPr>
            <a:normAutofit fontScale="90000"/>
          </a:bodyPr>
          <a:lstStyle/>
          <a:p>
            <a:r>
              <a:rPr lang="es-CO" sz="3591" dirty="0"/>
              <a:t>CODIFICACIÓN DE CAUSAS IDENTIFICADAS </a:t>
            </a:r>
          </a:p>
        </p:txBody>
      </p:sp>
      <p:graphicFrame>
        <p:nvGraphicFramePr>
          <p:cNvPr id="4" name="Marcador de contenido 3">
            <a:extLst>
              <a:ext uri="{FF2B5EF4-FFF2-40B4-BE49-F238E27FC236}">
                <a16:creationId xmlns:a16="http://schemas.microsoft.com/office/drawing/2014/main" id="{49E928CC-2F0D-4147-872B-EC845F79C0E1}"/>
              </a:ext>
            </a:extLst>
          </p:cNvPr>
          <p:cNvGraphicFramePr>
            <a:graphicFrameLocks noGrp="1"/>
          </p:cNvGraphicFramePr>
          <p:nvPr>
            <p:ph idx="4294967295"/>
            <p:extLst>
              <p:ext uri="{D42A27DB-BD31-4B8C-83A1-F6EECF244321}">
                <p14:modId xmlns:p14="http://schemas.microsoft.com/office/powerpoint/2010/main" val="3883896485"/>
              </p:ext>
            </p:extLst>
          </p:nvPr>
        </p:nvGraphicFramePr>
        <p:xfrm>
          <a:off x="1028700" y="1265238"/>
          <a:ext cx="11163300" cy="5302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4">
            <a:extLst>
              <a:ext uri="{FF2B5EF4-FFF2-40B4-BE49-F238E27FC236}">
                <a16:creationId xmlns:a16="http://schemas.microsoft.com/office/drawing/2014/main" id="{435DC57D-A5FF-ED46-8A0E-DD12C643029A}"/>
              </a:ext>
            </a:extLst>
          </p:cNvPr>
          <p:cNvSpPr/>
          <p:nvPr/>
        </p:nvSpPr>
        <p:spPr>
          <a:xfrm>
            <a:off x="4699348" y="896831"/>
            <a:ext cx="2111475" cy="368691"/>
          </a:xfrm>
          <a:prstGeom prst="rect">
            <a:avLst/>
          </a:prstGeom>
        </p:spPr>
        <p:txBody>
          <a:bodyPr wrap="none">
            <a:spAutoFit/>
          </a:bodyPr>
          <a:lstStyle/>
          <a:p>
            <a:pPr lvl="0"/>
            <a:r>
              <a:rPr lang="es-CO" sz="1796" dirty="0"/>
              <a:t>Causas relacionadas </a:t>
            </a:r>
            <a:endParaRPr lang="es-ES" sz="1796" dirty="0"/>
          </a:p>
        </p:txBody>
      </p:sp>
    </p:spTree>
    <p:extLst>
      <p:ext uri="{BB962C8B-B14F-4D97-AF65-F5344CB8AC3E}">
        <p14:creationId xmlns:p14="http://schemas.microsoft.com/office/powerpoint/2010/main" val="9258618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0734EC-E2ED-4448-8C14-CB208D8A4F75}"/>
              </a:ext>
            </a:extLst>
          </p:cNvPr>
          <p:cNvSpPr txBox="1">
            <a:spLocks/>
          </p:cNvSpPr>
          <p:nvPr/>
        </p:nvSpPr>
        <p:spPr>
          <a:xfrm>
            <a:off x="1167005" y="976263"/>
            <a:ext cx="5951259" cy="3349976"/>
          </a:xfrm>
        </p:spPr>
        <p:txBody>
          <a:bodyPr vert="horz" lIns="91222" tIns="45611" rIns="91222" bIns="45611" rtlCol="0" anchor="ctr">
            <a:normAutofit/>
          </a:bodyPr>
          <a:lstStyle>
            <a:lvl1pPr algn="l" defTabSz="752539" rtl="0" eaLnBrk="1" latinLnBrk="0" hangingPunct="1">
              <a:lnSpc>
                <a:spcPct val="90000"/>
              </a:lnSpc>
              <a:spcBef>
                <a:spcPct val="0"/>
              </a:spcBef>
              <a:buNone/>
              <a:defRPr sz="3621" kern="1200">
                <a:solidFill>
                  <a:schemeClr val="tx1"/>
                </a:solidFill>
                <a:latin typeface="+mj-lt"/>
                <a:ea typeface="+mj-ea"/>
                <a:cs typeface="+mj-cs"/>
              </a:defRPr>
            </a:lvl1pPr>
          </a:lstStyle>
          <a:p>
            <a:pPr>
              <a:lnSpc>
                <a:spcPct val="80000"/>
              </a:lnSpc>
            </a:pPr>
            <a:r>
              <a:rPr lang="es-ES_tradnl" sz="4800">
                <a:blipFill dpi="0" rotWithShape="1">
                  <a:blip r:embed="rId2"/>
                  <a:srcRect/>
                  <a:tile tx="6350" ty="-127000" sx="65000" sy="64000" flip="none" algn="tl"/>
                </a:blipFill>
              </a:rPr>
              <a:t>Protocolo de investigación de enfermedades profesionales</a:t>
            </a:r>
          </a:p>
        </p:txBody>
      </p:sp>
      <p:graphicFrame>
        <p:nvGraphicFramePr>
          <p:cNvPr id="5" name="Diagrama 4">
            <a:extLst>
              <a:ext uri="{FF2B5EF4-FFF2-40B4-BE49-F238E27FC236}">
                <a16:creationId xmlns:a16="http://schemas.microsoft.com/office/drawing/2014/main" id="{E9B7FD07-9BD8-5E46-8741-C589F36A4590}"/>
              </a:ext>
            </a:extLst>
          </p:cNvPr>
          <p:cNvGraphicFramePr/>
          <p:nvPr/>
        </p:nvGraphicFramePr>
        <p:xfrm>
          <a:off x="1167005" y="4326239"/>
          <a:ext cx="5348096" cy="667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Marcador de contenido 3">
            <a:extLst>
              <a:ext uri="{FF2B5EF4-FFF2-40B4-BE49-F238E27FC236}">
                <a16:creationId xmlns:a16="http://schemas.microsoft.com/office/drawing/2014/main" id="{3116E7CA-325A-164C-9BFD-4C7058B1B9EB}"/>
              </a:ext>
            </a:extLst>
          </p:cNvPr>
          <p:cNvPicPr>
            <a:picLocks noChangeAspect="1"/>
          </p:cNvPicPr>
          <p:nvPr/>
        </p:nvPicPr>
        <p:blipFill rotWithShape="1">
          <a:blip r:embed="rId8"/>
          <a:srcRect t="30629" b="32828"/>
          <a:stretch/>
        </p:blipFill>
        <p:spPr>
          <a:xfrm>
            <a:off x="5803819" y="2828925"/>
            <a:ext cx="6243440" cy="3228975"/>
          </a:xfrm>
          <a:prstGeom prst="rect">
            <a:avLst/>
          </a:prstGeom>
        </p:spPr>
      </p:pic>
      <p:pic>
        <p:nvPicPr>
          <p:cNvPr id="7" name="Marcador de contenido 3">
            <a:extLst>
              <a:ext uri="{FF2B5EF4-FFF2-40B4-BE49-F238E27FC236}">
                <a16:creationId xmlns:a16="http://schemas.microsoft.com/office/drawing/2014/main" id="{D838C63E-A00D-FA47-A0D9-C098D0B1B8F9}"/>
              </a:ext>
            </a:extLst>
          </p:cNvPr>
          <p:cNvPicPr>
            <a:picLocks noChangeAspect="1"/>
          </p:cNvPicPr>
          <p:nvPr/>
        </p:nvPicPr>
        <p:blipFill rotWithShape="1">
          <a:blip r:embed="rId8"/>
          <a:srcRect t="1851" b="87800"/>
          <a:stretch/>
        </p:blipFill>
        <p:spPr>
          <a:xfrm>
            <a:off x="4192945" y="592832"/>
            <a:ext cx="7999055" cy="1171608"/>
          </a:xfrm>
          <a:prstGeom prst="rect">
            <a:avLst/>
          </a:prstGeom>
        </p:spPr>
      </p:pic>
    </p:spTree>
    <p:extLst>
      <p:ext uri="{BB962C8B-B14F-4D97-AF65-F5344CB8AC3E}">
        <p14:creationId xmlns:p14="http://schemas.microsoft.com/office/powerpoint/2010/main" val="6750734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782B43-8B89-A349-AB9E-4B25A7C30901}"/>
              </a:ext>
            </a:extLst>
          </p:cNvPr>
          <p:cNvSpPr txBox="1">
            <a:spLocks/>
          </p:cNvSpPr>
          <p:nvPr/>
        </p:nvSpPr>
        <p:spPr>
          <a:xfrm>
            <a:off x="1277908" y="1609489"/>
            <a:ext cx="4377843" cy="4848461"/>
          </a:xfrm>
        </p:spPr>
        <p:txBody>
          <a:bodyPr>
            <a:noAutofit/>
          </a:bodyPr>
          <a:lstStyle>
            <a:lvl1pPr algn="l" defTabSz="752539" rtl="0" eaLnBrk="1" latinLnBrk="0" hangingPunct="1">
              <a:lnSpc>
                <a:spcPct val="90000"/>
              </a:lnSpc>
              <a:spcBef>
                <a:spcPct val="0"/>
              </a:spcBef>
              <a:buNone/>
              <a:defRPr sz="3621" kern="1200">
                <a:solidFill>
                  <a:schemeClr val="tx1"/>
                </a:solidFill>
                <a:latin typeface="+mj-lt"/>
                <a:ea typeface="+mj-ea"/>
                <a:cs typeface="+mj-cs"/>
              </a:defRPr>
            </a:lvl1pPr>
          </a:lstStyle>
          <a:p>
            <a:r>
              <a:rPr lang="es-ES_tradnl" sz="3600" dirty="0"/>
              <a:t>Protocolo de Investigación de Enfermedades Laboral</a:t>
            </a:r>
            <a:br>
              <a:rPr lang="es-ES_tradnl" sz="3600" dirty="0"/>
            </a:br>
            <a:r>
              <a:rPr lang="es-ES_tradnl" sz="3600" dirty="0"/>
              <a:t>Región de Murcia e Instituto de Seguridad y Salud Laboral.</a:t>
            </a:r>
            <a:br>
              <a:rPr lang="es-ES_tradnl" sz="3600" dirty="0"/>
            </a:br>
            <a:endParaRPr lang="es-ES_tradnl" sz="3600" dirty="0"/>
          </a:p>
        </p:txBody>
      </p:sp>
      <p:sp>
        <p:nvSpPr>
          <p:cNvPr id="3" name="Marcador de contenido 2">
            <a:extLst>
              <a:ext uri="{FF2B5EF4-FFF2-40B4-BE49-F238E27FC236}">
                <a16:creationId xmlns:a16="http://schemas.microsoft.com/office/drawing/2014/main" id="{81B855B4-111A-4542-8708-1CCF5012DCE5}"/>
              </a:ext>
            </a:extLst>
          </p:cNvPr>
          <p:cNvSpPr txBox="1">
            <a:spLocks/>
          </p:cNvSpPr>
          <p:nvPr/>
        </p:nvSpPr>
        <p:spPr>
          <a:xfrm>
            <a:off x="5655751" y="246708"/>
            <a:ext cx="6259651" cy="6841662"/>
          </a:xfrm>
        </p:spPr>
        <p:txBody>
          <a:bodyPr>
            <a:noAutofit/>
          </a:bodyPr>
          <a:lstStyle>
            <a:lvl1pPr marL="188134" indent="-188134" algn="l" defTabSz="752539" rtl="0" eaLnBrk="1" latinLnBrk="0" hangingPunct="1">
              <a:lnSpc>
                <a:spcPct val="90000"/>
              </a:lnSpc>
              <a:spcBef>
                <a:spcPts val="823"/>
              </a:spcBef>
              <a:buFont typeface="Arial" panose="020B0604020202020204" pitchFamily="34" charset="0"/>
              <a:buChar char="•"/>
              <a:defRPr sz="2304" kern="1200">
                <a:solidFill>
                  <a:schemeClr val="tx1"/>
                </a:solidFill>
                <a:latin typeface="+mn-lt"/>
                <a:ea typeface="+mn-ea"/>
                <a:cs typeface="+mn-cs"/>
              </a:defRPr>
            </a:lvl1pPr>
            <a:lvl2pPr marL="564404" indent="-188134" algn="l" defTabSz="752539" rtl="0" eaLnBrk="1" latinLnBrk="0" hangingPunct="1">
              <a:lnSpc>
                <a:spcPct val="90000"/>
              </a:lnSpc>
              <a:spcBef>
                <a:spcPts val="411"/>
              </a:spcBef>
              <a:buFont typeface="Arial" panose="020B0604020202020204" pitchFamily="34" charset="0"/>
              <a:buChar char="•"/>
              <a:defRPr sz="1976" kern="1200">
                <a:solidFill>
                  <a:schemeClr val="tx1"/>
                </a:solidFill>
                <a:latin typeface="+mn-lt"/>
                <a:ea typeface="+mn-ea"/>
                <a:cs typeface="+mn-cs"/>
              </a:defRPr>
            </a:lvl2pPr>
            <a:lvl3pPr marL="940674" indent="-188134" algn="l" defTabSz="752539" rtl="0" eaLnBrk="1" latinLnBrk="0" hangingPunct="1">
              <a:lnSpc>
                <a:spcPct val="90000"/>
              </a:lnSpc>
              <a:spcBef>
                <a:spcPts val="411"/>
              </a:spcBef>
              <a:buFont typeface="Arial" panose="020B0604020202020204" pitchFamily="34" charset="0"/>
              <a:buChar char="•"/>
              <a:defRPr sz="1646" kern="1200">
                <a:solidFill>
                  <a:schemeClr val="tx1"/>
                </a:solidFill>
                <a:latin typeface="+mn-lt"/>
                <a:ea typeface="+mn-ea"/>
                <a:cs typeface="+mn-cs"/>
              </a:defRPr>
            </a:lvl3pPr>
            <a:lvl4pPr marL="1316944" indent="-188134" algn="l" defTabSz="752539" rtl="0" eaLnBrk="1" latinLnBrk="0" hangingPunct="1">
              <a:lnSpc>
                <a:spcPct val="90000"/>
              </a:lnSpc>
              <a:spcBef>
                <a:spcPts val="411"/>
              </a:spcBef>
              <a:buFont typeface="Arial" panose="020B0604020202020204" pitchFamily="34" charset="0"/>
              <a:buChar char="•"/>
              <a:defRPr sz="1482" kern="1200">
                <a:solidFill>
                  <a:schemeClr val="tx1"/>
                </a:solidFill>
                <a:latin typeface="+mn-lt"/>
                <a:ea typeface="+mn-ea"/>
                <a:cs typeface="+mn-cs"/>
              </a:defRPr>
            </a:lvl4pPr>
            <a:lvl5pPr marL="1693214" indent="-188134" algn="l" defTabSz="752539" rtl="0" eaLnBrk="1" latinLnBrk="0" hangingPunct="1">
              <a:lnSpc>
                <a:spcPct val="90000"/>
              </a:lnSpc>
              <a:spcBef>
                <a:spcPts val="411"/>
              </a:spcBef>
              <a:buFont typeface="Arial" panose="020B0604020202020204" pitchFamily="34" charset="0"/>
              <a:buChar char="•"/>
              <a:defRPr sz="1482" kern="1200">
                <a:solidFill>
                  <a:schemeClr val="tx1"/>
                </a:solidFill>
                <a:latin typeface="+mn-lt"/>
                <a:ea typeface="+mn-ea"/>
                <a:cs typeface="+mn-cs"/>
              </a:defRPr>
            </a:lvl5pPr>
            <a:lvl6pPr marL="2069483" indent="-188134" algn="l" defTabSz="752539" rtl="0" eaLnBrk="1" latinLnBrk="0" hangingPunct="1">
              <a:lnSpc>
                <a:spcPct val="90000"/>
              </a:lnSpc>
              <a:spcBef>
                <a:spcPts val="411"/>
              </a:spcBef>
              <a:buFont typeface="Arial" panose="020B0604020202020204" pitchFamily="34" charset="0"/>
              <a:buChar char="•"/>
              <a:defRPr sz="1482" kern="1200">
                <a:solidFill>
                  <a:schemeClr val="tx1"/>
                </a:solidFill>
                <a:latin typeface="+mn-lt"/>
                <a:ea typeface="+mn-ea"/>
                <a:cs typeface="+mn-cs"/>
              </a:defRPr>
            </a:lvl6pPr>
            <a:lvl7pPr marL="2445752" indent="-188134" algn="l" defTabSz="752539" rtl="0" eaLnBrk="1" latinLnBrk="0" hangingPunct="1">
              <a:lnSpc>
                <a:spcPct val="90000"/>
              </a:lnSpc>
              <a:spcBef>
                <a:spcPts val="411"/>
              </a:spcBef>
              <a:buFont typeface="Arial" panose="020B0604020202020204" pitchFamily="34" charset="0"/>
              <a:buChar char="•"/>
              <a:defRPr sz="1482" kern="1200">
                <a:solidFill>
                  <a:schemeClr val="tx1"/>
                </a:solidFill>
                <a:latin typeface="+mn-lt"/>
                <a:ea typeface="+mn-ea"/>
                <a:cs typeface="+mn-cs"/>
              </a:defRPr>
            </a:lvl7pPr>
            <a:lvl8pPr marL="2822022" indent="-188134" algn="l" defTabSz="752539" rtl="0" eaLnBrk="1" latinLnBrk="0" hangingPunct="1">
              <a:lnSpc>
                <a:spcPct val="90000"/>
              </a:lnSpc>
              <a:spcBef>
                <a:spcPts val="411"/>
              </a:spcBef>
              <a:buFont typeface="Arial" panose="020B0604020202020204" pitchFamily="34" charset="0"/>
              <a:buChar char="•"/>
              <a:defRPr sz="1482" kern="1200">
                <a:solidFill>
                  <a:schemeClr val="tx1"/>
                </a:solidFill>
                <a:latin typeface="+mn-lt"/>
                <a:ea typeface="+mn-ea"/>
                <a:cs typeface="+mn-cs"/>
              </a:defRPr>
            </a:lvl8pPr>
            <a:lvl9pPr marL="3198292" indent="-188134" algn="l" defTabSz="752539" rtl="0" eaLnBrk="1" latinLnBrk="0" hangingPunct="1">
              <a:lnSpc>
                <a:spcPct val="90000"/>
              </a:lnSpc>
              <a:spcBef>
                <a:spcPts val="411"/>
              </a:spcBef>
              <a:buFont typeface="Arial" panose="020B0604020202020204" pitchFamily="34" charset="0"/>
              <a:buChar char="•"/>
              <a:defRPr sz="1482" kern="1200">
                <a:solidFill>
                  <a:schemeClr val="tx1"/>
                </a:solidFill>
                <a:latin typeface="+mn-lt"/>
                <a:ea typeface="+mn-ea"/>
                <a:cs typeface="+mn-cs"/>
              </a:defRPr>
            </a:lvl9pPr>
          </a:lstStyle>
          <a:p>
            <a:r>
              <a:rPr lang="es-ES_tradnl" sz="1596" dirty="0"/>
              <a:t>Contenido: </a:t>
            </a:r>
          </a:p>
          <a:p>
            <a:pPr marL="456148" indent="-456148">
              <a:buFont typeface="+mj-lt"/>
              <a:buAutoNum type="arabicPeriod"/>
            </a:pPr>
            <a:r>
              <a:rPr lang="es-ES_tradnl" sz="1596" dirty="0"/>
              <a:t>Datos del trabajador</a:t>
            </a:r>
          </a:p>
          <a:p>
            <a:pPr marL="456148" indent="-456148">
              <a:buFont typeface="+mj-lt"/>
              <a:buAutoNum type="arabicPeriod"/>
            </a:pPr>
            <a:r>
              <a:rPr lang="es-ES_tradnl" sz="1596" dirty="0"/>
              <a:t>Datos de la empresa</a:t>
            </a:r>
          </a:p>
          <a:p>
            <a:pPr marL="456148" indent="-456148">
              <a:buFont typeface="+mj-lt"/>
              <a:buAutoNum type="arabicPeriod"/>
            </a:pPr>
            <a:r>
              <a:rPr lang="es-ES_tradnl" sz="1596" dirty="0"/>
              <a:t>Datos médicos</a:t>
            </a:r>
          </a:p>
          <a:p>
            <a:pPr marL="456148" indent="-456148">
              <a:buFont typeface="+mj-lt"/>
              <a:buAutoNum type="arabicPeriod"/>
            </a:pPr>
            <a:r>
              <a:rPr lang="es-ES_tradnl" sz="1596" dirty="0"/>
              <a:t>Datos de puesto de Trabajo</a:t>
            </a:r>
          </a:p>
          <a:p>
            <a:pPr marL="456148" indent="-456148">
              <a:buFont typeface="+mj-lt"/>
              <a:buAutoNum type="arabicPeriod"/>
            </a:pPr>
            <a:r>
              <a:rPr lang="es-ES_tradnl" sz="1596" dirty="0"/>
              <a:t>Causas relativas a la Exposición</a:t>
            </a:r>
          </a:p>
          <a:p>
            <a:pPr marL="729836" lvl="1" indent="-456148">
              <a:buFont typeface="+mj-lt"/>
              <a:buAutoNum type="arabicPeriod"/>
            </a:pPr>
            <a:r>
              <a:rPr lang="es-ES_tradnl" sz="1596" dirty="0"/>
              <a:t>Grupos de Exposición </a:t>
            </a:r>
          </a:p>
          <a:p>
            <a:pPr marL="1003526" lvl="2" indent="-456148">
              <a:buFont typeface="+mj-lt"/>
              <a:buAutoNum type="arabicPeriod"/>
            </a:pPr>
            <a:r>
              <a:rPr lang="es-ES_tradnl" sz="1993" dirty="0"/>
              <a:t>Agente químico</a:t>
            </a:r>
          </a:p>
          <a:p>
            <a:pPr marL="1003526" lvl="2" indent="-456148">
              <a:buFont typeface="+mj-lt"/>
              <a:buAutoNum type="arabicPeriod"/>
            </a:pPr>
            <a:r>
              <a:rPr lang="es-ES_tradnl" sz="1993" dirty="0"/>
              <a:t>Agente biológicos</a:t>
            </a:r>
          </a:p>
          <a:p>
            <a:pPr marL="1003526" lvl="2" indent="-456148">
              <a:buFont typeface="+mj-lt"/>
              <a:buAutoNum type="arabicPeriod"/>
            </a:pPr>
            <a:r>
              <a:rPr lang="es-ES_tradnl" sz="1993" dirty="0"/>
              <a:t>Agente Físico</a:t>
            </a:r>
          </a:p>
          <a:p>
            <a:pPr marL="1003526" lvl="2" indent="-456148">
              <a:buFont typeface="+mj-lt"/>
              <a:buAutoNum type="arabicPeriod"/>
            </a:pPr>
            <a:r>
              <a:rPr lang="es-ES_tradnl" sz="1993" dirty="0"/>
              <a:t>Posturas Forzadas y movimientos repetitivos…</a:t>
            </a:r>
          </a:p>
          <a:p>
            <a:pPr marL="1003526" lvl="2" indent="-456148">
              <a:buFont typeface="+mj-lt"/>
              <a:buAutoNum type="arabicPeriod"/>
            </a:pPr>
            <a:r>
              <a:rPr lang="es-ES_tradnl" sz="1993" dirty="0"/>
              <a:t>Agentes Carcinogénicos</a:t>
            </a:r>
          </a:p>
          <a:p>
            <a:pPr marL="456148" indent="-456148">
              <a:buFont typeface="+mj-lt"/>
              <a:buAutoNum type="arabicPeriod"/>
            </a:pPr>
            <a:r>
              <a:rPr lang="es-ES_tradnl" sz="1596" dirty="0"/>
              <a:t>Causas relativas a la Gestión de la prevención.</a:t>
            </a:r>
          </a:p>
          <a:p>
            <a:pPr marL="456148" indent="-456148">
              <a:buFont typeface="+mj-lt"/>
              <a:buAutoNum type="arabicPeriod"/>
            </a:pPr>
            <a:r>
              <a:rPr lang="es-ES_tradnl" sz="1596" dirty="0"/>
              <a:t>Otros Dato (Exposición extralaboral)</a:t>
            </a:r>
          </a:p>
          <a:p>
            <a:pPr marL="456148" indent="-456148">
              <a:buFont typeface="+mj-lt"/>
              <a:buAutoNum type="arabicPeriod"/>
            </a:pPr>
            <a:r>
              <a:rPr lang="es-ES_tradnl" sz="1596" dirty="0"/>
              <a:t>Conclusión de la Investigación</a:t>
            </a:r>
          </a:p>
          <a:p>
            <a:pPr marL="456148" indent="-456148">
              <a:buFont typeface="+mj-lt"/>
              <a:buAutoNum type="arabicPeriod"/>
            </a:pPr>
            <a:r>
              <a:rPr lang="es-ES_tradnl" sz="1596" dirty="0"/>
              <a:t>Medidas preventivas a adoptar en el puesto de trabajo</a:t>
            </a:r>
          </a:p>
          <a:p>
            <a:pPr marL="456148" indent="-456148">
              <a:buFont typeface="+mj-lt"/>
              <a:buAutoNum type="arabicPeriod"/>
            </a:pPr>
            <a:r>
              <a:rPr lang="es-ES_tradnl" sz="1596" dirty="0"/>
              <a:t>Personas que han realizado la investigación</a:t>
            </a:r>
          </a:p>
          <a:p>
            <a:pPr marL="456148" indent="-456148">
              <a:buFont typeface="+mj-lt"/>
              <a:buAutoNum type="arabicPeriod"/>
            </a:pPr>
            <a:r>
              <a:rPr lang="es-ES_tradnl" sz="1596" dirty="0"/>
              <a:t>Resumen de la Investigación para enviar a la empresa</a:t>
            </a:r>
          </a:p>
          <a:p>
            <a:pPr marL="1003526" lvl="2" indent="-456148">
              <a:buFont typeface="+mj-lt"/>
              <a:buAutoNum type="arabicPeriod"/>
            </a:pPr>
            <a:endParaRPr lang="es-ES_tradnl" sz="1993" dirty="0"/>
          </a:p>
          <a:p>
            <a:pPr marL="1003526" lvl="2" indent="-456148">
              <a:buFont typeface="+mj-lt"/>
              <a:buAutoNum type="arabicPeriod"/>
            </a:pPr>
            <a:endParaRPr lang="es-ES_tradnl" sz="1993" dirty="0"/>
          </a:p>
        </p:txBody>
      </p:sp>
    </p:spTree>
    <p:extLst>
      <p:ext uri="{BB962C8B-B14F-4D97-AF65-F5344CB8AC3E}">
        <p14:creationId xmlns:p14="http://schemas.microsoft.com/office/powerpoint/2010/main" val="24517518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ECF8697-FDEE-A045-9A91-1BFE7D4865C9}"/>
              </a:ext>
            </a:extLst>
          </p:cNvPr>
          <p:cNvPicPr>
            <a:picLocks noChangeAspect="1"/>
          </p:cNvPicPr>
          <p:nvPr/>
        </p:nvPicPr>
        <p:blipFill>
          <a:blip r:embed="rId2"/>
          <a:stretch>
            <a:fillRect/>
          </a:stretch>
        </p:blipFill>
        <p:spPr>
          <a:xfrm>
            <a:off x="4155068" y="0"/>
            <a:ext cx="4337341" cy="6137885"/>
          </a:xfrm>
          <a:prstGeom prst="rect">
            <a:avLst/>
          </a:prstGeom>
          <a:solidFill>
            <a:schemeClr val="bg1"/>
          </a:solidFill>
        </p:spPr>
      </p:pic>
      <p:pic>
        <p:nvPicPr>
          <p:cNvPr id="3" name="Imagen 2">
            <a:extLst>
              <a:ext uri="{FF2B5EF4-FFF2-40B4-BE49-F238E27FC236}">
                <a16:creationId xmlns:a16="http://schemas.microsoft.com/office/drawing/2014/main" id="{F9C81A4D-10EF-FD46-BC2E-7D408E4AD992}"/>
              </a:ext>
            </a:extLst>
          </p:cNvPr>
          <p:cNvPicPr>
            <a:picLocks noChangeAspect="1"/>
          </p:cNvPicPr>
          <p:nvPr/>
        </p:nvPicPr>
        <p:blipFill>
          <a:blip r:embed="rId3"/>
          <a:stretch>
            <a:fillRect/>
          </a:stretch>
        </p:blipFill>
        <p:spPr>
          <a:xfrm>
            <a:off x="7756682" y="1952839"/>
            <a:ext cx="4834666" cy="6841662"/>
          </a:xfrm>
          <a:prstGeom prst="rect">
            <a:avLst/>
          </a:prstGeom>
        </p:spPr>
      </p:pic>
      <p:pic>
        <p:nvPicPr>
          <p:cNvPr id="4" name="Marcador de contenido 4">
            <a:extLst>
              <a:ext uri="{FF2B5EF4-FFF2-40B4-BE49-F238E27FC236}">
                <a16:creationId xmlns:a16="http://schemas.microsoft.com/office/drawing/2014/main" id="{106264EB-377D-604A-BCD9-9F5F18436D74}"/>
              </a:ext>
            </a:extLst>
          </p:cNvPr>
          <p:cNvPicPr>
            <a:picLocks noChangeAspect="1"/>
          </p:cNvPicPr>
          <p:nvPr/>
        </p:nvPicPr>
        <p:blipFill>
          <a:blip r:embed="rId4"/>
          <a:stretch>
            <a:fillRect/>
          </a:stretch>
        </p:blipFill>
        <p:spPr>
          <a:xfrm>
            <a:off x="-269946" y="0"/>
            <a:ext cx="5014077" cy="7095554"/>
          </a:xfrm>
          <a:prstGeom prst="rect">
            <a:avLst/>
          </a:prstGeom>
          <a:solidFill>
            <a:schemeClr val="bg1"/>
          </a:solidFill>
        </p:spPr>
      </p:pic>
    </p:spTree>
    <p:extLst>
      <p:ext uri="{BB962C8B-B14F-4D97-AF65-F5344CB8AC3E}">
        <p14:creationId xmlns:p14="http://schemas.microsoft.com/office/powerpoint/2010/main" val="4015215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834B8E-E5E9-D946-AE80-42DF8BAF987D}"/>
              </a:ext>
            </a:extLst>
          </p:cNvPr>
          <p:cNvSpPr txBox="1">
            <a:spLocks/>
          </p:cNvSpPr>
          <p:nvPr/>
        </p:nvSpPr>
        <p:spPr>
          <a:xfrm>
            <a:off x="4978577" y="118259"/>
            <a:ext cx="8013077" cy="959406"/>
          </a:xfrm>
        </p:spPr>
        <p:txBody>
          <a:bodyPr/>
          <a:lstStyle>
            <a:lvl1pPr algn="l" defTabSz="752539" rtl="0" eaLnBrk="1" latinLnBrk="0" hangingPunct="1">
              <a:lnSpc>
                <a:spcPct val="90000"/>
              </a:lnSpc>
              <a:spcBef>
                <a:spcPct val="0"/>
              </a:spcBef>
              <a:buNone/>
              <a:defRPr sz="3621" kern="1200">
                <a:solidFill>
                  <a:schemeClr val="tx1"/>
                </a:solidFill>
                <a:latin typeface="+mj-lt"/>
                <a:ea typeface="+mj-ea"/>
                <a:cs typeface="+mj-cs"/>
              </a:defRPr>
            </a:lvl1pPr>
          </a:lstStyle>
          <a:p>
            <a:pPr>
              <a:defRPr/>
            </a:pPr>
            <a:r>
              <a:rPr lang="es-CO" sz="4384" dirty="0"/>
              <a:t>Tipos de efectos</a:t>
            </a:r>
          </a:p>
        </p:txBody>
      </p:sp>
      <p:graphicFrame>
        <p:nvGraphicFramePr>
          <p:cNvPr id="3" name="Marcador de contenido 3">
            <a:extLst>
              <a:ext uri="{FF2B5EF4-FFF2-40B4-BE49-F238E27FC236}">
                <a16:creationId xmlns:a16="http://schemas.microsoft.com/office/drawing/2014/main" id="{D5104610-ADC8-FF41-B11C-8C792736D2A4}"/>
              </a:ext>
            </a:extLst>
          </p:cNvPr>
          <p:cNvGraphicFramePr>
            <a:graphicFrameLocks/>
          </p:cNvGraphicFramePr>
          <p:nvPr/>
        </p:nvGraphicFramePr>
        <p:xfrm>
          <a:off x="-1192547" y="1077665"/>
          <a:ext cx="14737098" cy="508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649338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8A17574-E642-814E-B15F-B1E3141C7F94}"/>
              </a:ext>
            </a:extLst>
          </p:cNvPr>
          <p:cNvSpPr>
            <a:spLocks noChangeArrowheads="1"/>
          </p:cNvSpPr>
          <p:nvPr/>
        </p:nvSpPr>
        <p:spPr bwMode="auto">
          <a:xfrm>
            <a:off x="3010182" y="3142349"/>
            <a:ext cx="1724669" cy="790274"/>
          </a:xfrm>
          <a:prstGeom prst="rect">
            <a:avLst/>
          </a:prstGeom>
          <a:solidFill>
            <a:srgbClr val="000080"/>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s-CO" altLang="es-CO" sz="1796">
                <a:solidFill>
                  <a:schemeClr val="bg1"/>
                </a:solidFill>
              </a:rPr>
              <a:t>Dx</a:t>
            </a:r>
            <a:r>
              <a:rPr lang="es-ES" altLang="es-CO" sz="1796">
                <a:solidFill>
                  <a:schemeClr val="bg1"/>
                </a:solidFill>
              </a:rPr>
              <a:t> de la </a:t>
            </a:r>
          </a:p>
          <a:p>
            <a:pPr algn="ctr" eaLnBrk="1" hangingPunct="1"/>
            <a:r>
              <a:rPr lang="es-ES" altLang="es-CO" sz="1796">
                <a:solidFill>
                  <a:schemeClr val="bg1"/>
                </a:solidFill>
              </a:rPr>
              <a:t>Enfermedad </a:t>
            </a:r>
            <a:endParaRPr lang="en-US" altLang="es-CO" sz="1796">
              <a:solidFill>
                <a:schemeClr val="bg1"/>
              </a:solidFill>
            </a:endParaRPr>
          </a:p>
        </p:txBody>
      </p:sp>
      <p:sp>
        <p:nvSpPr>
          <p:cNvPr id="3" name="Rectangle 3">
            <a:extLst>
              <a:ext uri="{FF2B5EF4-FFF2-40B4-BE49-F238E27FC236}">
                <a16:creationId xmlns:a16="http://schemas.microsoft.com/office/drawing/2014/main" id="{2E21FF87-F113-3248-B28E-4E0EA5EBF465}"/>
              </a:ext>
            </a:extLst>
          </p:cNvPr>
          <p:cNvSpPr>
            <a:spLocks noChangeArrowheads="1"/>
          </p:cNvSpPr>
          <p:nvPr/>
        </p:nvSpPr>
        <p:spPr bwMode="auto">
          <a:xfrm>
            <a:off x="8542109" y="3142349"/>
            <a:ext cx="1724668" cy="790274"/>
          </a:xfrm>
          <a:prstGeom prst="rect">
            <a:avLst/>
          </a:prstGeom>
          <a:solidFill>
            <a:srgbClr val="C0C0C0"/>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s-ES" altLang="es-CO" sz="4390">
                <a:solidFill>
                  <a:srgbClr val="FF0000"/>
                </a:solidFill>
              </a:rPr>
              <a:t>FRO</a:t>
            </a:r>
            <a:endParaRPr lang="en-US" altLang="es-CO" sz="4390">
              <a:solidFill>
                <a:srgbClr val="FF0000"/>
              </a:solidFill>
            </a:endParaRPr>
          </a:p>
        </p:txBody>
      </p:sp>
      <p:sp>
        <p:nvSpPr>
          <p:cNvPr id="4" name="AutoShape 4">
            <a:extLst>
              <a:ext uri="{FF2B5EF4-FFF2-40B4-BE49-F238E27FC236}">
                <a16:creationId xmlns:a16="http://schemas.microsoft.com/office/drawing/2014/main" id="{69BCA05B-D57B-1B42-835B-F68F29042B12}"/>
              </a:ext>
            </a:extLst>
          </p:cNvPr>
          <p:cNvSpPr>
            <a:spLocks noChangeArrowheads="1"/>
          </p:cNvSpPr>
          <p:nvPr/>
        </p:nvSpPr>
        <p:spPr bwMode="auto">
          <a:xfrm>
            <a:off x="5740510" y="2998229"/>
            <a:ext cx="1580551" cy="934394"/>
          </a:xfrm>
          <a:prstGeom prst="leftRightArrow">
            <a:avLst>
              <a:gd name="adj1" fmla="val 50000"/>
              <a:gd name="adj2" fmla="val 33831"/>
            </a:avLst>
          </a:prstGeom>
          <a:solidFill>
            <a:srgbClr val="339966"/>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s-CO" altLang="es-CO" sz="1796"/>
              <a:t>Nexo Causal</a:t>
            </a:r>
            <a:endParaRPr lang="en-US" altLang="es-CO" sz="1796"/>
          </a:p>
        </p:txBody>
      </p:sp>
      <p:sp>
        <p:nvSpPr>
          <p:cNvPr id="5" name="Rectangle 5">
            <a:extLst>
              <a:ext uri="{FF2B5EF4-FFF2-40B4-BE49-F238E27FC236}">
                <a16:creationId xmlns:a16="http://schemas.microsoft.com/office/drawing/2014/main" id="{AFCB8A33-52C3-5D4A-B714-B63AF3056359}"/>
              </a:ext>
            </a:extLst>
          </p:cNvPr>
          <p:cNvSpPr>
            <a:spLocks noChangeArrowheads="1"/>
          </p:cNvSpPr>
          <p:nvPr/>
        </p:nvSpPr>
        <p:spPr bwMode="auto">
          <a:xfrm>
            <a:off x="5023088" y="4938285"/>
            <a:ext cx="3088250" cy="100566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s-ES" altLang="es-CO" sz="1796" dirty="0"/>
              <a:t>Enfermedades NO incluidas </a:t>
            </a:r>
          </a:p>
          <a:p>
            <a:pPr algn="ctr" eaLnBrk="1" hangingPunct="1"/>
            <a:r>
              <a:rPr lang="es-ES" altLang="es-CO" sz="1796" dirty="0"/>
              <a:t>en el listado de E.L.</a:t>
            </a:r>
          </a:p>
          <a:p>
            <a:pPr algn="ctr" eaLnBrk="1" hangingPunct="1"/>
            <a:r>
              <a:rPr lang="es-ES" altLang="es-CO" sz="1796" dirty="0"/>
              <a:t>(decreto 1477 art. 2).</a:t>
            </a:r>
            <a:endParaRPr lang="en-US" altLang="es-CO" sz="1796" dirty="0"/>
          </a:p>
        </p:txBody>
      </p:sp>
      <p:sp>
        <p:nvSpPr>
          <p:cNvPr id="6" name="Rectangle 6">
            <a:extLst>
              <a:ext uri="{FF2B5EF4-FFF2-40B4-BE49-F238E27FC236}">
                <a16:creationId xmlns:a16="http://schemas.microsoft.com/office/drawing/2014/main" id="{016C7A02-D3FE-4144-9FCA-78A87D8926C8}"/>
              </a:ext>
            </a:extLst>
          </p:cNvPr>
          <p:cNvSpPr>
            <a:spLocks noChangeArrowheads="1"/>
          </p:cNvSpPr>
          <p:nvPr/>
        </p:nvSpPr>
        <p:spPr bwMode="auto">
          <a:xfrm>
            <a:off x="4592315" y="627404"/>
            <a:ext cx="3663140" cy="1507699"/>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s-ES" altLang="es-CO" sz="1796" b="1"/>
              <a:t>Enfermedades incluidas </a:t>
            </a:r>
          </a:p>
          <a:p>
            <a:pPr algn="ctr" eaLnBrk="1" hangingPunct="1"/>
            <a:r>
              <a:rPr lang="es-ES" altLang="es-CO" sz="1796" b="1"/>
              <a:t>en el listado de E.L.</a:t>
            </a:r>
          </a:p>
          <a:p>
            <a:pPr algn="ctr" eaLnBrk="1" hangingPunct="1"/>
            <a:r>
              <a:rPr lang="es-ES" altLang="es-CO" sz="1796"/>
              <a:t>(decreto 1477 art. 3 </a:t>
            </a:r>
          </a:p>
          <a:p>
            <a:pPr algn="ctr" eaLnBrk="1" hangingPunct="1"/>
            <a:r>
              <a:rPr lang="es-ES" altLang="es-CO" sz="1796"/>
              <a:t>Sección II parte B) </a:t>
            </a:r>
          </a:p>
          <a:p>
            <a:pPr algn="ctr" eaLnBrk="1" hangingPunct="1"/>
            <a:r>
              <a:rPr lang="es-ES" altLang="es-CO" sz="1796"/>
              <a:t>COVID -19 No Personal Salud</a:t>
            </a:r>
            <a:endParaRPr lang="en-US" altLang="es-CO" sz="1796"/>
          </a:p>
        </p:txBody>
      </p:sp>
      <p:sp>
        <p:nvSpPr>
          <p:cNvPr id="7" name="AutoShape 7">
            <a:extLst>
              <a:ext uri="{FF2B5EF4-FFF2-40B4-BE49-F238E27FC236}">
                <a16:creationId xmlns:a16="http://schemas.microsoft.com/office/drawing/2014/main" id="{53C1398C-2472-714D-913B-2D363D32FF4C}"/>
              </a:ext>
            </a:extLst>
          </p:cNvPr>
          <p:cNvSpPr>
            <a:spLocks noChangeArrowheads="1"/>
          </p:cNvSpPr>
          <p:nvPr/>
        </p:nvSpPr>
        <p:spPr bwMode="auto">
          <a:xfrm>
            <a:off x="8614960" y="627403"/>
            <a:ext cx="2370825" cy="1723086"/>
          </a:xfrm>
          <a:prstGeom prst="wedgeRectCallout">
            <a:avLst>
              <a:gd name="adj1" fmla="val -137843"/>
              <a:gd name="adj2" fmla="val 105968"/>
            </a:avLst>
          </a:prstGeom>
          <a:solidFill>
            <a:schemeClr val="accent1"/>
          </a:solidFill>
          <a:ln w="9525">
            <a:solidFill>
              <a:schemeClr val="tx1"/>
            </a:solidFill>
            <a:miter lim="800000"/>
            <a:headEnd/>
            <a:tailEnd/>
          </a:ln>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s-ES" altLang="es-CO" sz="1796"/>
              <a:t>Demostrada estudios internacionales</a:t>
            </a:r>
          </a:p>
          <a:p>
            <a:pPr eaLnBrk="1" hangingPunct="1"/>
            <a:r>
              <a:rPr lang="es-ES" altLang="es-CO" sz="1796"/>
              <a:t>publicaciones. </a:t>
            </a:r>
          </a:p>
          <a:p>
            <a:pPr eaLnBrk="1" hangingPunct="1"/>
            <a:r>
              <a:rPr lang="es-ES" altLang="es-CO" sz="1796"/>
              <a:t>Tipo: </a:t>
            </a:r>
            <a:r>
              <a:rPr lang="ja-JP" altLang="es-ES" sz="1796"/>
              <a:t>“</a:t>
            </a:r>
            <a:r>
              <a:rPr lang="es-ES" altLang="ja-JP" sz="1796"/>
              <a:t>Causa-Efecto</a:t>
            </a:r>
            <a:r>
              <a:rPr lang="ja-JP" altLang="es-ES" sz="1796"/>
              <a:t>”</a:t>
            </a:r>
            <a:r>
              <a:rPr lang="es-ES" altLang="ja-JP" sz="1796"/>
              <a:t>. </a:t>
            </a:r>
          </a:p>
          <a:p>
            <a:pPr eaLnBrk="1" hangingPunct="1"/>
            <a:r>
              <a:rPr lang="es-ES" altLang="es-CO" sz="1796"/>
              <a:t>      Causa necesaria.</a:t>
            </a:r>
            <a:endParaRPr lang="en-US" altLang="es-CO" sz="1796"/>
          </a:p>
        </p:txBody>
      </p:sp>
      <p:sp>
        <p:nvSpPr>
          <p:cNvPr id="8" name="Rectangle 8">
            <a:extLst>
              <a:ext uri="{FF2B5EF4-FFF2-40B4-BE49-F238E27FC236}">
                <a16:creationId xmlns:a16="http://schemas.microsoft.com/office/drawing/2014/main" id="{ED2E8834-6515-7246-A85B-0537B5735228}"/>
              </a:ext>
            </a:extLst>
          </p:cNvPr>
          <p:cNvSpPr>
            <a:spLocks noChangeArrowheads="1"/>
          </p:cNvSpPr>
          <p:nvPr/>
        </p:nvSpPr>
        <p:spPr bwMode="auto">
          <a:xfrm>
            <a:off x="2723528" y="4938285"/>
            <a:ext cx="1436431" cy="1076928"/>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s-CO" altLang="es-CO" sz="1796"/>
              <a:t>C</a:t>
            </a:r>
            <a:r>
              <a:rPr lang="es-ES" altLang="es-CO" sz="1796"/>
              <a:t>ausalidad </a:t>
            </a:r>
          </a:p>
          <a:p>
            <a:pPr algn="ctr" eaLnBrk="1" hangingPunct="1"/>
            <a:r>
              <a:rPr lang="es-ES" altLang="es-CO" sz="1796"/>
              <a:t>no es </a:t>
            </a:r>
          </a:p>
          <a:p>
            <a:pPr algn="ctr" eaLnBrk="1" hangingPunct="1"/>
            <a:r>
              <a:rPr lang="es-ES" altLang="es-CO" sz="1796"/>
              <a:t>presunta </a:t>
            </a:r>
            <a:endParaRPr lang="en-US" altLang="es-CO" sz="1796"/>
          </a:p>
        </p:txBody>
      </p:sp>
      <p:sp>
        <p:nvSpPr>
          <p:cNvPr id="9" name="Rectangle 9">
            <a:extLst>
              <a:ext uri="{FF2B5EF4-FFF2-40B4-BE49-F238E27FC236}">
                <a16:creationId xmlns:a16="http://schemas.microsoft.com/office/drawing/2014/main" id="{9C656BDA-1EB5-FA43-B59C-DC485C3E16C8}"/>
              </a:ext>
            </a:extLst>
          </p:cNvPr>
          <p:cNvSpPr>
            <a:spLocks noChangeArrowheads="1"/>
          </p:cNvSpPr>
          <p:nvPr/>
        </p:nvSpPr>
        <p:spPr bwMode="auto">
          <a:xfrm>
            <a:off x="2867647" y="842789"/>
            <a:ext cx="1436433" cy="1076928"/>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s-CO" altLang="es-CO" sz="1796"/>
              <a:t>C</a:t>
            </a:r>
            <a:r>
              <a:rPr lang="es-ES" altLang="es-CO" sz="1796"/>
              <a:t>ausalidad </a:t>
            </a:r>
          </a:p>
          <a:p>
            <a:pPr algn="ctr" eaLnBrk="1" hangingPunct="1"/>
            <a:r>
              <a:rPr lang="es-ES" altLang="es-CO" sz="1796"/>
              <a:t>es </a:t>
            </a:r>
          </a:p>
          <a:p>
            <a:pPr algn="ctr" eaLnBrk="1" hangingPunct="1"/>
            <a:r>
              <a:rPr lang="es-ES" altLang="es-CO" sz="1796"/>
              <a:t>presunta </a:t>
            </a:r>
            <a:endParaRPr lang="en-US" altLang="es-CO" sz="1796"/>
          </a:p>
        </p:txBody>
      </p:sp>
      <p:cxnSp>
        <p:nvCxnSpPr>
          <p:cNvPr id="10" name="AutoShape 10">
            <a:extLst>
              <a:ext uri="{FF2B5EF4-FFF2-40B4-BE49-F238E27FC236}">
                <a16:creationId xmlns:a16="http://schemas.microsoft.com/office/drawing/2014/main" id="{A1551764-371A-A04E-B4AA-D34D9439C8C0}"/>
              </a:ext>
            </a:extLst>
          </p:cNvPr>
          <p:cNvCxnSpPr>
            <a:cxnSpLocks noChangeShapeType="1"/>
            <a:stCxn id="9" idx="3"/>
            <a:endCxn id="6" idx="1"/>
          </p:cNvCxnSpPr>
          <p:nvPr/>
        </p:nvCxnSpPr>
        <p:spPr bwMode="auto">
          <a:xfrm flipV="1">
            <a:off x="4304079" y="1381253"/>
            <a:ext cx="288237" cy="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1" name="AutoShape 11">
            <a:extLst>
              <a:ext uri="{FF2B5EF4-FFF2-40B4-BE49-F238E27FC236}">
                <a16:creationId xmlns:a16="http://schemas.microsoft.com/office/drawing/2014/main" id="{96FE9FE5-E234-A141-AE47-BE93288D921B}"/>
              </a:ext>
            </a:extLst>
          </p:cNvPr>
          <p:cNvCxnSpPr>
            <a:cxnSpLocks noChangeShapeType="1"/>
            <a:stCxn id="8" idx="3"/>
            <a:endCxn id="5" idx="1"/>
          </p:cNvCxnSpPr>
          <p:nvPr/>
        </p:nvCxnSpPr>
        <p:spPr bwMode="auto">
          <a:xfrm flipV="1">
            <a:off x="4159960" y="5441908"/>
            <a:ext cx="863127" cy="34842"/>
          </a:xfrm>
          <a:prstGeom prst="bentConnector3">
            <a:avLst>
              <a:gd name="adj1" fmla="val 49907"/>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2" name="AutoShape 12">
            <a:extLst>
              <a:ext uri="{FF2B5EF4-FFF2-40B4-BE49-F238E27FC236}">
                <a16:creationId xmlns:a16="http://schemas.microsoft.com/office/drawing/2014/main" id="{18813908-C6C1-0D42-B822-26C372EB32D6}"/>
              </a:ext>
            </a:extLst>
          </p:cNvPr>
          <p:cNvCxnSpPr>
            <a:cxnSpLocks noChangeShapeType="1"/>
            <a:stCxn id="9" idx="2"/>
            <a:endCxn id="2" idx="0"/>
          </p:cNvCxnSpPr>
          <p:nvPr/>
        </p:nvCxnSpPr>
        <p:spPr bwMode="auto">
          <a:xfrm rot="16200000" flipH="1">
            <a:off x="3118665" y="2387706"/>
            <a:ext cx="1222630" cy="286654"/>
          </a:xfrm>
          <a:prstGeom prst="bentConnector3">
            <a:avLst>
              <a:gd name="adj1" fmla="val 50000"/>
            </a:avLst>
          </a:prstGeom>
          <a:noFill/>
          <a:ln w="50800">
            <a:solidFill>
              <a:srgbClr val="008000"/>
            </a:solidFill>
            <a:prstDash val="lgDashDot"/>
            <a:miter lim="800000"/>
            <a:headEnd/>
            <a:tailEnd type="triangle" w="med" len="med"/>
          </a:ln>
          <a:extLst>
            <a:ext uri="{909E8E84-426E-40DD-AFC4-6F175D3DCCD1}">
              <a14:hiddenFill xmlns:a14="http://schemas.microsoft.com/office/drawing/2010/main">
                <a:noFill/>
              </a14:hiddenFill>
            </a:ext>
          </a:extLst>
        </p:spPr>
      </p:cxnSp>
      <p:cxnSp>
        <p:nvCxnSpPr>
          <p:cNvPr id="13" name="AutoShape 13">
            <a:extLst>
              <a:ext uri="{FF2B5EF4-FFF2-40B4-BE49-F238E27FC236}">
                <a16:creationId xmlns:a16="http://schemas.microsoft.com/office/drawing/2014/main" id="{043A9853-4905-A542-9964-B9A56DD0D9F2}"/>
              </a:ext>
            </a:extLst>
          </p:cNvPr>
          <p:cNvCxnSpPr>
            <a:cxnSpLocks noChangeShapeType="1"/>
            <a:stCxn id="9" idx="2"/>
            <a:endCxn id="3" idx="0"/>
          </p:cNvCxnSpPr>
          <p:nvPr/>
        </p:nvCxnSpPr>
        <p:spPr bwMode="auto">
          <a:xfrm rot="16200000" flipH="1">
            <a:off x="5884630" y="-378258"/>
            <a:ext cx="1222630" cy="5818580"/>
          </a:xfrm>
          <a:prstGeom prst="bentConnector3">
            <a:avLst>
              <a:gd name="adj1" fmla="val 50000"/>
            </a:avLst>
          </a:prstGeom>
          <a:noFill/>
          <a:ln w="50800">
            <a:solidFill>
              <a:srgbClr val="008000"/>
            </a:solidFill>
            <a:prstDash val="lgDashDot"/>
            <a:miter lim="800000"/>
            <a:headEnd/>
            <a:tailEnd type="triangle" w="med" len="med"/>
          </a:ln>
          <a:extLst>
            <a:ext uri="{909E8E84-426E-40DD-AFC4-6F175D3DCCD1}">
              <a14:hiddenFill xmlns:a14="http://schemas.microsoft.com/office/drawing/2010/main">
                <a:noFill/>
              </a14:hiddenFill>
            </a:ext>
          </a:extLst>
        </p:spPr>
      </p:cxnSp>
      <p:cxnSp>
        <p:nvCxnSpPr>
          <p:cNvPr id="14" name="AutoShape 14">
            <a:extLst>
              <a:ext uri="{FF2B5EF4-FFF2-40B4-BE49-F238E27FC236}">
                <a16:creationId xmlns:a16="http://schemas.microsoft.com/office/drawing/2014/main" id="{940E8C8B-87C3-544A-990E-678941E01771}"/>
              </a:ext>
            </a:extLst>
          </p:cNvPr>
          <p:cNvCxnSpPr>
            <a:cxnSpLocks noChangeShapeType="1"/>
            <a:stCxn id="8" idx="0"/>
            <a:endCxn id="2" idx="2"/>
          </p:cNvCxnSpPr>
          <p:nvPr/>
        </p:nvCxnSpPr>
        <p:spPr bwMode="auto">
          <a:xfrm rot="16200000">
            <a:off x="3155091" y="4220069"/>
            <a:ext cx="1005662" cy="430771"/>
          </a:xfrm>
          <a:prstGeom prst="bentConnector3">
            <a:avLst>
              <a:gd name="adj1" fmla="val 50079"/>
            </a:avLst>
          </a:prstGeom>
          <a:noFill/>
          <a:ln w="50800">
            <a:solidFill>
              <a:srgbClr val="800080"/>
            </a:solidFill>
            <a:prstDash val="lgDashDot"/>
            <a:miter lim="800000"/>
            <a:headEnd/>
            <a:tailEnd type="triangle" w="med" len="med"/>
          </a:ln>
          <a:extLst>
            <a:ext uri="{909E8E84-426E-40DD-AFC4-6F175D3DCCD1}">
              <a14:hiddenFill xmlns:a14="http://schemas.microsoft.com/office/drawing/2010/main">
                <a:noFill/>
              </a14:hiddenFill>
            </a:ext>
          </a:extLst>
        </p:spPr>
      </p:cxnSp>
      <p:cxnSp>
        <p:nvCxnSpPr>
          <p:cNvPr id="15" name="AutoShape 15">
            <a:extLst>
              <a:ext uri="{FF2B5EF4-FFF2-40B4-BE49-F238E27FC236}">
                <a16:creationId xmlns:a16="http://schemas.microsoft.com/office/drawing/2014/main" id="{31879DE8-7F05-8C46-8E37-37F9970C2B69}"/>
              </a:ext>
            </a:extLst>
          </p:cNvPr>
          <p:cNvCxnSpPr>
            <a:cxnSpLocks noChangeShapeType="1"/>
            <a:stCxn id="8" idx="0"/>
            <a:endCxn id="3" idx="2"/>
          </p:cNvCxnSpPr>
          <p:nvPr/>
        </p:nvCxnSpPr>
        <p:spPr bwMode="auto">
          <a:xfrm rot="16200000">
            <a:off x="5921054" y="1454106"/>
            <a:ext cx="1005662" cy="5962698"/>
          </a:xfrm>
          <a:prstGeom prst="bentConnector3">
            <a:avLst>
              <a:gd name="adj1" fmla="val 50079"/>
            </a:avLst>
          </a:prstGeom>
          <a:noFill/>
          <a:ln w="50800">
            <a:solidFill>
              <a:srgbClr val="800080"/>
            </a:solidFill>
            <a:prstDash val="lgDashDot"/>
            <a:miter lim="800000"/>
            <a:headEnd/>
            <a:tailEnd type="triangle" w="med" len="med"/>
          </a:ln>
          <a:extLst>
            <a:ext uri="{909E8E84-426E-40DD-AFC4-6F175D3DCCD1}">
              <a14:hiddenFill xmlns:a14="http://schemas.microsoft.com/office/drawing/2010/main">
                <a:noFill/>
              </a14:hiddenFill>
            </a:ext>
          </a:extLst>
        </p:spPr>
      </p:cxnSp>
      <p:cxnSp>
        <p:nvCxnSpPr>
          <p:cNvPr id="16" name="AutoShape 16">
            <a:extLst>
              <a:ext uri="{FF2B5EF4-FFF2-40B4-BE49-F238E27FC236}">
                <a16:creationId xmlns:a16="http://schemas.microsoft.com/office/drawing/2014/main" id="{E709B203-BF98-8B48-9026-72BCC4E2434C}"/>
              </a:ext>
            </a:extLst>
          </p:cNvPr>
          <p:cNvCxnSpPr>
            <a:cxnSpLocks noChangeShapeType="1"/>
            <a:stCxn id="8" idx="0"/>
            <a:endCxn id="4" idx="5"/>
          </p:cNvCxnSpPr>
          <p:nvPr/>
        </p:nvCxnSpPr>
        <p:spPr bwMode="auto">
          <a:xfrm rot="16200000">
            <a:off x="4367429" y="2774926"/>
            <a:ext cx="1238467" cy="3088250"/>
          </a:xfrm>
          <a:prstGeom prst="bentConnector3">
            <a:avLst>
              <a:gd name="adj1" fmla="val 40537"/>
            </a:avLst>
          </a:prstGeom>
          <a:noFill/>
          <a:ln w="50800">
            <a:solidFill>
              <a:srgbClr val="800080"/>
            </a:solidFill>
            <a:prstDash val="lgDashDot"/>
            <a:miter lim="800000"/>
            <a:headEnd/>
            <a:tailEnd type="triangle" w="med" len="med"/>
          </a:ln>
          <a:extLst>
            <a:ext uri="{909E8E84-426E-40DD-AFC4-6F175D3DCCD1}">
              <a14:hiddenFill xmlns:a14="http://schemas.microsoft.com/office/drawing/2010/main">
                <a:noFill/>
              </a14:hiddenFill>
            </a:ext>
          </a:extLst>
        </p:spPr>
      </p:cxnSp>
      <p:sp>
        <p:nvSpPr>
          <p:cNvPr id="17" name="16 Llamada rectangular">
            <a:extLst>
              <a:ext uri="{FF2B5EF4-FFF2-40B4-BE49-F238E27FC236}">
                <a16:creationId xmlns:a16="http://schemas.microsoft.com/office/drawing/2014/main" id="{F142176F-AF3F-CB4A-85E6-87FA56EE7F58}"/>
              </a:ext>
            </a:extLst>
          </p:cNvPr>
          <p:cNvSpPr/>
          <p:nvPr/>
        </p:nvSpPr>
        <p:spPr>
          <a:xfrm>
            <a:off x="8741657" y="4854348"/>
            <a:ext cx="2209287" cy="1354079"/>
          </a:xfrm>
          <a:prstGeom prst="wedgeRectCallou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s-CO" altLang="es-CO" sz="1596">
                <a:solidFill>
                  <a:srgbClr val="FFFFFF"/>
                </a:solidFill>
                <a:latin typeface="Calibri" panose="020F0502020204030204" pitchFamily="34" charset="0"/>
              </a:rPr>
              <a:t>No hay nexo causal:</a:t>
            </a:r>
          </a:p>
          <a:p>
            <a:pPr eaLnBrk="1" hangingPunct="1">
              <a:buFont typeface="Arial" panose="020B0604020202020204" pitchFamily="34" charset="0"/>
              <a:buChar char="•"/>
              <a:defRPr/>
            </a:pPr>
            <a:r>
              <a:rPr lang="es-CO" altLang="es-CO" sz="1596">
                <a:solidFill>
                  <a:srgbClr val="FFFFFF"/>
                </a:solidFill>
                <a:latin typeface="Calibri" panose="020F0502020204030204" pitchFamily="34" charset="0"/>
              </a:rPr>
              <a:t>Suficiencia de la exposición: TLV y BEI.</a:t>
            </a:r>
          </a:p>
          <a:p>
            <a:pPr eaLnBrk="1" hangingPunct="1">
              <a:buFont typeface="Arial" panose="020B0604020202020204" pitchFamily="34" charset="0"/>
              <a:buChar char="•"/>
              <a:defRPr/>
            </a:pPr>
            <a:r>
              <a:rPr lang="es-CO" altLang="es-CO" sz="1596">
                <a:solidFill>
                  <a:srgbClr val="FFFFFF"/>
                </a:solidFill>
                <a:latin typeface="Calibri" panose="020F0502020204030204" pitchFamily="34" charset="0"/>
              </a:rPr>
              <a:t>Detección de pre-existencia</a:t>
            </a:r>
          </a:p>
        </p:txBody>
      </p:sp>
      <p:sp>
        <p:nvSpPr>
          <p:cNvPr id="18" name="17 Rectángulo">
            <a:extLst>
              <a:ext uri="{FF2B5EF4-FFF2-40B4-BE49-F238E27FC236}">
                <a16:creationId xmlns:a16="http://schemas.microsoft.com/office/drawing/2014/main" id="{CF0C486F-D007-0544-A1F2-4332DFB3D664}"/>
              </a:ext>
            </a:extLst>
          </p:cNvPr>
          <p:cNvSpPr/>
          <p:nvPr/>
        </p:nvSpPr>
        <p:spPr>
          <a:xfrm>
            <a:off x="3298417" y="123782"/>
            <a:ext cx="7470399" cy="432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CO" sz="2793" dirty="0"/>
              <a:t>Listado de Enfermedades Laborales</a:t>
            </a:r>
          </a:p>
        </p:txBody>
      </p:sp>
      <p:sp>
        <p:nvSpPr>
          <p:cNvPr id="19" name="Rectángulo 18">
            <a:extLst>
              <a:ext uri="{FF2B5EF4-FFF2-40B4-BE49-F238E27FC236}">
                <a16:creationId xmlns:a16="http://schemas.microsoft.com/office/drawing/2014/main" id="{8765E305-EA00-314A-944C-D5FA509F6811}"/>
              </a:ext>
            </a:extLst>
          </p:cNvPr>
          <p:cNvSpPr/>
          <p:nvPr/>
        </p:nvSpPr>
        <p:spPr>
          <a:xfrm>
            <a:off x="766052" y="2136687"/>
            <a:ext cx="1852951" cy="2872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796" dirty="0">
                <a:solidFill>
                  <a:schemeClr val="tx1"/>
                </a:solidFill>
              </a:rPr>
              <a:t>Enfermedades laborales directas </a:t>
            </a:r>
            <a:r>
              <a:rPr lang="es-ES" altLang="es-CO" sz="1796" dirty="0">
                <a:solidFill>
                  <a:schemeClr val="tx1"/>
                </a:solidFill>
              </a:rPr>
              <a:t>decreto 1477 art. 3 Sección II parte A /decreto 676 art 1 COVID -19 Personal Salud / </a:t>
            </a:r>
            <a:r>
              <a:rPr lang="es-CO" sz="1796" dirty="0">
                <a:solidFill>
                  <a:schemeClr val="tx1"/>
                </a:solidFill>
              </a:rPr>
              <a:t>decreto 538 de 2020 articulo 13 </a:t>
            </a:r>
          </a:p>
          <a:p>
            <a:pPr algn="ctr">
              <a:defRPr/>
            </a:pPr>
            <a:endParaRPr lang="es-CO" sz="1796" dirty="0">
              <a:solidFill>
                <a:schemeClr val="bg2">
                  <a:lumMod val="25000"/>
                </a:schemeClr>
              </a:solidFill>
            </a:endParaRPr>
          </a:p>
        </p:txBody>
      </p:sp>
      <p:cxnSp>
        <p:nvCxnSpPr>
          <p:cNvPr id="20" name="Conector angular 19">
            <a:extLst>
              <a:ext uri="{FF2B5EF4-FFF2-40B4-BE49-F238E27FC236}">
                <a16:creationId xmlns:a16="http://schemas.microsoft.com/office/drawing/2014/main" id="{665EB6F5-4A12-7D47-96C0-993E65BA64A6}"/>
              </a:ext>
            </a:extLst>
          </p:cNvPr>
          <p:cNvCxnSpPr>
            <a:stCxn id="19" idx="3"/>
            <a:endCxn id="2" idx="1"/>
          </p:cNvCxnSpPr>
          <p:nvPr/>
        </p:nvCxnSpPr>
        <p:spPr>
          <a:xfrm flipV="1">
            <a:off x="2619003" y="3538278"/>
            <a:ext cx="391178" cy="3484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399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ox(in)">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in)">
                                      <p:cBhvr>
                                        <p:cTn id="32" dur="2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checkerboard(across)">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ircle(in)">
                                      <p:cBhvr>
                                        <p:cTn id="42" dur="20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ox(in)">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checkerboard(across)">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circle(in)">
                                      <p:cBhvr>
                                        <p:cTn id="62" dur="20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circle(in)">
                                      <p:cBhvr>
                                        <p:cTn id="6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8" grpId="0" animBg="1"/>
      <p:bldP spid="9"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Marcador de contenido 3">
            <a:extLst>
              <a:ext uri="{FF2B5EF4-FFF2-40B4-BE49-F238E27FC236}">
                <a16:creationId xmlns:a16="http://schemas.microsoft.com/office/drawing/2014/main" id="{7F2A7A42-6576-AB4B-AE33-D9A57BDDF1CE}"/>
              </a:ext>
            </a:extLst>
          </p:cNvPr>
          <p:cNvGraphicFramePr>
            <a:graphicFrameLocks/>
          </p:cNvGraphicFramePr>
          <p:nvPr/>
        </p:nvGraphicFramePr>
        <p:xfrm>
          <a:off x="268791" y="417096"/>
          <a:ext cx="11654418" cy="60238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879273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5C974B7-E93E-214D-A7F2-419473F0987C}"/>
              </a:ext>
            </a:extLst>
          </p:cNvPr>
          <p:cNvSpPr txBox="1"/>
          <p:nvPr/>
        </p:nvSpPr>
        <p:spPr>
          <a:xfrm>
            <a:off x="3371850" y="0"/>
            <a:ext cx="5102679" cy="646331"/>
          </a:xfrm>
          <a:prstGeom prst="rect">
            <a:avLst/>
          </a:prstGeom>
          <a:noFill/>
        </p:spPr>
        <p:txBody>
          <a:bodyPr wrap="none" rtlCol="0">
            <a:spAutoFit/>
          </a:bodyPr>
          <a:lstStyle/>
          <a:p>
            <a:r>
              <a:rPr lang="es-CO" sz="3600" dirty="0">
                <a:solidFill>
                  <a:schemeClr val="accent1"/>
                </a:solidFill>
              </a:rPr>
              <a:t>EXISTE DIFERENCIA ENTRE</a:t>
            </a:r>
          </a:p>
        </p:txBody>
      </p:sp>
      <p:pic>
        <p:nvPicPr>
          <p:cNvPr id="23556" name="Picture 4" descr="Diferencias entre grupo y equipo de trabajo | Grupo Vs Equipo">
            <a:extLst>
              <a:ext uri="{FF2B5EF4-FFF2-40B4-BE49-F238E27FC236}">
                <a16:creationId xmlns:a16="http://schemas.microsoft.com/office/drawing/2014/main" id="{8F746D3E-C0A7-7B39-175B-86BC3E4D04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91" y="514349"/>
            <a:ext cx="12278591" cy="5788479"/>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B7132F9D-AD1E-6C69-6FDA-C3DF1001AB50}"/>
              </a:ext>
            </a:extLst>
          </p:cNvPr>
          <p:cNvSpPr txBox="1"/>
          <p:nvPr/>
        </p:nvSpPr>
        <p:spPr>
          <a:xfrm>
            <a:off x="810814" y="2782669"/>
            <a:ext cx="3532585" cy="1015663"/>
          </a:xfrm>
          <a:prstGeom prst="rect">
            <a:avLst/>
          </a:prstGeom>
          <a:solidFill>
            <a:schemeClr val="bg1"/>
          </a:solidFill>
        </p:spPr>
        <p:txBody>
          <a:bodyPr wrap="square">
            <a:spAutoFit/>
          </a:bodyPr>
          <a:lstStyle/>
          <a:p>
            <a:r>
              <a:rPr lang="es-CO" sz="6000" dirty="0">
                <a:solidFill>
                  <a:schemeClr val="accent1"/>
                </a:solidFill>
              </a:rPr>
              <a:t>CALIFICAR</a:t>
            </a:r>
            <a:endParaRPr lang="es-CO" sz="6000" dirty="0"/>
          </a:p>
        </p:txBody>
      </p:sp>
      <p:sp>
        <p:nvSpPr>
          <p:cNvPr id="6" name="CuadroTexto 5">
            <a:extLst>
              <a:ext uri="{FF2B5EF4-FFF2-40B4-BE49-F238E27FC236}">
                <a16:creationId xmlns:a16="http://schemas.microsoft.com/office/drawing/2014/main" id="{63779FE7-3B70-FCC2-51A0-9C4C5ADCE54D}"/>
              </a:ext>
            </a:extLst>
          </p:cNvPr>
          <p:cNvSpPr txBox="1"/>
          <p:nvPr/>
        </p:nvSpPr>
        <p:spPr>
          <a:xfrm>
            <a:off x="7623573" y="2875002"/>
            <a:ext cx="3757613" cy="923330"/>
          </a:xfrm>
          <a:prstGeom prst="rect">
            <a:avLst/>
          </a:prstGeom>
          <a:solidFill>
            <a:schemeClr val="bg1"/>
          </a:solidFill>
        </p:spPr>
        <p:txBody>
          <a:bodyPr wrap="square">
            <a:spAutoFit/>
          </a:bodyPr>
          <a:lstStyle/>
          <a:p>
            <a:r>
              <a:rPr lang="es-CO" sz="5400" dirty="0">
                <a:solidFill>
                  <a:schemeClr val="accent1"/>
                </a:solidFill>
              </a:rPr>
              <a:t>INVESTIGAR</a:t>
            </a:r>
            <a:endParaRPr lang="es-CO" sz="5400" dirty="0"/>
          </a:p>
        </p:txBody>
      </p:sp>
    </p:spTree>
    <p:extLst>
      <p:ext uri="{BB962C8B-B14F-4D97-AF65-F5344CB8AC3E}">
        <p14:creationId xmlns:p14="http://schemas.microsoft.com/office/powerpoint/2010/main" val="46847681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a:extLst>
              <a:ext uri="{FF2B5EF4-FFF2-40B4-BE49-F238E27FC236}">
                <a16:creationId xmlns:a16="http://schemas.microsoft.com/office/drawing/2014/main" id="{9A2D1A9E-71E3-D845-93E0-A15662AD0F3F}"/>
              </a:ext>
            </a:extLst>
          </p:cNvPr>
          <p:cNvSpPr txBox="1">
            <a:spLocks/>
          </p:cNvSpPr>
          <p:nvPr/>
        </p:nvSpPr>
        <p:spPr>
          <a:xfrm>
            <a:off x="981948" y="2067184"/>
            <a:ext cx="2778643" cy="3231871"/>
          </a:xfrm>
          <a:prstGeom prst="rect">
            <a:avLst/>
          </a:prstGeom>
          <a:ln w="50800" cap="rnd">
            <a:solidFill>
              <a:srgbClr val="0070C0"/>
            </a:solidFill>
          </a:ln>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a:t>EL en firme </a:t>
            </a:r>
          </a:p>
          <a:p>
            <a:r>
              <a:rPr lang="es-CO"/>
              <a:t>Identifica FR causales / protectores</a:t>
            </a:r>
          </a:p>
          <a:p>
            <a:r>
              <a:rPr lang="es-CO"/>
              <a:t>Debe generar un </a:t>
            </a:r>
            <a:r>
              <a:rPr lang="es-CO">
                <a:solidFill>
                  <a:srgbClr val="FF0000"/>
                </a:solidFill>
              </a:rPr>
              <a:t>plan de intervención </a:t>
            </a:r>
            <a:r>
              <a:rPr lang="es-CO"/>
              <a:t>de las causas </a:t>
            </a:r>
            <a:endParaRPr lang="es-CO" dirty="0"/>
          </a:p>
        </p:txBody>
      </p:sp>
      <p:graphicFrame>
        <p:nvGraphicFramePr>
          <p:cNvPr id="3" name="Diagrama 2">
            <a:extLst>
              <a:ext uri="{FF2B5EF4-FFF2-40B4-BE49-F238E27FC236}">
                <a16:creationId xmlns:a16="http://schemas.microsoft.com/office/drawing/2014/main" id="{C625FD3C-BC8D-864A-A79F-A429ADAF534A}"/>
              </a:ext>
            </a:extLst>
          </p:cNvPr>
          <p:cNvGraphicFramePr/>
          <p:nvPr/>
        </p:nvGraphicFramePr>
        <p:xfrm>
          <a:off x="2720580" y="1655959"/>
          <a:ext cx="6081478" cy="40543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Marcador de contenido 2">
            <a:extLst>
              <a:ext uri="{FF2B5EF4-FFF2-40B4-BE49-F238E27FC236}">
                <a16:creationId xmlns:a16="http://schemas.microsoft.com/office/drawing/2014/main" id="{7599236F-B73F-2D40-8AE6-7C6D1FBBF658}"/>
              </a:ext>
            </a:extLst>
          </p:cNvPr>
          <p:cNvSpPr txBox="1">
            <a:spLocks/>
          </p:cNvSpPr>
          <p:nvPr/>
        </p:nvSpPr>
        <p:spPr>
          <a:xfrm>
            <a:off x="8233535" y="2067184"/>
            <a:ext cx="3213550" cy="3231871"/>
          </a:xfrm>
          <a:prstGeom prst="rect">
            <a:avLst/>
          </a:prstGeom>
          <a:noFill/>
          <a:ln w="63500">
            <a:solidFill>
              <a:srgbClr val="0070C0"/>
            </a:solidFill>
          </a:ln>
        </p:spPr>
        <p:txBody>
          <a:bodyPr vert="horz" lIns="68417" tIns="34209" rIns="68417" bIns="34209"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s-CO" sz="2179" dirty="0"/>
              <a:t>Presuntas Enfermedades</a:t>
            </a:r>
          </a:p>
          <a:p>
            <a:r>
              <a:rPr lang="es-CO" sz="2179" dirty="0"/>
              <a:t>Define la </a:t>
            </a:r>
            <a:r>
              <a:rPr lang="es-CO" sz="2179" dirty="0">
                <a:solidFill>
                  <a:srgbClr val="FF0000"/>
                </a:solidFill>
              </a:rPr>
              <a:t>cobertura </a:t>
            </a:r>
            <a:r>
              <a:rPr lang="es-CO" sz="2179" dirty="0"/>
              <a:t>por parte de la entidad de seguridad social la ARL o EPS</a:t>
            </a:r>
          </a:p>
          <a:p>
            <a:r>
              <a:rPr lang="es-CO" sz="2179" dirty="0"/>
              <a:t>Obliga al </a:t>
            </a:r>
            <a:r>
              <a:rPr lang="es-CO" sz="2179" dirty="0">
                <a:solidFill>
                  <a:srgbClr val="FF0000"/>
                </a:solidFill>
              </a:rPr>
              <a:t>reporte</a:t>
            </a:r>
            <a:r>
              <a:rPr lang="es-CO" sz="2179" dirty="0"/>
              <a:t> de la nueva </a:t>
            </a:r>
            <a:r>
              <a:rPr lang="es-CO" sz="2179" dirty="0">
                <a:solidFill>
                  <a:srgbClr val="FF0000"/>
                </a:solidFill>
              </a:rPr>
              <a:t>enfermedad</a:t>
            </a:r>
            <a:r>
              <a:rPr lang="es-CO" sz="2179" dirty="0"/>
              <a:t> </a:t>
            </a:r>
            <a:r>
              <a:rPr lang="es-CO" sz="2179" dirty="0">
                <a:solidFill>
                  <a:srgbClr val="FF0000"/>
                </a:solidFill>
              </a:rPr>
              <a:t>laboral</a:t>
            </a:r>
            <a:r>
              <a:rPr lang="es-CO" sz="2179" dirty="0"/>
              <a:t>.</a:t>
            </a:r>
          </a:p>
        </p:txBody>
      </p:sp>
      <p:sp>
        <p:nvSpPr>
          <p:cNvPr id="5" name="Rectángulo 4">
            <a:extLst>
              <a:ext uri="{FF2B5EF4-FFF2-40B4-BE49-F238E27FC236}">
                <a16:creationId xmlns:a16="http://schemas.microsoft.com/office/drawing/2014/main" id="{616959BE-15BC-BE4C-9537-6316F0F48F6F}"/>
              </a:ext>
            </a:extLst>
          </p:cNvPr>
          <p:cNvSpPr/>
          <p:nvPr/>
        </p:nvSpPr>
        <p:spPr>
          <a:xfrm>
            <a:off x="5073707" y="258669"/>
            <a:ext cx="5773060" cy="10686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843" b="1" dirty="0">
                <a:solidFill>
                  <a:schemeClr val="bg2">
                    <a:lumMod val="50000"/>
                  </a:schemeClr>
                </a:solidFill>
              </a:rPr>
              <a:t>Calificar / Investigar</a:t>
            </a:r>
          </a:p>
        </p:txBody>
      </p:sp>
      <p:sp>
        <p:nvSpPr>
          <p:cNvPr id="6" name="Rectángulo 5">
            <a:extLst>
              <a:ext uri="{FF2B5EF4-FFF2-40B4-BE49-F238E27FC236}">
                <a16:creationId xmlns:a16="http://schemas.microsoft.com/office/drawing/2014/main" id="{AD504510-4C90-9854-B775-559A909ADA57}"/>
              </a:ext>
            </a:extLst>
          </p:cNvPr>
          <p:cNvSpPr/>
          <p:nvPr/>
        </p:nvSpPr>
        <p:spPr>
          <a:xfrm>
            <a:off x="2206183" y="6281171"/>
            <a:ext cx="3278462" cy="368691"/>
          </a:xfrm>
          <a:prstGeom prst="rect">
            <a:avLst/>
          </a:prstGeom>
        </p:spPr>
        <p:txBody>
          <a:bodyPr wrap="none">
            <a:spAutoFit/>
          </a:bodyPr>
          <a:lstStyle/>
          <a:p>
            <a:pPr>
              <a:buClr>
                <a:schemeClr val="tx1"/>
              </a:buClr>
            </a:pPr>
            <a:r>
              <a:rPr lang="es-CO" sz="1796" dirty="0">
                <a:latin typeface="Arial" pitchFamily="34" charset="0"/>
                <a:cs typeface="Arial" pitchFamily="34" charset="0"/>
                <a:hlinkClick r:id="rId7"/>
              </a:rPr>
              <a:t>cristianalonso_r@hotmail.com</a:t>
            </a:r>
            <a:endParaRPr lang="es-CO" sz="1796" dirty="0">
              <a:latin typeface="Arial" pitchFamily="34" charset="0"/>
              <a:cs typeface="Arial" pitchFamily="34" charset="0"/>
            </a:endParaRPr>
          </a:p>
        </p:txBody>
      </p:sp>
    </p:spTree>
    <p:extLst>
      <p:ext uri="{BB962C8B-B14F-4D97-AF65-F5344CB8AC3E}">
        <p14:creationId xmlns:p14="http://schemas.microsoft.com/office/powerpoint/2010/main" val="90799915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2396</TotalTime>
  <Words>9680</Words>
  <Application>Microsoft Macintosh PowerPoint</Application>
  <PresentationFormat>Panorámica</PresentationFormat>
  <Paragraphs>1171</Paragraphs>
  <Slides>143</Slides>
  <Notes>6</Notes>
  <HiddenSlides>0</HiddenSlides>
  <MMClips>0</MMClips>
  <ScaleCrop>false</ScaleCrop>
  <HeadingPairs>
    <vt:vector size="6" baseType="variant">
      <vt:variant>
        <vt:lpstr>Fuentes usadas</vt:lpstr>
      </vt:variant>
      <vt:variant>
        <vt:i4>20</vt:i4>
      </vt:variant>
      <vt:variant>
        <vt:lpstr>Tema</vt:lpstr>
      </vt:variant>
      <vt:variant>
        <vt:i4>1</vt:i4>
      </vt:variant>
      <vt:variant>
        <vt:lpstr>Títulos de diapositiva</vt:lpstr>
      </vt:variant>
      <vt:variant>
        <vt:i4>143</vt:i4>
      </vt:variant>
    </vt:vector>
  </HeadingPairs>
  <TitlesOfParts>
    <vt:vector size="164" baseType="lpstr">
      <vt:lpstr>Arial Unicode MS</vt:lpstr>
      <vt:lpstr>Agency FB</vt:lpstr>
      <vt:lpstr>Arial</vt:lpstr>
      <vt:lpstr>Arial Narrow</vt:lpstr>
      <vt:lpstr>ArialNarrow</vt:lpstr>
      <vt:lpstr>Azo Sans</vt:lpstr>
      <vt:lpstr>Calibri</vt:lpstr>
      <vt:lpstr>Calibri Light</vt:lpstr>
      <vt:lpstr>Century Gothic</vt:lpstr>
      <vt:lpstr>Gill Sans MT</vt:lpstr>
      <vt:lpstr>Montserrat Light</vt:lpstr>
      <vt:lpstr>Montserrat Medium</vt:lpstr>
      <vt:lpstr>Montserrat SemiBold</vt:lpstr>
      <vt:lpstr>Roboto Slab</vt:lpstr>
      <vt:lpstr>Segoe UI</vt:lpstr>
      <vt:lpstr>Symbol</vt:lpstr>
      <vt:lpstr>Tahoma</vt:lpstr>
      <vt:lpstr>Times New Roman</vt:lpstr>
      <vt:lpstr>Verdana</vt:lpstr>
      <vt:lpstr>Wingdings</vt:lpstr>
      <vt:lpstr>Tema de Office</vt:lpstr>
      <vt:lpstr>Presentación de PowerPoint</vt:lpstr>
      <vt:lpstr>Como estamos en ATEL 2022 Postpandemia.</vt:lpstr>
      <vt:lpstr>Presentación de PowerPoint</vt:lpstr>
      <vt:lpstr>Presentación de PowerPoint</vt:lpstr>
      <vt:lpstr>Accidente de Trabajo </vt:lpstr>
      <vt:lpstr>TASAS  DE MORTALIDAD POR ATEL</vt:lpstr>
      <vt:lpstr>INCAPACIDADES TEMPORALES QUE HAY DE NUEVO</vt:lpstr>
      <vt:lpstr>Presentación de PowerPoint</vt:lpstr>
      <vt:lpstr>Presentación de PowerPoint</vt:lpstr>
      <vt:lpstr>Presentación de PowerPoint</vt:lpstr>
      <vt:lpstr>¿PROBABLE INCAPACIDAD FALSA?</vt:lpstr>
      <vt:lpstr>Presentación de PowerPoint</vt:lpstr>
      <vt:lpstr>Presentación de PowerPoint</vt:lpstr>
      <vt:lpstr>Presentación de PowerPoint</vt:lpstr>
      <vt:lpstr>Presentación de PowerPoint</vt:lpstr>
      <vt:lpstr>Ahora unas pregunticas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Tipos de abusos del derecho</vt:lpstr>
      <vt:lpstr>Tipos de abusos del derecho</vt:lpstr>
      <vt:lpstr>Presentación de PowerPoint</vt:lpstr>
      <vt:lpstr>Presentación de PowerPoint</vt:lpstr>
      <vt:lpstr>Presentación de PowerPoint</vt:lpstr>
      <vt:lpstr>Riesgo Psicosocial</vt:lpstr>
      <vt:lpstr>RESOLUCIÓN NÚMERO 2764 DE 2022 (julio 18)</vt:lpstr>
      <vt:lpstr>PANDEMIA Y SALUD MENTAL</vt:lpstr>
      <vt:lpstr>Presentación de PowerPoint</vt:lpstr>
      <vt:lpstr>Presentación de PowerPoint</vt:lpstr>
      <vt:lpstr>Instrumentos (identificación, evaluación, monitoreo permanente e intervención de los FR psicosocial, Guías de intervención </vt:lpstr>
      <vt:lpstr>Presentación de PowerPoint</vt:lpstr>
      <vt:lpstr>Periodicidad de la Evaluación. </vt:lpstr>
      <vt:lpstr>Riesgo psicosocial de las empresas</vt:lpstr>
      <vt:lpstr>Presentación de PowerPoint</vt:lpstr>
      <vt:lpstr>Que tiene la guía de análisis del riesgo psicosocial  </vt:lpstr>
      <vt:lpstr>CUSTODIA</vt:lpstr>
      <vt:lpstr> Guía Técnica General y protocolos para la promoción, prevención e intervención de los Factores Psicosociales y sus efectos en la población trabajadora.</vt:lpstr>
      <vt:lpstr>ARL acciones:</vt:lpstr>
      <vt:lpstr>Sistema de Vigilancia Epidemiológica de Riesgo Psicosocial. </vt:lpstr>
      <vt:lpstr>SANCIONES POR INCUMPLIMIENTO</vt:lpstr>
      <vt:lpstr>Vigencia y Derogatoria.</vt:lpstr>
      <vt:lpstr>QUE ES Y CUAL EL USO DE LA CERTIFICACION DE DISCAPACIDAD</vt:lpstr>
      <vt:lpstr>A QUIEN APLICA</vt:lpstr>
      <vt:lpstr>Presentación de PowerPoint</vt:lpstr>
      <vt:lpstr>Objetivo de la valoración del equipo interdisciplinario </vt:lpstr>
      <vt:lpstr>Instancias</vt:lpstr>
      <vt:lpstr>INTEGRANTES</vt:lpstr>
      <vt:lpstr>Pronunciamientos</vt:lpstr>
      <vt:lpstr>Usos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Investigación de accidentes del trabajo y enfermedades profesionales – Guía práctica para inspectores del trabajo </vt:lpstr>
      <vt:lpstr>Presentación de PowerPoint</vt:lpstr>
      <vt:lpstr>MINISTERIO DE SALUD</vt:lpstr>
      <vt:lpstr>Andalucia</vt:lpstr>
      <vt:lpstr>CODIFICACIÓN DE CAUSAS IDENTIFICADAS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Concepto de campo de la salud</vt:lpstr>
      <vt:lpstr>El análisis de causalidad de cada determinante se realiza mediante la aplicación de los siguientes criterios:</vt:lpstr>
      <vt:lpstr>Variables en el modelo de determinantes de salud</vt:lpstr>
      <vt:lpstr>BIOLOGIA HUMANA</vt:lpstr>
      <vt:lpstr>FACTORES DE LA BIOLOGÍA HUMANA</vt:lpstr>
      <vt:lpstr>Presentación de PowerPoint</vt:lpstr>
      <vt:lpstr>Presentación de PowerPoint</vt:lpstr>
      <vt:lpstr>Presentación de PowerPoint</vt:lpstr>
      <vt:lpstr>Presentación de PowerPoint</vt:lpstr>
      <vt:lpstr>EJEMPLOS</vt:lpstr>
      <vt:lpstr>EJEMPLOS DIAGNOSTICO DIFERENCIAL</vt:lpstr>
      <vt:lpstr>Presentación de PowerPoint</vt:lpstr>
      <vt:lpstr>EJEMPLO ESTILOS DE VIDA: </vt:lpstr>
      <vt:lpstr>Presentación de PowerPoint</vt:lpstr>
      <vt:lpstr>SERVICIOS DE SALUD</vt:lpstr>
      <vt:lpstr>Presentación de PowerPoint</vt:lpstr>
      <vt:lpstr>Estudio del factor de riesgo: Se define la labor, tipo de estudio, método, resultado que incluye el valor, el parámetro de comparación o TLV y la interpretación causal o no.  </vt:lpstr>
      <vt:lpstr>Análisis de causalidad</vt:lpstr>
      <vt:lpstr>TIPOS DE EVALUACION DEL PELIGRO</vt:lpstr>
      <vt:lpstr>EJEMPLO ESTILOS DE VIDA: </vt:lpstr>
      <vt:lpstr>Recomendaciones de EPP para personal de salud según el área de atención para COVID-19. Consenso IETS- ACIN publicada en página web ministerio Nuevo Coronavirus COVID-19 Ministerio de Salud y Protección Social </vt:lpstr>
      <vt:lpstr>Presentación de PowerPoint</vt:lpstr>
      <vt:lpstr>PARTICIPANTES DE LA INVESTIGACIÓN</vt:lpstr>
      <vt:lpstr>Linea de tiempo: historia Natural de la enfermedad</vt:lpstr>
      <vt:lpstr>Presentación de PowerPoint</vt:lpstr>
      <vt:lpstr>Metodologia para el rastreo de contactos</vt:lpstr>
      <vt:lpstr>Presentación de PowerPoint</vt:lpstr>
      <vt:lpstr>Presentación de PowerPoint</vt:lpstr>
      <vt:lpstr>Presentación de PowerPoint</vt:lpstr>
      <vt:lpstr>PLAN DE INTERVENCIÓN</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Cristian Alonso Ramirez</dc:creator>
  <cp:lastModifiedBy>Cristian Alonso Ramirez</cp:lastModifiedBy>
  <cp:revision>30</cp:revision>
  <dcterms:created xsi:type="dcterms:W3CDTF">2022-11-08T00:18:16Z</dcterms:created>
  <dcterms:modified xsi:type="dcterms:W3CDTF">2022-11-09T16:15:03Z</dcterms:modified>
</cp:coreProperties>
</file>