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4.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122"/>
  </p:notesMasterIdLst>
  <p:sldIdLst>
    <p:sldId id="277" r:id="rId2"/>
    <p:sldId id="1290" r:id="rId3"/>
    <p:sldId id="271" r:id="rId4"/>
    <p:sldId id="270" r:id="rId5"/>
    <p:sldId id="356" r:id="rId6"/>
    <p:sldId id="1256" r:id="rId7"/>
    <p:sldId id="591" r:id="rId8"/>
    <p:sldId id="1257" r:id="rId9"/>
    <p:sldId id="1258" r:id="rId10"/>
    <p:sldId id="1294" r:id="rId11"/>
    <p:sldId id="1259" r:id="rId12"/>
    <p:sldId id="1260" r:id="rId13"/>
    <p:sldId id="1261" r:id="rId14"/>
    <p:sldId id="1262" r:id="rId15"/>
    <p:sldId id="1263" r:id="rId16"/>
    <p:sldId id="1264" r:id="rId17"/>
    <p:sldId id="1265" r:id="rId18"/>
    <p:sldId id="1266" r:id="rId19"/>
    <p:sldId id="1267" r:id="rId20"/>
    <p:sldId id="1268" r:id="rId21"/>
    <p:sldId id="278" r:id="rId22"/>
    <p:sldId id="7848" r:id="rId23"/>
    <p:sldId id="1430" r:id="rId24"/>
    <p:sldId id="1405" r:id="rId25"/>
    <p:sldId id="913" r:id="rId26"/>
    <p:sldId id="957" r:id="rId27"/>
    <p:sldId id="1431" r:id="rId28"/>
    <p:sldId id="1422" r:id="rId29"/>
    <p:sldId id="885" r:id="rId30"/>
    <p:sldId id="1246" r:id="rId31"/>
    <p:sldId id="1236" r:id="rId32"/>
    <p:sldId id="1249" r:id="rId33"/>
    <p:sldId id="1295" r:id="rId34"/>
    <p:sldId id="1250" r:id="rId35"/>
    <p:sldId id="1252" r:id="rId36"/>
    <p:sldId id="1291" r:id="rId37"/>
    <p:sldId id="1292" r:id="rId38"/>
    <p:sldId id="1355" r:id="rId39"/>
    <p:sldId id="1302" r:id="rId40"/>
    <p:sldId id="1356" r:id="rId41"/>
    <p:sldId id="1358" r:id="rId42"/>
    <p:sldId id="1293" r:id="rId43"/>
    <p:sldId id="1359" r:id="rId44"/>
    <p:sldId id="1362" r:id="rId45"/>
    <p:sldId id="1309" r:id="rId46"/>
    <p:sldId id="1360" r:id="rId47"/>
    <p:sldId id="1361" r:id="rId48"/>
    <p:sldId id="1312" r:id="rId49"/>
    <p:sldId id="1313" r:id="rId50"/>
    <p:sldId id="1365" r:id="rId51"/>
    <p:sldId id="1367" r:id="rId52"/>
    <p:sldId id="1301" r:id="rId53"/>
    <p:sldId id="1366" r:id="rId54"/>
    <p:sldId id="1370" r:id="rId55"/>
    <p:sldId id="1368" r:id="rId56"/>
    <p:sldId id="1369" r:id="rId57"/>
    <p:sldId id="1371" r:id="rId58"/>
    <p:sldId id="1333" r:id="rId59"/>
    <p:sldId id="1372" r:id="rId60"/>
    <p:sldId id="1373" r:id="rId61"/>
    <p:sldId id="1374" r:id="rId62"/>
    <p:sldId id="1375" r:id="rId63"/>
    <p:sldId id="1343" r:id="rId64"/>
    <p:sldId id="1342" r:id="rId65"/>
    <p:sldId id="1344" r:id="rId66"/>
    <p:sldId id="1345" r:id="rId67"/>
    <p:sldId id="1376" r:id="rId68"/>
    <p:sldId id="1377" r:id="rId69"/>
    <p:sldId id="1378" r:id="rId70"/>
    <p:sldId id="804" r:id="rId71"/>
    <p:sldId id="7870" r:id="rId72"/>
    <p:sldId id="1385" r:id="rId73"/>
    <p:sldId id="1349" r:id="rId74"/>
    <p:sldId id="7871" r:id="rId75"/>
    <p:sldId id="7872" r:id="rId76"/>
    <p:sldId id="1382" r:id="rId77"/>
    <p:sldId id="1381" r:id="rId78"/>
    <p:sldId id="1384" r:id="rId79"/>
    <p:sldId id="1383" r:id="rId80"/>
    <p:sldId id="1386" r:id="rId81"/>
    <p:sldId id="1058" r:id="rId82"/>
    <p:sldId id="1387" r:id="rId83"/>
    <p:sldId id="1060" r:id="rId84"/>
    <p:sldId id="1061" r:id="rId85"/>
    <p:sldId id="296" r:id="rId86"/>
    <p:sldId id="1394" r:id="rId87"/>
    <p:sldId id="1388" r:id="rId88"/>
    <p:sldId id="1064" r:id="rId89"/>
    <p:sldId id="1065" r:id="rId90"/>
    <p:sldId id="1067" r:id="rId91"/>
    <p:sldId id="1068" r:id="rId92"/>
    <p:sldId id="1069" r:id="rId93"/>
    <p:sldId id="1395" r:id="rId94"/>
    <p:sldId id="1071" r:id="rId95"/>
    <p:sldId id="1070" r:id="rId96"/>
    <p:sldId id="1397" r:id="rId97"/>
    <p:sldId id="1398" r:id="rId98"/>
    <p:sldId id="1400" r:id="rId99"/>
    <p:sldId id="1401" r:id="rId100"/>
    <p:sldId id="1073" r:id="rId101"/>
    <p:sldId id="1389" r:id="rId102"/>
    <p:sldId id="1391" r:id="rId103"/>
    <p:sldId id="1075" r:id="rId104"/>
    <p:sldId id="1402" r:id="rId105"/>
    <p:sldId id="1076" r:id="rId106"/>
    <p:sldId id="1078" r:id="rId107"/>
    <p:sldId id="1392" r:id="rId108"/>
    <p:sldId id="288" r:id="rId109"/>
    <p:sldId id="1393" r:id="rId110"/>
    <p:sldId id="1403" r:id="rId111"/>
    <p:sldId id="1404" r:id="rId112"/>
    <p:sldId id="7873" r:id="rId113"/>
    <p:sldId id="290" r:id="rId114"/>
    <p:sldId id="1406" r:id="rId115"/>
    <p:sldId id="1409" r:id="rId116"/>
    <p:sldId id="293" r:id="rId117"/>
    <p:sldId id="7874" r:id="rId118"/>
    <p:sldId id="1408" r:id="rId119"/>
    <p:sldId id="1407" r:id="rId120"/>
    <p:sldId id="273"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76" autoAdjust="0"/>
    <p:restoredTop sz="94660"/>
  </p:normalViewPr>
  <p:slideViewPr>
    <p:cSldViewPr snapToGrid="0">
      <p:cViewPr varScale="1">
        <p:scale>
          <a:sx n="69" d="100"/>
          <a:sy n="69" d="100"/>
        </p:scale>
        <p:origin x="512" y="44"/>
      </p:cViewPr>
      <p:guideLst/>
    </p:cSldViewPr>
  </p:slideViewPr>
  <p:notesTextViewPr>
    <p:cViewPr>
      <p:scale>
        <a:sx n="1" d="1"/>
        <a:sy n="1" d="1"/>
      </p:scale>
      <p:origin x="0" y="0"/>
    </p:cViewPr>
  </p:notesTextViewPr>
  <p:sorterViewPr>
    <p:cViewPr>
      <p:scale>
        <a:sx n="80" d="100"/>
        <a:sy n="80" d="100"/>
      </p:scale>
      <p:origin x="0" y="-247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_rels/data102.xml.rels><?xml version="1.0" encoding="UTF-8" standalone="yes"?>
<Relationships xmlns="http://schemas.openxmlformats.org/package/2006/relationships"><Relationship Id="rId1" Type="http://schemas.openxmlformats.org/officeDocument/2006/relationships/image" Target="../media/image89.jpeg"/></Relationships>
</file>

<file path=ppt/diagrams/_rels/data14.xml.rels><?xml version="1.0" encoding="UTF-8" standalone="yes"?>
<Relationships xmlns="http://schemas.openxmlformats.org/package/2006/relationships"><Relationship Id="rId1" Type="http://schemas.openxmlformats.org/officeDocument/2006/relationships/image" Target="../media/image36.jpeg"/></Relationships>
</file>

<file path=ppt/diagrams/_rels/data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 Id="rId5" Type="http://schemas.openxmlformats.org/officeDocument/2006/relationships/image" Target="../media/image42.jpeg"/><Relationship Id="rId4" Type="http://schemas.openxmlformats.org/officeDocument/2006/relationships/image" Target="../media/image41.jpeg"/></Relationships>
</file>

<file path=ppt/diagrams/_rels/data16.xml.rels><?xml version="1.0" encoding="UTF-8" standalone="yes"?>
<Relationships xmlns="http://schemas.openxmlformats.org/package/2006/relationships"><Relationship Id="rId1" Type="http://schemas.openxmlformats.org/officeDocument/2006/relationships/image" Target="../media/image47.jpeg"/></Relationships>
</file>

<file path=ppt/diagrams/_rels/data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hyperlink" Target="https://blog.sodexobeneficios.co/blog/como-calcular-el-ausentismo-laboral" TargetMode="External"/></Relationships>
</file>

<file path=ppt/diagrams/_rels/data18.xml.rels><?xml version="1.0" encoding="UTF-8" standalone="yes"?>
<Relationships xmlns="http://schemas.openxmlformats.org/package/2006/relationships"><Relationship Id="rId1" Type="http://schemas.openxmlformats.org/officeDocument/2006/relationships/image" Target="../media/image49.jpeg"/></Relationships>
</file>

<file path=ppt/diagrams/_rels/data19.xml.rels><?xml version="1.0" encoding="UTF-8" standalone="yes"?>
<Relationships xmlns="http://schemas.openxmlformats.org/package/2006/relationships"><Relationship Id="rId1" Type="http://schemas.openxmlformats.org/officeDocument/2006/relationships/image" Target="../media/image50.png"/></Relationships>
</file>

<file path=ppt/diagrams/_rels/data20.xml.rels><?xml version="1.0" encoding="UTF-8" standalone="yes"?>
<Relationships xmlns="http://schemas.openxmlformats.org/package/2006/relationships"><Relationship Id="rId1" Type="http://schemas.openxmlformats.org/officeDocument/2006/relationships/image" Target="../media/image51.jpeg"/></Relationships>
</file>

<file path=ppt/diagrams/_rels/data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image" Target="../media/image52.jpg"/></Relationships>
</file>

<file path=ppt/diagrams/_rels/data22.xml.rels><?xml version="1.0" encoding="UTF-8" standalone="yes"?>
<Relationships xmlns="http://schemas.openxmlformats.org/package/2006/relationships"><Relationship Id="rId1" Type="http://schemas.openxmlformats.org/officeDocument/2006/relationships/image" Target="../media/image55.jpg"/></Relationships>
</file>

<file path=ppt/diagrams/_rels/data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image" Target="../media/image56.png"/><Relationship Id="rId4" Type="http://schemas.openxmlformats.org/officeDocument/2006/relationships/image" Target="../media/image59.png"/></Relationships>
</file>

<file path=ppt/diagrams/_rels/data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diagrams/_rels/data29.xml.rels><?xml version="1.0" encoding="UTF-8" standalone="yes"?>
<Relationships xmlns="http://schemas.openxmlformats.org/package/2006/relationships"><Relationship Id="rId1" Type="http://schemas.openxmlformats.org/officeDocument/2006/relationships/image" Target="../media/image64.jpeg"/></Relationships>
</file>

<file path=ppt/diagrams/_rels/data3.xml.rels><?xml version="1.0" encoding="UTF-8" standalone="yes"?>
<Relationships xmlns="http://schemas.openxmlformats.org/package/2006/relationships"><Relationship Id="rId1" Type="http://schemas.openxmlformats.org/officeDocument/2006/relationships/image" Target="../media/image23.jpeg"/></Relationships>
</file>

<file path=ppt/diagrams/_rels/data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image" Target="../media/image72.jpeg"/></Relationships>
</file>

<file path=ppt/diagrams/_rels/data66.xml.rels><?xml version="1.0" encoding="UTF-8" standalone="yes"?>
<Relationships xmlns="http://schemas.openxmlformats.org/package/2006/relationships"><Relationship Id="rId1" Type="http://schemas.openxmlformats.org/officeDocument/2006/relationships/image" Target="../media/image76.jpeg"/></Relationships>
</file>

<file path=ppt/diagrams/_rels/data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diagrams/_rels/data74.xml.rels><?xml version="1.0" encoding="UTF-8" standalone="yes"?>
<Relationships xmlns="http://schemas.openxmlformats.org/package/2006/relationships"><Relationship Id="rId1" Type="http://schemas.openxmlformats.org/officeDocument/2006/relationships/image" Target="../media/image89.jpeg"/></Relationships>
</file>

<file path=ppt/diagrams/_rels/data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image" Target="../media/image90.jpeg"/></Relationships>
</file>

<file path=ppt/diagrams/_rels/data77.xml.rels><?xml version="1.0" encoding="UTF-8" standalone="yes"?>
<Relationships xmlns="http://schemas.openxmlformats.org/package/2006/relationships"><Relationship Id="rId1" Type="http://schemas.openxmlformats.org/officeDocument/2006/relationships/image" Target="../media/image92.jpeg"/></Relationships>
</file>

<file path=ppt/diagrams/_rels/data78.xml.rels><?xml version="1.0" encoding="UTF-8" standalone="yes"?>
<Relationships xmlns="http://schemas.openxmlformats.org/package/2006/relationships"><Relationship Id="rId1" Type="http://schemas.openxmlformats.org/officeDocument/2006/relationships/image" Target="../media/image95.jpeg"/></Relationships>
</file>

<file path=ppt/diagrams/_rels/data9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image" Target="../media/image97.jpg"/></Relationships>
</file>

<file path=ppt/diagrams/_rels/data92.xml.rels><?xml version="1.0" encoding="UTF-8" standalone="yes"?>
<Relationships xmlns="http://schemas.openxmlformats.org/package/2006/relationships"><Relationship Id="rId1" Type="http://schemas.openxmlformats.org/officeDocument/2006/relationships/image" Target="../media/image102.png"/></Relationships>
</file>

<file path=ppt/diagrams/_rels/data96.xml.rels><?xml version="1.0" encoding="UTF-8" standalone="yes"?>
<Relationships xmlns="http://schemas.openxmlformats.org/package/2006/relationships"><Relationship Id="rId1" Type="http://schemas.openxmlformats.org/officeDocument/2006/relationships/image" Target="../media/image104.jpeg"/></Relationships>
</file>

<file path=ppt/diagrams/_rels/data9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image" Target="../media/image105.jpeg"/></Relationships>
</file>

<file path=ppt/diagrams/_rels/data99.xml.rels><?xml version="1.0" encoding="UTF-8" standalone="yes"?>
<Relationships xmlns="http://schemas.openxmlformats.org/package/2006/relationships"><Relationship Id="rId1" Type="http://schemas.openxmlformats.org/officeDocument/2006/relationships/image" Target="../media/image89.jpeg"/></Relationships>
</file>

<file path=ppt/diagrams/_rels/drawing102.xml.rels><?xml version="1.0" encoding="UTF-8" standalone="yes"?>
<Relationships xmlns="http://schemas.openxmlformats.org/package/2006/relationships"><Relationship Id="rId1" Type="http://schemas.openxmlformats.org/officeDocument/2006/relationships/image" Target="../media/image89.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 Id="rId5" Type="http://schemas.openxmlformats.org/officeDocument/2006/relationships/image" Target="../media/image42.jpeg"/><Relationship Id="rId4" Type="http://schemas.openxmlformats.org/officeDocument/2006/relationships/image" Target="../media/image41.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47.jpeg"/></Relationships>
</file>

<file path=ppt/diagrams/_rels/drawing17.xml.rels><?xml version="1.0" encoding="UTF-8" standalone="yes"?>
<Relationships xmlns="http://schemas.openxmlformats.org/package/2006/relationships"><Relationship Id="rId2" Type="http://schemas.openxmlformats.org/officeDocument/2006/relationships/hyperlink" Target="https://blog.sodexobeneficios.co/blog/como-calcular-el-ausentismo-laboral" TargetMode="External"/><Relationship Id="rId1" Type="http://schemas.openxmlformats.org/officeDocument/2006/relationships/image" Target="../media/image48.jpeg"/></Relationships>
</file>

<file path=ppt/diagrams/_rels/drawing18.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19.xml.rels><?xml version="1.0" encoding="UTF-8" standalone="yes"?>
<Relationships xmlns="http://schemas.openxmlformats.org/package/2006/relationships"><Relationship Id="rId1" Type="http://schemas.openxmlformats.org/officeDocument/2006/relationships/image" Target="../media/image5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1.jpeg"/><Relationship Id="rId4" Type="http://schemas.openxmlformats.org/officeDocument/2006/relationships/image" Target="../media/image54.jpeg"/></Relationships>
</file>

<file path=ppt/diagrams/_rels/drawing22.xml.rels><?xml version="1.0" encoding="UTF-8" standalone="yes"?>
<Relationships xmlns="http://schemas.openxmlformats.org/package/2006/relationships"><Relationship Id="rId1" Type="http://schemas.openxmlformats.org/officeDocument/2006/relationships/image" Target="../media/image55.jpg"/></Relationships>
</file>

<file path=ppt/diagrams/_rels/drawing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image" Target="../media/image56.png"/><Relationship Id="rId4" Type="http://schemas.openxmlformats.org/officeDocument/2006/relationships/image" Target="../media/image59.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diagrams/_rels/drawing29.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image" Target="../media/image72.jpeg"/></Relationships>
</file>

<file path=ppt/diagrams/_rels/drawing66.xml.rels><?xml version="1.0" encoding="UTF-8" standalone="yes"?>
<Relationships xmlns="http://schemas.openxmlformats.org/package/2006/relationships"><Relationship Id="rId1" Type="http://schemas.openxmlformats.org/officeDocument/2006/relationships/image" Target="../media/image76.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diagrams/_rels/drawing74.xml.rels><?xml version="1.0" encoding="UTF-8" standalone="yes"?>
<Relationships xmlns="http://schemas.openxmlformats.org/package/2006/relationships"><Relationship Id="rId1" Type="http://schemas.openxmlformats.org/officeDocument/2006/relationships/image" Target="../media/image89.jpeg"/></Relationships>
</file>

<file path=ppt/diagrams/_rels/drawing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image" Target="../media/image90.jpeg"/></Relationships>
</file>

<file path=ppt/diagrams/_rels/drawing77.xml.rels><?xml version="1.0" encoding="UTF-8" standalone="yes"?>
<Relationships xmlns="http://schemas.openxmlformats.org/package/2006/relationships"><Relationship Id="rId1" Type="http://schemas.openxmlformats.org/officeDocument/2006/relationships/image" Target="../media/image92.jpeg"/></Relationships>
</file>

<file path=ppt/diagrams/_rels/drawing78.xml.rels><?xml version="1.0" encoding="UTF-8" standalone="yes"?>
<Relationships xmlns="http://schemas.openxmlformats.org/package/2006/relationships"><Relationship Id="rId1" Type="http://schemas.openxmlformats.org/officeDocument/2006/relationships/image" Target="../media/image95.jpeg"/></Relationships>
</file>

<file path=ppt/diagrams/_rels/drawing9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image" Target="../media/image97.jpg"/></Relationships>
</file>

<file path=ppt/diagrams/_rels/drawing92.xml.rels><?xml version="1.0" encoding="UTF-8" standalone="yes"?>
<Relationships xmlns="http://schemas.openxmlformats.org/package/2006/relationships"><Relationship Id="rId1" Type="http://schemas.openxmlformats.org/officeDocument/2006/relationships/image" Target="../media/image102.png"/></Relationships>
</file>

<file path=ppt/diagrams/_rels/drawing96.xml.rels><?xml version="1.0" encoding="UTF-8" standalone="yes"?>
<Relationships xmlns="http://schemas.openxmlformats.org/package/2006/relationships"><Relationship Id="rId1" Type="http://schemas.openxmlformats.org/officeDocument/2006/relationships/image" Target="../media/image104.jpeg"/></Relationships>
</file>

<file path=ppt/diagrams/_rels/drawing9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image" Target="../media/image105.jpeg"/></Relationships>
</file>

<file path=ppt/diagrams/_rels/drawing99.xml.rels><?xml version="1.0" encoding="UTF-8" standalone="yes"?>
<Relationships xmlns="http://schemas.openxmlformats.org/package/2006/relationships"><Relationship Id="rId1" Type="http://schemas.openxmlformats.org/officeDocument/2006/relationships/image" Target="../media/image89.jpe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3D96D4-7D13-43A1-8031-065D166173FE}" type="doc">
      <dgm:prSet loTypeId="urn:microsoft.com/office/officeart/2005/8/layout/arrow2" loCatId="process" qsTypeId="urn:microsoft.com/office/officeart/2005/8/quickstyle/3d3" qsCatId="3D" csTypeId="urn:microsoft.com/office/officeart/2005/8/colors/accent2_1" csCatId="accent2" phldr="1"/>
      <dgm:spPr/>
    </dgm:pt>
    <dgm:pt modelId="{E06C7C51-7AFF-4D9F-AFCB-0E449713870E}">
      <dgm:prSet phldrT="[Texto]" custT="1"/>
      <dgm:spPr/>
      <dgm:t>
        <a:bodyPr/>
        <a:lstStyle/>
        <a:p>
          <a:r>
            <a:rPr lang="es-ES" sz="1600" dirty="0">
              <a:latin typeface="+mn-lt"/>
            </a:rPr>
            <a:t>Decreto 1507 de 2014</a:t>
          </a:r>
        </a:p>
      </dgm:t>
    </dgm:pt>
    <dgm:pt modelId="{7E9DB597-7F3F-471D-A9EC-7D23A9013E3C}" type="parTrans" cxnId="{A6871BD2-8E05-4E05-B0FC-75841A209569}">
      <dgm:prSet/>
      <dgm:spPr/>
      <dgm:t>
        <a:bodyPr/>
        <a:lstStyle/>
        <a:p>
          <a:endParaRPr lang="es-ES" sz="1600">
            <a:latin typeface="+mn-lt"/>
          </a:endParaRPr>
        </a:p>
      </dgm:t>
    </dgm:pt>
    <dgm:pt modelId="{14FE0375-9011-40EA-986B-E99B6B9E5CE8}" type="sibTrans" cxnId="{A6871BD2-8E05-4E05-B0FC-75841A209569}">
      <dgm:prSet/>
      <dgm:spPr/>
      <dgm:t>
        <a:bodyPr/>
        <a:lstStyle/>
        <a:p>
          <a:endParaRPr lang="es-ES" sz="1600">
            <a:latin typeface="+mn-lt"/>
          </a:endParaRPr>
        </a:p>
      </dgm:t>
    </dgm:pt>
    <dgm:pt modelId="{2C6AEFB2-C80B-4F81-9439-B2809695F65D}">
      <dgm:prSet phldrT="[Texto]" custT="1"/>
      <dgm:spPr/>
      <dgm:t>
        <a:bodyPr/>
        <a:lstStyle/>
        <a:p>
          <a:r>
            <a:rPr lang="es-ES" sz="1600" dirty="0">
              <a:latin typeface="+mn-lt"/>
            </a:rPr>
            <a:t>Ley 1438 de 2011</a:t>
          </a:r>
        </a:p>
      </dgm:t>
    </dgm:pt>
    <dgm:pt modelId="{5E3BC54E-AF1F-45D1-A8C6-030C03B29BB9}" type="parTrans" cxnId="{6BDD337A-F19E-4131-8EC1-BD3B97FFFCD4}">
      <dgm:prSet/>
      <dgm:spPr/>
      <dgm:t>
        <a:bodyPr/>
        <a:lstStyle/>
        <a:p>
          <a:endParaRPr lang="es-ES" sz="1600">
            <a:latin typeface="+mn-lt"/>
          </a:endParaRPr>
        </a:p>
      </dgm:t>
    </dgm:pt>
    <dgm:pt modelId="{30355342-65F7-4185-8C7E-B905A55BB7D6}" type="sibTrans" cxnId="{6BDD337A-F19E-4131-8EC1-BD3B97FFFCD4}">
      <dgm:prSet/>
      <dgm:spPr/>
      <dgm:t>
        <a:bodyPr/>
        <a:lstStyle/>
        <a:p>
          <a:endParaRPr lang="es-ES" sz="1600">
            <a:latin typeface="+mn-lt"/>
          </a:endParaRPr>
        </a:p>
      </dgm:t>
    </dgm:pt>
    <dgm:pt modelId="{06FE11B3-5FA8-4413-9FF4-C84EB1BE9648}">
      <dgm:prSet phldrT="[Texto]" custT="1"/>
      <dgm:spPr/>
      <dgm:t>
        <a:bodyPr/>
        <a:lstStyle/>
        <a:p>
          <a:r>
            <a:rPr lang="es-ES" sz="1600" dirty="0">
              <a:latin typeface="+mn-lt"/>
            </a:rPr>
            <a:t>Ley 1751 de 2015</a:t>
          </a:r>
        </a:p>
      </dgm:t>
    </dgm:pt>
    <dgm:pt modelId="{4F4C2615-7C2D-4D8B-B1A7-F50A145BAC8D}" type="parTrans" cxnId="{9DDEEE19-7F83-4F6D-B0C1-0FCFBC9AFF60}">
      <dgm:prSet/>
      <dgm:spPr/>
      <dgm:t>
        <a:bodyPr/>
        <a:lstStyle/>
        <a:p>
          <a:endParaRPr lang="es-ES" sz="1600">
            <a:latin typeface="+mn-lt"/>
          </a:endParaRPr>
        </a:p>
      </dgm:t>
    </dgm:pt>
    <dgm:pt modelId="{D41890E9-6D00-4325-B9CC-55D4630480BC}" type="sibTrans" cxnId="{9DDEEE19-7F83-4F6D-B0C1-0FCFBC9AFF60}">
      <dgm:prSet/>
      <dgm:spPr/>
      <dgm:t>
        <a:bodyPr/>
        <a:lstStyle/>
        <a:p>
          <a:endParaRPr lang="es-ES" sz="1600">
            <a:latin typeface="+mn-lt"/>
          </a:endParaRPr>
        </a:p>
      </dgm:t>
    </dgm:pt>
    <dgm:pt modelId="{CB366473-E56C-439D-A4F0-43E8CEA69730}" type="pres">
      <dgm:prSet presAssocID="{173D96D4-7D13-43A1-8031-065D166173FE}" presName="arrowDiagram" presStyleCnt="0">
        <dgm:presLayoutVars>
          <dgm:chMax val="5"/>
          <dgm:dir/>
          <dgm:resizeHandles val="exact"/>
        </dgm:presLayoutVars>
      </dgm:prSet>
      <dgm:spPr/>
    </dgm:pt>
    <dgm:pt modelId="{F307CDCE-768B-4923-AF1E-58DCDE1EF459}" type="pres">
      <dgm:prSet presAssocID="{173D96D4-7D13-43A1-8031-065D166173FE}" presName="arrow" presStyleLbl="bgShp" presStyleIdx="0" presStyleCnt="1"/>
      <dgm:spPr/>
    </dgm:pt>
    <dgm:pt modelId="{2D7089B5-0BD3-44C5-9814-255609910671}" type="pres">
      <dgm:prSet presAssocID="{173D96D4-7D13-43A1-8031-065D166173FE}" presName="arrowDiagram3" presStyleCnt="0"/>
      <dgm:spPr/>
    </dgm:pt>
    <dgm:pt modelId="{1258F5B3-3C81-44C5-BD41-D74859E085C3}" type="pres">
      <dgm:prSet presAssocID="{E06C7C51-7AFF-4D9F-AFCB-0E449713870E}" presName="bullet3a" presStyleLbl="node1" presStyleIdx="0" presStyleCnt="3"/>
      <dgm:spPr/>
    </dgm:pt>
    <dgm:pt modelId="{21EBD857-2B83-4BC9-9D1B-8651D1DC3836}" type="pres">
      <dgm:prSet presAssocID="{E06C7C51-7AFF-4D9F-AFCB-0E449713870E}" presName="textBox3a" presStyleLbl="revTx" presStyleIdx="0" presStyleCnt="3">
        <dgm:presLayoutVars>
          <dgm:bulletEnabled val="1"/>
        </dgm:presLayoutVars>
      </dgm:prSet>
      <dgm:spPr/>
      <dgm:t>
        <a:bodyPr/>
        <a:lstStyle/>
        <a:p>
          <a:endParaRPr lang="es-ES"/>
        </a:p>
      </dgm:t>
    </dgm:pt>
    <dgm:pt modelId="{C21A2C01-7A40-403B-B180-48896319BADF}" type="pres">
      <dgm:prSet presAssocID="{2C6AEFB2-C80B-4F81-9439-B2809695F65D}" presName="bullet3b" presStyleLbl="node1" presStyleIdx="1" presStyleCnt="3"/>
      <dgm:spPr/>
    </dgm:pt>
    <dgm:pt modelId="{57AA3021-225F-4247-8DA3-33E177E8B7AE}" type="pres">
      <dgm:prSet presAssocID="{2C6AEFB2-C80B-4F81-9439-B2809695F65D}" presName="textBox3b" presStyleLbl="revTx" presStyleIdx="1" presStyleCnt="3">
        <dgm:presLayoutVars>
          <dgm:bulletEnabled val="1"/>
        </dgm:presLayoutVars>
      </dgm:prSet>
      <dgm:spPr/>
      <dgm:t>
        <a:bodyPr/>
        <a:lstStyle/>
        <a:p>
          <a:endParaRPr lang="es-ES"/>
        </a:p>
      </dgm:t>
    </dgm:pt>
    <dgm:pt modelId="{8299CF26-C656-4F14-921B-B34E304C8C77}" type="pres">
      <dgm:prSet presAssocID="{06FE11B3-5FA8-4413-9FF4-C84EB1BE9648}" presName="bullet3c" presStyleLbl="node1" presStyleIdx="2" presStyleCnt="3"/>
      <dgm:spPr/>
    </dgm:pt>
    <dgm:pt modelId="{87DC47DD-DD56-429F-9385-8580B89B7292}" type="pres">
      <dgm:prSet presAssocID="{06FE11B3-5FA8-4413-9FF4-C84EB1BE9648}" presName="textBox3c" presStyleLbl="revTx" presStyleIdx="2" presStyleCnt="3">
        <dgm:presLayoutVars>
          <dgm:bulletEnabled val="1"/>
        </dgm:presLayoutVars>
      </dgm:prSet>
      <dgm:spPr/>
      <dgm:t>
        <a:bodyPr/>
        <a:lstStyle/>
        <a:p>
          <a:endParaRPr lang="es-ES"/>
        </a:p>
      </dgm:t>
    </dgm:pt>
  </dgm:ptLst>
  <dgm:cxnLst>
    <dgm:cxn modelId="{F070A116-A99E-4839-9AE2-F7057FA13483}" type="presOf" srcId="{06FE11B3-5FA8-4413-9FF4-C84EB1BE9648}" destId="{87DC47DD-DD56-429F-9385-8580B89B7292}" srcOrd="0" destOrd="0" presId="urn:microsoft.com/office/officeart/2005/8/layout/arrow2"/>
    <dgm:cxn modelId="{A6871BD2-8E05-4E05-B0FC-75841A209569}" srcId="{173D96D4-7D13-43A1-8031-065D166173FE}" destId="{E06C7C51-7AFF-4D9F-AFCB-0E449713870E}" srcOrd="0" destOrd="0" parTransId="{7E9DB597-7F3F-471D-A9EC-7D23A9013E3C}" sibTransId="{14FE0375-9011-40EA-986B-E99B6B9E5CE8}"/>
    <dgm:cxn modelId="{9DDEEE19-7F83-4F6D-B0C1-0FCFBC9AFF60}" srcId="{173D96D4-7D13-43A1-8031-065D166173FE}" destId="{06FE11B3-5FA8-4413-9FF4-C84EB1BE9648}" srcOrd="2" destOrd="0" parTransId="{4F4C2615-7C2D-4D8B-B1A7-F50A145BAC8D}" sibTransId="{D41890E9-6D00-4325-B9CC-55D4630480BC}"/>
    <dgm:cxn modelId="{9F26374C-D5AA-4EF6-ADC6-78182E24ACD1}" type="presOf" srcId="{E06C7C51-7AFF-4D9F-AFCB-0E449713870E}" destId="{21EBD857-2B83-4BC9-9D1B-8651D1DC3836}" srcOrd="0" destOrd="0" presId="urn:microsoft.com/office/officeart/2005/8/layout/arrow2"/>
    <dgm:cxn modelId="{6BDD337A-F19E-4131-8EC1-BD3B97FFFCD4}" srcId="{173D96D4-7D13-43A1-8031-065D166173FE}" destId="{2C6AEFB2-C80B-4F81-9439-B2809695F65D}" srcOrd="1" destOrd="0" parTransId="{5E3BC54E-AF1F-45D1-A8C6-030C03B29BB9}" sibTransId="{30355342-65F7-4185-8C7E-B905A55BB7D6}"/>
    <dgm:cxn modelId="{4860CF75-5FF6-41DB-A72D-25C6623C4266}" type="presOf" srcId="{2C6AEFB2-C80B-4F81-9439-B2809695F65D}" destId="{57AA3021-225F-4247-8DA3-33E177E8B7AE}" srcOrd="0" destOrd="0" presId="urn:microsoft.com/office/officeart/2005/8/layout/arrow2"/>
    <dgm:cxn modelId="{A23A3029-C3BA-41EC-BF3D-DD8D0922AF7C}" type="presOf" srcId="{173D96D4-7D13-43A1-8031-065D166173FE}" destId="{CB366473-E56C-439D-A4F0-43E8CEA69730}" srcOrd="0" destOrd="0" presId="urn:microsoft.com/office/officeart/2005/8/layout/arrow2"/>
    <dgm:cxn modelId="{878B03C8-C6DB-4A0A-A7B6-0FDA6E42BC1A}" type="presParOf" srcId="{CB366473-E56C-439D-A4F0-43E8CEA69730}" destId="{F307CDCE-768B-4923-AF1E-58DCDE1EF459}" srcOrd="0" destOrd="0" presId="urn:microsoft.com/office/officeart/2005/8/layout/arrow2"/>
    <dgm:cxn modelId="{02EB37F3-47E9-4DEE-A5CE-317FF35B4CB8}" type="presParOf" srcId="{CB366473-E56C-439D-A4F0-43E8CEA69730}" destId="{2D7089B5-0BD3-44C5-9814-255609910671}" srcOrd="1" destOrd="0" presId="urn:microsoft.com/office/officeart/2005/8/layout/arrow2"/>
    <dgm:cxn modelId="{C89BB48F-C6B0-493A-9011-2558A174FFCD}" type="presParOf" srcId="{2D7089B5-0BD3-44C5-9814-255609910671}" destId="{1258F5B3-3C81-44C5-BD41-D74859E085C3}" srcOrd="0" destOrd="0" presId="urn:microsoft.com/office/officeart/2005/8/layout/arrow2"/>
    <dgm:cxn modelId="{C3BC552D-3189-44A7-B2EC-DACAAFA870A4}" type="presParOf" srcId="{2D7089B5-0BD3-44C5-9814-255609910671}" destId="{21EBD857-2B83-4BC9-9D1B-8651D1DC3836}" srcOrd="1" destOrd="0" presId="urn:microsoft.com/office/officeart/2005/8/layout/arrow2"/>
    <dgm:cxn modelId="{3FCADD91-AF10-4B58-9775-61F39FCAD655}" type="presParOf" srcId="{2D7089B5-0BD3-44C5-9814-255609910671}" destId="{C21A2C01-7A40-403B-B180-48896319BADF}" srcOrd="2" destOrd="0" presId="urn:microsoft.com/office/officeart/2005/8/layout/arrow2"/>
    <dgm:cxn modelId="{43D9C8DF-B176-4811-AA3D-72B3E506F680}" type="presParOf" srcId="{2D7089B5-0BD3-44C5-9814-255609910671}" destId="{57AA3021-225F-4247-8DA3-33E177E8B7AE}" srcOrd="3" destOrd="0" presId="urn:microsoft.com/office/officeart/2005/8/layout/arrow2"/>
    <dgm:cxn modelId="{C93834E5-BA7B-4F42-AA82-FCCFADE71F48}" type="presParOf" srcId="{2D7089B5-0BD3-44C5-9814-255609910671}" destId="{8299CF26-C656-4F14-921B-B34E304C8C77}" srcOrd="4" destOrd="0" presId="urn:microsoft.com/office/officeart/2005/8/layout/arrow2"/>
    <dgm:cxn modelId="{EF54A0B8-E2F0-4A5F-AE74-ACD83734AA5F}" type="presParOf" srcId="{2D7089B5-0BD3-44C5-9814-255609910671}" destId="{87DC47DD-DD56-429F-9385-8580B89B7292}"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9D51C84-8A30-DA43-82EE-6C98C50C0755}" type="doc">
      <dgm:prSet loTypeId="urn:microsoft.com/office/officeart/2008/layout/VerticalCurvedList" loCatId="list" qsTypeId="urn:microsoft.com/office/officeart/2005/8/quickstyle/simple1" qsCatId="simple" csTypeId="urn:microsoft.com/office/officeart/2005/8/colors/colorful5" csCatId="colorful"/>
      <dgm:spPr/>
      <dgm:t>
        <a:bodyPr/>
        <a:lstStyle/>
        <a:p>
          <a:endParaRPr lang="es-MX"/>
        </a:p>
      </dgm:t>
    </dgm:pt>
    <dgm:pt modelId="{773FD77B-3B1C-F442-82F4-F8373ABC72E8}">
      <dgm:prSet/>
      <dgm:spPr/>
      <dgm:t>
        <a:bodyPr/>
        <a:lstStyle/>
        <a:p>
          <a:r>
            <a:rPr lang="es-CO">
              <a:solidFill>
                <a:schemeClr val="tx1"/>
              </a:solidFill>
            </a:rPr>
            <a:t>a) Garantizar las condiciones de prestación de los servicios de rehabilitación integral</a:t>
          </a:r>
        </a:p>
      </dgm:t>
    </dgm:pt>
    <dgm:pt modelId="{2C05BA33-118D-2E42-8255-477B7F5A84B9}" type="parTrans" cxnId="{9DCBC20A-A2FF-474C-A90A-C52800611930}">
      <dgm:prSet/>
      <dgm:spPr/>
      <dgm:t>
        <a:bodyPr/>
        <a:lstStyle/>
        <a:p>
          <a:endParaRPr lang="es-MX">
            <a:solidFill>
              <a:schemeClr val="tx1"/>
            </a:solidFill>
          </a:endParaRPr>
        </a:p>
      </dgm:t>
    </dgm:pt>
    <dgm:pt modelId="{37A682DB-145B-1347-9F27-3BC16392B18B}" type="sibTrans" cxnId="{9DCBC20A-A2FF-474C-A90A-C52800611930}">
      <dgm:prSet/>
      <dgm:spPr/>
      <dgm:t>
        <a:bodyPr/>
        <a:lstStyle/>
        <a:p>
          <a:endParaRPr lang="es-MX">
            <a:solidFill>
              <a:schemeClr val="tx1"/>
            </a:solidFill>
          </a:endParaRPr>
        </a:p>
      </dgm:t>
    </dgm:pt>
    <dgm:pt modelId="{B526EE0C-8465-D54B-90AA-6AEBEDC047E5}">
      <dgm:prSet/>
      <dgm:spPr/>
      <dgm:t>
        <a:bodyPr/>
        <a:lstStyle/>
        <a:p>
          <a:r>
            <a:rPr lang="es-CO" dirty="0">
              <a:solidFill>
                <a:schemeClr val="tx1"/>
              </a:solidFill>
            </a:rPr>
            <a:t>b) Implementar en sus programas del manual de Rehabilitación Integral para la reincorporación L y O involucrando al cuidador o la familia /red de apoyo.</a:t>
          </a:r>
        </a:p>
      </dgm:t>
    </dgm:pt>
    <dgm:pt modelId="{48466512-5D64-5D41-922F-2CAD99FB3173}" type="parTrans" cxnId="{703457CA-25AB-C74D-8D81-629228356285}">
      <dgm:prSet/>
      <dgm:spPr/>
      <dgm:t>
        <a:bodyPr/>
        <a:lstStyle/>
        <a:p>
          <a:endParaRPr lang="es-MX">
            <a:solidFill>
              <a:schemeClr val="tx1"/>
            </a:solidFill>
          </a:endParaRPr>
        </a:p>
      </dgm:t>
    </dgm:pt>
    <dgm:pt modelId="{BB2C7DA5-CD46-3040-A170-1E091251C6D6}" type="sibTrans" cxnId="{703457CA-25AB-C74D-8D81-629228356285}">
      <dgm:prSet/>
      <dgm:spPr/>
      <dgm:t>
        <a:bodyPr/>
        <a:lstStyle/>
        <a:p>
          <a:endParaRPr lang="es-MX">
            <a:solidFill>
              <a:schemeClr val="tx1"/>
            </a:solidFill>
          </a:endParaRPr>
        </a:p>
      </dgm:t>
    </dgm:pt>
    <dgm:pt modelId="{C0D156E9-B683-1946-A2FE-5FA80CF34A94}">
      <dgm:prSet/>
      <dgm:spPr/>
      <dgm:t>
        <a:bodyPr/>
        <a:lstStyle/>
        <a:p>
          <a:r>
            <a:rPr lang="es-CO">
              <a:solidFill>
                <a:schemeClr val="tx1"/>
              </a:solidFill>
            </a:rPr>
            <a:t>c) Prestar servicios con calidad, continuidad, integralidad, oportunidad y sin barreras / equipo interdisciplinario articulado.</a:t>
          </a:r>
        </a:p>
      </dgm:t>
    </dgm:pt>
    <dgm:pt modelId="{F8AC8F0E-127F-F64E-B044-2131C828E3A6}" type="parTrans" cxnId="{367D68E0-86E5-764D-A42F-6CA7011F19A2}">
      <dgm:prSet/>
      <dgm:spPr/>
      <dgm:t>
        <a:bodyPr/>
        <a:lstStyle/>
        <a:p>
          <a:endParaRPr lang="es-MX">
            <a:solidFill>
              <a:schemeClr val="tx1"/>
            </a:solidFill>
          </a:endParaRPr>
        </a:p>
      </dgm:t>
    </dgm:pt>
    <dgm:pt modelId="{904A48E2-F97D-884E-A464-EE640E05D99C}" type="sibTrans" cxnId="{367D68E0-86E5-764D-A42F-6CA7011F19A2}">
      <dgm:prSet/>
      <dgm:spPr/>
      <dgm:t>
        <a:bodyPr/>
        <a:lstStyle/>
        <a:p>
          <a:endParaRPr lang="es-MX">
            <a:solidFill>
              <a:schemeClr val="tx1"/>
            </a:solidFill>
          </a:endParaRPr>
        </a:p>
      </dgm:t>
    </dgm:pt>
    <dgm:pt modelId="{60DBB5E1-E5CD-ED48-9D2F-D4FF1349E69D}">
      <dgm:prSet/>
      <dgm:spPr/>
      <dgm:t>
        <a:bodyPr/>
        <a:lstStyle/>
        <a:p>
          <a:r>
            <a:rPr lang="es-CO">
              <a:solidFill>
                <a:schemeClr val="tx1"/>
              </a:solidFill>
            </a:rPr>
            <a:t>d) Garantizar la prestación de telemedicina y tele salud.</a:t>
          </a:r>
        </a:p>
      </dgm:t>
    </dgm:pt>
    <dgm:pt modelId="{67291356-DE10-5742-B0E9-706C447CF46C}" type="parTrans" cxnId="{63E8C462-6F71-E349-9296-A7B380FCD81C}">
      <dgm:prSet/>
      <dgm:spPr/>
      <dgm:t>
        <a:bodyPr/>
        <a:lstStyle/>
        <a:p>
          <a:endParaRPr lang="es-MX">
            <a:solidFill>
              <a:schemeClr val="tx1"/>
            </a:solidFill>
          </a:endParaRPr>
        </a:p>
      </dgm:t>
    </dgm:pt>
    <dgm:pt modelId="{F790532F-9723-E34E-BD05-FDBF189D89A3}" type="sibTrans" cxnId="{63E8C462-6F71-E349-9296-A7B380FCD81C}">
      <dgm:prSet/>
      <dgm:spPr/>
      <dgm:t>
        <a:bodyPr/>
        <a:lstStyle/>
        <a:p>
          <a:endParaRPr lang="es-MX">
            <a:solidFill>
              <a:schemeClr val="tx1"/>
            </a:solidFill>
          </a:endParaRPr>
        </a:p>
      </dgm:t>
    </dgm:pt>
    <dgm:pt modelId="{6D64D48E-B19B-7545-B4FD-28378F128D87}">
      <dgm:prSet/>
      <dgm:spPr/>
      <dgm:t>
        <a:bodyPr/>
        <a:lstStyle/>
        <a:p>
          <a:r>
            <a:rPr lang="es-CO">
              <a:solidFill>
                <a:schemeClr val="tx1"/>
              </a:solidFill>
            </a:rPr>
            <a:t>e) Proporcionar la información necesaria para el cumplimiento del programa (epicrisis).</a:t>
          </a:r>
        </a:p>
      </dgm:t>
    </dgm:pt>
    <dgm:pt modelId="{C3445032-14A6-994B-80F4-9939B24E67F4}" type="parTrans" cxnId="{DAC5E6FC-F733-0E4E-88A0-3FB92BBA7EC7}">
      <dgm:prSet/>
      <dgm:spPr/>
      <dgm:t>
        <a:bodyPr/>
        <a:lstStyle/>
        <a:p>
          <a:endParaRPr lang="es-MX">
            <a:solidFill>
              <a:schemeClr val="tx1"/>
            </a:solidFill>
          </a:endParaRPr>
        </a:p>
      </dgm:t>
    </dgm:pt>
    <dgm:pt modelId="{FA77B615-F376-DD4A-A132-7E02178F1B01}" type="sibTrans" cxnId="{DAC5E6FC-F733-0E4E-88A0-3FB92BBA7EC7}">
      <dgm:prSet/>
      <dgm:spPr/>
      <dgm:t>
        <a:bodyPr/>
        <a:lstStyle/>
        <a:p>
          <a:endParaRPr lang="es-MX">
            <a:solidFill>
              <a:schemeClr val="tx1"/>
            </a:solidFill>
          </a:endParaRPr>
        </a:p>
      </dgm:t>
    </dgm:pt>
    <dgm:pt modelId="{E2F8C58E-F74D-1544-A3E0-315E5D38FC22}">
      <dgm:prSet/>
      <dgm:spPr/>
      <dgm:t>
        <a:bodyPr/>
        <a:lstStyle/>
        <a:p>
          <a:r>
            <a:rPr lang="es-CO">
              <a:solidFill>
                <a:schemeClr val="tx1"/>
              </a:solidFill>
            </a:rPr>
            <a:t>f) Promover reincorporación laboral temprana y el manejo articulado de la rehabilitación integral.</a:t>
          </a:r>
        </a:p>
      </dgm:t>
    </dgm:pt>
    <dgm:pt modelId="{5B96E0FA-5BCA-C949-A712-DC30B1ED95E6}" type="parTrans" cxnId="{80EE78E4-404B-9C46-A942-B75F780B2F3F}">
      <dgm:prSet/>
      <dgm:spPr/>
      <dgm:t>
        <a:bodyPr/>
        <a:lstStyle/>
        <a:p>
          <a:endParaRPr lang="es-MX">
            <a:solidFill>
              <a:schemeClr val="tx1"/>
            </a:solidFill>
          </a:endParaRPr>
        </a:p>
      </dgm:t>
    </dgm:pt>
    <dgm:pt modelId="{38374F68-CAE0-5345-BADE-20449187553E}" type="sibTrans" cxnId="{80EE78E4-404B-9C46-A942-B75F780B2F3F}">
      <dgm:prSet/>
      <dgm:spPr/>
      <dgm:t>
        <a:bodyPr/>
        <a:lstStyle/>
        <a:p>
          <a:endParaRPr lang="es-MX">
            <a:solidFill>
              <a:schemeClr val="tx1"/>
            </a:solidFill>
          </a:endParaRPr>
        </a:p>
      </dgm:t>
    </dgm:pt>
    <dgm:pt modelId="{E3A0D783-FB92-E041-9E33-757051DE49A6}" type="pres">
      <dgm:prSet presAssocID="{09D51C84-8A30-DA43-82EE-6C98C50C0755}" presName="Name0" presStyleCnt="0">
        <dgm:presLayoutVars>
          <dgm:chMax val="7"/>
          <dgm:chPref val="7"/>
          <dgm:dir/>
        </dgm:presLayoutVars>
      </dgm:prSet>
      <dgm:spPr/>
      <dgm:t>
        <a:bodyPr/>
        <a:lstStyle/>
        <a:p>
          <a:endParaRPr lang="es-ES"/>
        </a:p>
      </dgm:t>
    </dgm:pt>
    <dgm:pt modelId="{B2617212-8CC7-A344-9ADD-0E7A57C4DB79}" type="pres">
      <dgm:prSet presAssocID="{09D51C84-8A30-DA43-82EE-6C98C50C0755}" presName="Name1" presStyleCnt="0"/>
      <dgm:spPr/>
    </dgm:pt>
    <dgm:pt modelId="{BE6E15A1-BE0E-B047-BF58-3A5840F5321C}" type="pres">
      <dgm:prSet presAssocID="{09D51C84-8A30-DA43-82EE-6C98C50C0755}" presName="cycle" presStyleCnt="0"/>
      <dgm:spPr/>
    </dgm:pt>
    <dgm:pt modelId="{1F5459A8-C49D-6D46-8236-67AB2888A7F4}" type="pres">
      <dgm:prSet presAssocID="{09D51C84-8A30-DA43-82EE-6C98C50C0755}" presName="srcNode" presStyleLbl="node1" presStyleIdx="0" presStyleCnt="6"/>
      <dgm:spPr/>
    </dgm:pt>
    <dgm:pt modelId="{FC5C7B4D-DE29-5C4A-B6F4-6ACDD4285BB4}" type="pres">
      <dgm:prSet presAssocID="{09D51C84-8A30-DA43-82EE-6C98C50C0755}" presName="conn" presStyleLbl="parChTrans1D2" presStyleIdx="0" presStyleCnt="1"/>
      <dgm:spPr/>
      <dgm:t>
        <a:bodyPr/>
        <a:lstStyle/>
        <a:p>
          <a:endParaRPr lang="es-ES"/>
        </a:p>
      </dgm:t>
    </dgm:pt>
    <dgm:pt modelId="{6F7EDB5B-81B1-7047-A903-0E09D1AAC63C}" type="pres">
      <dgm:prSet presAssocID="{09D51C84-8A30-DA43-82EE-6C98C50C0755}" presName="extraNode" presStyleLbl="node1" presStyleIdx="0" presStyleCnt="6"/>
      <dgm:spPr/>
    </dgm:pt>
    <dgm:pt modelId="{E7FFA8F3-A248-034F-BF6E-7A85FA8EED70}" type="pres">
      <dgm:prSet presAssocID="{09D51C84-8A30-DA43-82EE-6C98C50C0755}" presName="dstNode" presStyleLbl="node1" presStyleIdx="0" presStyleCnt="6"/>
      <dgm:spPr/>
    </dgm:pt>
    <dgm:pt modelId="{0D9137E5-41B6-614A-B849-CBC8457B3739}" type="pres">
      <dgm:prSet presAssocID="{773FD77B-3B1C-F442-82F4-F8373ABC72E8}" presName="text_1" presStyleLbl="node1" presStyleIdx="0" presStyleCnt="6">
        <dgm:presLayoutVars>
          <dgm:bulletEnabled val="1"/>
        </dgm:presLayoutVars>
      </dgm:prSet>
      <dgm:spPr/>
      <dgm:t>
        <a:bodyPr/>
        <a:lstStyle/>
        <a:p>
          <a:endParaRPr lang="es-ES"/>
        </a:p>
      </dgm:t>
    </dgm:pt>
    <dgm:pt modelId="{2896137D-17F7-CD45-AFA4-F8A9AFFFBE3A}" type="pres">
      <dgm:prSet presAssocID="{773FD77B-3B1C-F442-82F4-F8373ABC72E8}" presName="accent_1" presStyleCnt="0"/>
      <dgm:spPr/>
    </dgm:pt>
    <dgm:pt modelId="{51BEEAEF-C2A2-7843-8423-9DE62C199F30}" type="pres">
      <dgm:prSet presAssocID="{773FD77B-3B1C-F442-82F4-F8373ABC72E8}" presName="accentRepeatNode" presStyleLbl="solidFgAcc1" presStyleIdx="0" presStyleCnt="6"/>
      <dgm:spPr/>
    </dgm:pt>
    <dgm:pt modelId="{9BC9928D-98C9-0842-A3E4-70A0ACFA35CA}" type="pres">
      <dgm:prSet presAssocID="{B526EE0C-8465-D54B-90AA-6AEBEDC047E5}" presName="text_2" presStyleLbl="node1" presStyleIdx="1" presStyleCnt="6">
        <dgm:presLayoutVars>
          <dgm:bulletEnabled val="1"/>
        </dgm:presLayoutVars>
      </dgm:prSet>
      <dgm:spPr/>
      <dgm:t>
        <a:bodyPr/>
        <a:lstStyle/>
        <a:p>
          <a:endParaRPr lang="es-ES"/>
        </a:p>
      </dgm:t>
    </dgm:pt>
    <dgm:pt modelId="{0266E086-37F1-1842-BFB5-CF88E7C7D080}" type="pres">
      <dgm:prSet presAssocID="{B526EE0C-8465-D54B-90AA-6AEBEDC047E5}" presName="accent_2" presStyleCnt="0"/>
      <dgm:spPr/>
    </dgm:pt>
    <dgm:pt modelId="{D0D42056-1104-0B49-8E92-0D7F274A04AD}" type="pres">
      <dgm:prSet presAssocID="{B526EE0C-8465-D54B-90AA-6AEBEDC047E5}" presName="accentRepeatNode" presStyleLbl="solidFgAcc1" presStyleIdx="1" presStyleCnt="6"/>
      <dgm:spPr/>
    </dgm:pt>
    <dgm:pt modelId="{6E4E34A7-6B49-E340-9109-A70A2452AE1F}" type="pres">
      <dgm:prSet presAssocID="{C0D156E9-B683-1946-A2FE-5FA80CF34A94}" presName="text_3" presStyleLbl="node1" presStyleIdx="2" presStyleCnt="6">
        <dgm:presLayoutVars>
          <dgm:bulletEnabled val="1"/>
        </dgm:presLayoutVars>
      </dgm:prSet>
      <dgm:spPr/>
      <dgm:t>
        <a:bodyPr/>
        <a:lstStyle/>
        <a:p>
          <a:endParaRPr lang="es-ES"/>
        </a:p>
      </dgm:t>
    </dgm:pt>
    <dgm:pt modelId="{B7A003A5-1130-504F-9089-1ADF80FBE2BF}" type="pres">
      <dgm:prSet presAssocID="{C0D156E9-B683-1946-A2FE-5FA80CF34A94}" presName="accent_3" presStyleCnt="0"/>
      <dgm:spPr/>
    </dgm:pt>
    <dgm:pt modelId="{1B2770FD-13ED-A34F-98AA-6D130A99F48A}" type="pres">
      <dgm:prSet presAssocID="{C0D156E9-B683-1946-A2FE-5FA80CF34A94}" presName="accentRepeatNode" presStyleLbl="solidFgAcc1" presStyleIdx="2" presStyleCnt="6"/>
      <dgm:spPr/>
    </dgm:pt>
    <dgm:pt modelId="{02285BC3-CB1B-8A4B-9E26-1343AAA1118F}" type="pres">
      <dgm:prSet presAssocID="{60DBB5E1-E5CD-ED48-9D2F-D4FF1349E69D}" presName="text_4" presStyleLbl="node1" presStyleIdx="3" presStyleCnt="6">
        <dgm:presLayoutVars>
          <dgm:bulletEnabled val="1"/>
        </dgm:presLayoutVars>
      </dgm:prSet>
      <dgm:spPr/>
      <dgm:t>
        <a:bodyPr/>
        <a:lstStyle/>
        <a:p>
          <a:endParaRPr lang="es-ES"/>
        </a:p>
      </dgm:t>
    </dgm:pt>
    <dgm:pt modelId="{C5AE0BD9-22E1-C844-930A-E2A9CC440D60}" type="pres">
      <dgm:prSet presAssocID="{60DBB5E1-E5CD-ED48-9D2F-D4FF1349E69D}" presName="accent_4" presStyleCnt="0"/>
      <dgm:spPr/>
    </dgm:pt>
    <dgm:pt modelId="{E0351B26-6494-944D-80DE-A76B0CA28990}" type="pres">
      <dgm:prSet presAssocID="{60DBB5E1-E5CD-ED48-9D2F-D4FF1349E69D}" presName="accentRepeatNode" presStyleLbl="solidFgAcc1" presStyleIdx="3" presStyleCnt="6"/>
      <dgm:spPr/>
    </dgm:pt>
    <dgm:pt modelId="{9566448A-F468-8F40-BE87-9CC28765CF5A}" type="pres">
      <dgm:prSet presAssocID="{6D64D48E-B19B-7545-B4FD-28378F128D87}" presName="text_5" presStyleLbl="node1" presStyleIdx="4" presStyleCnt="6">
        <dgm:presLayoutVars>
          <dgm:bulletEnabled val="1"/>
        </dgm:presLayoutVars>
      </dgm:prSet>
      <dgm:spPr/>
      <dgm:t>
        <a:bodyPr/>
        <a:lstStyle/>
        <a:p>
          <a:endParaRPr lang="es-ES"/>
        </a:p>
      </dgm:t>
    </dgm:pt>
    <dgm:pt modelId="{248CC1F9-16DB-4843-8B86-E497E8244F8E}" type="pres">
      <dgm:prSet presAssocID="{6D64D48E-B19B-7545-B4FD-28378F128D87}" presName="accent_5" presStyleCnt="0"/>
      <dgm:spPr/>
    </dgm:pt>
    <dgm:pt modelId="{46BB3FFA-FBD4-8049-BECC-78B1D5E007CA}" type="pres">
      <dgm:prSet presAssocID="{6D64D48E-B19B-7545-B4FD-28378F128D87}" presName="accentRepeatNode" presStyleLbl="solidFgAcc1" presStyleIdx="4" presStyleCnt="6"/>
      <dgm:spPr/>
    </dgm:pt>
    <dgm:pt modelId="{F1F51695-9D82-CF44-8836-7F49C88312B3}" type="pres">
      <dgm:prSet presAssocID="{E2F8C58E-F74D-1544-A3E0-315E5D38FC22}" presName="text_6" presStyleLbl="node1" presStyleIdx="5" presStyleCnt="6">
        <dgm:presLayoutVars>
          <dgm:bulletEnabled val="1"/>
        </dgm:presLayoutVars>
      </dgm:prSet>
      <dgm:spPr/>
      <dgm:t>
        <a:bodyPr/>
        <a:lstStyle/>
        <a:p>
          <a:endParaRPr lang="es-ES"/>
        </a:p>
      </dgm:t>
    </dgm:pt>
    <dgm:pt modelId="{20AE533C-DB87-6E49-98E7-83C4DB1F8026}" type="pres">
      <dgm:prSet presAssocID="{E2F8C58E-F74D-1544-A3E0-315E5D38FC22}" presName="accent_6" presStyleCnt="0"/>
      <dgm:spPr/>
    </dgm:pt>
    <dgm:pt modelId="{D0A892D8-0135-AF43-92B1-98C364B865F8}" type="pres">
      <dgm:prSet presAssocID="{E2F8C58E-F74D-1544-A3E0-315E5D38FC22}" presName="accentRepeatNode" presStyleLbl="solidFgAcc1" presStyleIdx="5" presStyleCnt="6"/>
      <dgm:spPr/>
    </dgm:pt>
  </dgm:ptLst>
  <dgm:cxnLst>
    <dgm:cxn modelId="{80EE78E4-404B-9C46-A942-B75F780B2F3F}" srcId="{09D51C84-8A30-DA43-82EE-6C98C50C0755}" destId="{E2F8C58E-F74D-1544-A3E0-315E5D38FC22}" srcOrd="5" destOrd="0" parTransId="{5B96E0FA-5BCA-C949-A712-DC30B1ED95E6}" sibTransId="{38374F68-CAE0-5345-BADE-20449187553E}"/>
    <dgm:cxn modelId="{C0459460-49A4-D749-8D8A-2DAB2CFD29CC}" type="presOf" srcId="{6D64D48E-B19B-7545-B4FD-28378F128D87}" destId="{9566448A-F468-8F40-BE87-9CC28765CF5A}" srcOrd="0" destOrd="0" presId="urn:microsoft.com/office/officeart/2008/layout/VerticalCurvedList"/>
    <dgm:cxn modelId="{CAF5519C-F92A-9C43-8B48-58416E062CB6}" type="presOf" srcId="{E2F8C58E-F74D-1544-A3E0-315E5D38FC22}" destId="{F1F51695-9D82-CF44-8836-7F49C88312B3}" srcOrd="0" destOrd="0" presId="urn:microsoft.com/office/officeart/2008/layout/VerticalCurvedList"/>
    <dgm:cxn modelId="{CB9E37FA-2818-6E44-819E-AF3C47214A3C}" type="presOf" srcId="{60DBB5E1-E5CD-ED48-9D2F-D4FF1349E69D}" destId="{02285BC3-CB1B-8A4B-9E26-1343AAA1118F}" srcOrd="0" destOrd="0" presId="urn:microsoft.com/office/officeart/2008/layout/VerticalCurvedList"/>
    <dgm:cxn modelId="{D26288C4-C292-764B-A4F0-5C35165CE4BA}" type="presOf" srcId="{773FD77B-3B1C-F442-82F4-F8373ABC72E8}" destId="{0D9137E5-41B6-614A-B849-CBC8457B3739}" srcOrd="0" destOrd="0" presId="urn:microsoft.com/office/officeart/2008/layout/VerticalCurvedList"/>
    <dgm:cxn modelId="{63E8C462-6F71-E349-9296-A7B380FCD81C}" srcId="{09D51C84-8A30-DA43-82EE-6C98C50C0755}" destId="{60DBB5E1-E5CD-ED48-9D2F-D4FF1349E69D}" srcOrd="3" destOrd="0" parTransId="{67291356-DE10-5742-B0E9-706C447CF46C}" sibTransId="{F790532F-9723-E34E-BD05-FDBF189D89A3}"/>
    <dgm:cxn modelId="{CE0582EB-8D4F-0342-980B-E2E7F3C28B9F}" type="presOf" srcId="{37A682DB-145B-1347-9F27-3BC16392B18B}" destId="{FC5C7B4D-DE29-5C4A-B6F4-6ACDD4285BB4}" srcOrd="0" destOrd="0" presId="urn:microsoft.com/office/officeart/2008/layout/VerticalCurvedList"/>
    <dgm:cxn modelId="{6D24A102-999F-F245-AA12-E25B37420BFE}" type="presOf" srcId="{B526EE0C-8465-D54B-90AA-6AEBEDC047E5}" destId="{9BC9928D-98C9-0842-A3E4-70A0ACFA35CA}" srcOrd="0" destOrd="0" presId="urn:microsoft.com/office/officeart/2008/layout/VerticalCurvedList"/>
    <dgm:cxn modelId="{703457CA-25AB-C74D-8D81-629228356285}" srcId="{09D51C84-8A30-DA43-82EE-6C98C50C0755}" destId="{B526EE0C-8465-D54B-90AA-6AEBEDC047E5}" srcOrd="1" destOrd="0" parTransId="{48466512-5D64-5D41-922F-2CAD99FB3173}" sibTransId="{BB2C7DA5-CD46-3040-A170-1E091251C6D6}"/>
    <dgm:cxn modelId="{9CA559C2-CAAA-2B4D-9551-42CC69EB9B04}" type="presOf" srcId="{C0D156E9-B683-1946-A2FE-5FA80CF34A94}" destId="{6E4E34A7-6B49-E340-9109-A70A2452AE1F}" srcOrd="0" destOrd="0" presId="urn:microsoft.com/office/officeart/2008/layout/VerticalCurvedList"/>
    <dgm:cxn modelId="{F2FB4B29-BAAD-0948-AEFF-D24CA4D4243A}" type="presOf" srcId="{09D51C84-8A30-DA43-82EE-6C98C50C0755}" destId="{E3A0D783-FB92-E041-9E33-757051DE49A6}" srcOrd="0" destOrd="0" presId="urn:microsoft.com/office/officeart/2008/layout/VerticalCurvedList"/>
    <dgm:cxn modelId="{9DCBC20A-A2FF-474C-A90A-C52800611930}" srcId="{09D51C84-8A30-DA43-82EE-6C98C50C0755}" destId="{773FD77B-3B1C-F442-82F4-F8373ABC72E8}" srcOrd="0" destOrd="0" parTransId="{2C05BA33-118D-2E42-8255-477B7F5A84B9}" sibTransId="{37A682DB-145B-1347-9F27-3BC16392B18B}"/>
    <dgm:cxn modelId="{DAC5E6FC-F733-0E4E-88A0-3FB92BBA7EC7}" srcId="{09D51C84-8A30-DA43-82EE-6C98C50C0755}" destId="{6D64D48E-B19B-7545-B4FD-28378F128D87}" srcOrd="4" destOrd="0" parTransId="{C3445032-14A6-994B-80F4-9939B24E67F4}" sibTransId="{FA77B615-F376-DD4A-A132-7E02178F1B01}"/>
    <dgm:cxn modelId="{367D68E0-86E5-764D-A42F-6CA7011F19A2}" srcId="{09D51C84-8A30-DA43-82EE-6C98C50C0755}" destId="{C0D156E9-B683-1946-A2FE-5FA80CF34A94}" srcOrd="2" destOrd="0" parTransId="{F8AC8F0E-127F-F64E-B044-2131C828E3A6}" sibTransId="{904A48E2-F97D-884E-A464-EE640E05D99C}"/>
    <dgm:cxn modelId="{F281757C-EC3B-A646-9702-963E4027A9C0}" type="presParOf" srcId="{E3A0D783-FB92-E041-9E33-757051DE49A6}" destId="{B2617212-8CC7-A344-9ADD-0E7A57C4DB79}" srcOrd="0" destOrd="0" presId="urn:microsoft.com/office/officeart/2008/layout/VerticalCurvedList"/>
    <dgm:cxn modelId="{84AE9B60-189F-B543-9E49-923687164921}" type="presParOf" srcId="{B2617212-8CC7-A344-9ADD-0E7A57C4DB79}" destId="{BE6E15A1-BE0E-B047-BF58-3A5840F5321C}" srcOrd="0" destOrd="0" presId="urn:microsoft.com/office/officeart/2008/layout/VerticalCurvedList"/>
    <dgm:cxn modelId="{F2217165-0540-2E49-A04F-DBDC9882D36F}" type="presParOf" srcId="{BE6E15A1-BE0E-B047-BF58-3A5840F5321C}" destId="{1F5459A8-C49D-6D46-8236-67AB2888A7F4}" srcOrd="0" destOrd="0" presId="urn:microsoft.com/office/officeart/2008/layout/VerticalCurvedList"/>
    <dgm:cxn modelId="{B0B987E4-6B69-4C43-8CB2-C3CE5D21DC2A}" type="presParOf" srcId="{BE6E15A1-BE0E-B047-BF58-3A5840F5321C}" destId="{FC5C7B4D-DE29-5C4A-B6F4-6ACDD4285BB4}" srcOrd="1" destOrd="0" presId="urn:microsoft.com/office/officeart/2008/layout/VerticalCurvedList"/>
    <dgm:cxn modelId="{AE9171E0-3687-1A4E-907B-6BFFE0C5CB53}" type="presParOf" srcId="{BE6E15A1-BE0E-B047-BF58-3A5840F5321C}" destId="{6F7EDB5B-81B1-7047-A903-0E09D1AAC63C}" srcOrd="2" destOrd="0" presId="urn:microsoft.com/office/officeart/2008/layout/VerticalCurvedList"/>
    <dgm:cxn modelId="{D0EB8D70-055A-E741-84EC-9A62A59A5C6B}" type="presParOf" srcId="{BE6E15A1-BE0E-B047-BF58-3A5840F5321C}" destId="{E7FFA8F3-A248-034F-BF6E-7A85FA8EED70}" srcOrd="3" destOrd="0" presId="urn:microsoft.com/office/officeart/2008/layout/VerticalCurvedList"/>
    <dgm:cxn modelId="{00EE8A28-C485-414B-A1BD-637F3DCBD0FC}" type="presParOf" srcId="{B2617212-8CC7-A344-9ADD-0E7A57C4DB79}" destId="{0D9137E5-41B6-614A-B849-CBC8457B3739}" srcOrd="1" destOrd="0" presId="urn:microsoft.com/office/officeart/2008/layout/VerticalCurvedList"/>
    <dgm:cxn modelId="{22A0765E-8AE6-A247-B6C1-3B8FFC8EA843}" type="presParOf" srcId="{B2617212-8CC7-A344-9ADD-0E7A57C4DB79}" destId="{2896137D-17F7-CD45-AFA4-F8A9AFFFBE3A}" srcOrd="2" destOrd="0" presId="urn:microsoft.com/office/officeart/2008/layout/VerticalCurvedList"/>
    <dgm:cxn modelId="{C3F6BB45-A449-6D4C-839E-4C4FEFC008B9}" type="presParOf" srcId="{2896137D-17F7-CD45-AFA4-F8A9AFFFBE3A}" destId="{51BEEAEF-C2A2-7843-8423-9DE62C199F30}" srcOrd="0" destOrd="0" presId="urn:microsoft.com/office/officeart/2008/layout/VerticalCurvedList"/>
    <dgm:cxn modelId="{70E0C68A-72F5-BE42-8173-3EDEBCBE345D}" type="presParOf" srcId="{B2617212-8CC7-A344-9ADD-0E7A57C4DB79}" destId="{9BC9928D-98C9-0842-A3E4-70A0ACFA35CA}" srcOrd="3" destOrd="0" presId="urn:microsoft.com/office/officeart/2008/layout/VerticalCurvedList"/>
    <dgm:cxn modelId="{65A71177-FE71-7D42-9C8D-160A1CEB4AB3}" type="presParOf" srcId="{B2617212-8CC7-A344-9ADD-0E7A57C4DB79}" destId="{0266E086-37F1-1842-BFB5-CF88E7C7D080}" srcOrd="4" destOrd="0" presId="urn:microsoft.com/office/officeart/2008/layout/VerticalCurvedList"/>
    <dgm:cxn modelId="{ABA1390B-6CA4-694F-A1B9-3C5F55992942}" type="presParOf" srcId="{0266E086-37F1-1842-BFB5-CF88E7C7D080}" destId="{D0D42056-1104-0B49-8E92-0D7F274A04AD}" srcOrd="0" destOrd="0" presId="urn:microsoft.com/office/officeart/2008/layout/VerticalCurvedList"/>
    <dgm:cxn modelId="{55E7C6EF-D3D5-AC45-85C4-36B4571D3162}" type="presParOf" srcId="{B2617212-8CC7-A344-9ADD-0E7A57C4DB79}" destId="{6E4E34A7-6B49-E340-9109-A70A2452AE1F}" srcOrd="5" destOrd="0" presId="urn:microsoft.com/office/officeart/2008/layout/VerticalCurvedList"/>
    <dgm:cxn modelId="{F65D8238-98E2-5945-83AE-74EF68919FD1}" type="presParOf" srcId="{B2617212-8CC7-A344-9ADD-0E7A57C4DB79}" destId="{B7A003A5-1130-504F-9089-1ADF80FBE2BF}" srcOrd="6" destOrd="0" presId="urn:microsoft.com/office/officeart/2008/layout/VerticalCurvedList"/>
    <dgm:cxn modelId="{83BF772A-51DF-3348-90BA-64ED2DC7495C}" type="presParOf" srcId="{B7A003A5-1130-504F-9089-1ADF80FBE2BF}" destId="{1B2770FD-13ED-A34F-98AA-6D130A99F48A}" srcOrd="0" destOrd="0" presId="urn:microsoft.com/office/officeart/2008/layout/VerticalCurvedList"/>
    <dgm:cxn modelId="{A694DAA1-E61E-2A4B-B5AB-BC9C4582EC81}" type="presParOf" srcId="{B2617212-8CC7-A344-9ADD-0E7A57C4DB79}" destId="{02285BC3-CB1B-8A4B-9E26-1343AAA1118F}" srcOrd="7" destOrd="0" presId="urn:microsoft.com/office/officeart/2008/layout/VerticalCurvedList"/>
    <dgm:cxn modelId="{2B6EEED3-0523-124C-B784-6858E99EEF24}" type="presParOf" srcId="{B2617212-8CC7-A344-9ADD-0E7A57C4DB79}" destId="{C5AE0BD9-22E1-C844-930A-E2A9CC440D60}" srcOrd="8" destOrd="0" presId="urn:microsoft.com/office/officeart/2008/layout/VerticalCurvedList"/>
    <dgm:cxn modelId="{45736EBA-064A-854D-AE2B-17B8F4D52222}" type="presParOf" srcId="{C5AE0BD9-22E1-C844-930A-E2A9CC440D60}" destId="{E0351B26-6494-944D-80DE-A76B0CA28990}" srcOrd="0" destOrd="0" presId="urn:microsoft.com/office/officeart/2008/layout/VerticalCurvedList"/>
    <dgm:cxn modelId="{1CA71BE0-DBDA-094B-8BEE-1491E0499D3E}" type="presParOf" srcId="{B2617212-8CC7-A344-9ADD-0E7A57C4DB79}" destId="{9566448A-F468-8F40-BE87-9CC28765CF5A}" srcOrd="9" destOrd="0" presId="urn:microsoft.com/office/officeart/2008/layout/VerticalCurvedList"/>
    <dgm:cxn modelId="{948F53F8-9B02-3542-9046-2F8C80C9180C}" type="presParOf" srcId="{B2617212-8CC7-A344-9ADD-0E7A57C4DB79}" destId="{248CC1F9-16DB-4843-8B86-E497E8244F8E}" srcOrd="10" destOrd="0" presId="urn:microsoft.com/office/officeart/2008/layout/VerticalCurvedList"/>
    <dgm:cxn modelId="{4FC7B89A-C07C-324D-A739-12D5A726C759}" type="presParOf" srcId="{248CC1F9-16DB-4843-8B86-E497E8244F8E}" destId="{46BB3FFA-FBD4-8049-BECC-78B1D5E007CA}" srcOrd="0" destOrd="0" presId="urn:microsoft.com/office/officeart/2008/layout/VerticalCurvedList"/>
    <dgm:cxn modelId="{6805A828-EC64-3A4E-A530-CBF85F035D47}" type="presParOf" srcId="{B2617212-8CC7-A344-9ADD-0E7A57C4DB79}" destId="{F1F51695-9D82-CF44-8836-7F49C88312B3}" srcOrd="11" destOrd="0" presId="urn:microsoft.com/office/officeart/2008/layout/VerticalCurvedList"/>
    <dgm:cxn modelId="{6106DBB4-4CFD-6246-B4E5-D3701C0603C3}" type="presParOf" srcId="{B2617212-8CC7-A344-9ADD-0E7A57C4DB79}" destId="{20AE533C-DB87-6E49-98E7-83C4DB1F8026}" srcOrd="12" destOrd="0" presId="urn:microsoft.com/office/officeart/2008/layout/VerticalCurvedList"/>
    <dgm:cxn modelId="{130161FE-7362-2242-A09C-4D9A47BC978E}" type="presParOf" srcId="{20AE533C-DB87-6E49-98E7-83C4DB1F8026}" destId="{D0A892D8-0135-AF43-92B1-98C364B865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C66727C4-28A0-E24F-B8DC-2873B1B58A2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MX"/>
        </a:p>
      </dgm:t>
    </dgm:pt>
    <dgm:pt modelId="{1EA28D88-146B-6946-8E3B-9722B462CA1A}">
      <dgm:prSet custT="1"/>
      <dgm:spPr/>
      <dgm:t>
        <a:bodyPr/>
        <a:lstStyle/>
        <a:p>
          <a:r>
            <a:rPr lang="es-CO" sz="2800" dirty="0">
              <a:solidFill>
                <a:schemeClr val="bg1"/>
              </a:solidFill>
            </a:rPr>
            <a:t>Pasos para establecer el origen de la patología:</a:t>
          </a:r>
        </a:p>
      </dgm:t>
    </dgm:pt>
    <dgm:pt modelId="{43E1B543-683E-9942-ABD0-58CBF9091A60}" type="parTrans" cxnId="{BF87C38D-8960-A047-8D2A-E6CE71FA3136}">
      <dgm:prSet/>
      <dgm:spPr/>
      <dgm:t>
        <a:bodyPr/>
        <a:lstStyle/>
        <a:p>
          <a:endParaRPr lang="es-MX" sz="1800">
            <a:solidFill>
              <a:schemeClr val="bg1"/>
            </a:solidFill>
          </a:endParaRPr>
        </a:p>
      </dgm:t>
    </dgm:pt>
    <dgm:pt modelId="{EA462394-217B-FC4C-B80E-B53384DBE8CF}" type="sibTrans" cxnId="{BF87C38D-8960-A047-8D2A-E6CE71FA3136}">
      <dgm:prSet/>
      <dgm:spPr/>
      <dgm:t>
        <a:bodyPr/>
        <a:lstStyle/>
        <a:p>
          <a:endParaRPr lang="es-MX" sz="1800">
            <a:solidFill>
              <a:schemeClr val="bg1"/>
            </a:solidFill>
          </a:endParaRPr>
        </a:p>
      </dgm:t>
    </dgm:pt>
    <dgm:pt modelId="{1D03BCBF-7620-A848-811B-8B0F31D67E4C}">
      <dgm:prSet custT="1"/>
      <dgm:spPr/>
      <dgm:t>
        <a:bodyPr/>
        <a:lstStyle/>
        <a:p>
          <a:r>
            <a:rPr lang="es-CO" sz="2100" dirty="0">
              <a:solidFill>
                <a:schemeClr val="tx1"/>
              </a:solidFill>
            </a:rPr>
            <a:t>Identi­ficar uno a uno, sí los FR que se relacionan en la tabla correspondiente a la enfermedad en proceso de evaluación se encuentran presentes en el caso bajo estudio:</a:t>
          </a:r>
        </a:p>
      </dgm:t>
    </dgm:pt>
    <dgm:pt modelId="{7741B00E-965C-4046-9971-A343360A21B3}" type="parTrans" cxnId="{E4B6BF68-923D-2441-890C-DC1DA2BD2109}">
      <dgm:prSet/>
      <dgm:spPr/>
      <dgm:t>
        <a:bodyPr/>
        <a:lstStyle/>
        <a:p>
          <a:endParaRPr lang="es-MX" sz="1800">
            <a:solidFill>
              <a:schemeClr val="bg1"/>
            </a:solidFill>
          </a:endParaRPr>
        </a:p>
      </dgm:t>
    </dgm:pt>
    <dgm:pt modelId="{BDAACF1D-1479-CB40-BA5B-54AF4B306FB1}" type="sibTrans" cxnId="{E4B6BF68-923D-2441-890C-DC1DA2BD2109}">
      <dgm:prSet/>
      <dgm:spPr/>
      <dgm:t>
        <a:bodyPr/>
        <a:lstStyle/>
        <a:p>
          <a:endParaRPr lang="es-MX" sz="1800">
            <a:solidFill>
              <a:schemeClr val="bg1"/>
            </a:solidFill>
          </a:endParaRPr>
        </a:p>
      </dgm:t>
    </dgm:pt>
    <dgm:pt modelId="{12965E07-C9FD-0F47-BA8F-0670EE3D57E6}">
      <dgm:prSet custT="1"/>
      <dgm:spPr/>
      <dgm:t>
        <a:bodyPr/>
        <a:lstStyle/>
        <a:p>
          <a:r>
            <a:rPr lang="es-CO" sz="2100" dirty="0">
              <a:solidFill>
                <a:schemeClr val="tx1"/>
              </a:solidFill>
            </a:rPr>
            <a:t>Para cada uno de los FR, debe multiplicar el dato de la columna de Valor Estimado por el puntaje dado en la columna de Valoración y consignar el resultado en la columna de Peso. </a:t>
          </a:r>
        </a:p>
      </dgm:t>
    </dgm:pt>
    <dgm:pt modelId="{F18FFE87-0E2A-2645-9B16-D1880FE60A6F}" type="parTrans" cxnId="{FAFC0A47-6023-6D40-9E5B-C4A1449F9DD5}">
      <dgm:prSet/>
      <dgm:spPr/>
      <dgm:t>
        <a:bodyPr/>
        <a:lstStyle/>
        <a:p>
          <a:endParaRPr lang="es-MX" sz="1800">
            <a:solidFill>
              <a:schemeClr val="bg1"/>
            </a:solidFill>
          </a:endParaRPr>
        </a:p>
      </dgm:t>
    </dgm:pt>
    <dgm:pt modelId="{3B6AC3AB-36DF-9949-8031-55E3D5B651D2}" type="sibTrans" cxnId="{FAFC0A47-6023-6D40-9E5B-C4A1449F9DD5}">
      <dgm:prSet/>
      <dgm:spPr/>
      <dgm:t>
        <a:bodyPr/>
        <a:lstStyle/>
        <a:p>
          <a:endParaRPr lang="es-MX" sz="1800">
            <a:solidFill>
              <a:schemeClr val="bg1"/>
            </a:solidFill>
          </a:endParaRPr>
        </a:p>
      </dgm:t>
    </dgm:pt>
    <dgm:pt modelId="{8F66459A-968D-924D-AF24-B4DEBEE0DB50}">
      <dgm:prSet custT="1"/>
      <dgm:spPr/>
      <dgm:t>
        <a:bodyPr/>
        <a:lstStyle/>
        <a:p>
          <a:r>
            <a:rPr lang="es-CO" sz="2100" dirty="0">
              <a:solidFill>
                <a:schemeClr val="tx1"/>
              </a:solidFill>
            </a:rPr>
            <a:t>Para cada uno de los FR, debe dividir el valor de la columna Peso en el TOTAL de esta misma columna y multiplicarlo por 100, de este modo se obtendrá un </a:t>
          </a:r>
          <a:r>
            <a:rPr lang="es-CO" sz="2100" b="1" dirty="0">
              <a:solidFill>
                <a:schemeClr val="tx1"/>
              </a:solidFill>
            </a:rPr>
            <a:t>peso relativo </a:t>
          </a:r>
          <a:r>
            <a:rPr lang="es-CO" sz="2100" dirty="0">
              <a:solidFill>
                <a:schemeClr val="tx1"/>
              </a:solidFill>
            </a:rPr>
            <a:t>(porcentaje). </a:t>
          </a:r>
        </a:p>
      </dgm:t>
    </dgm:pt>
    <dgm:pt modelId="{BEA278FB-DB4E-8841-9A10-D56565B52794}" type="parTrans" cxnId="{2FA33C87-614C-644A-91FB-89EB4BFC6768}">
      <dgm:prSet/>
      <dgm:spPr/>
      <dgm:t>
        <a:bodyPr/>
        <a:lstStyle/>
        <a:p>
          <a:endParaRPr lang="es-MX" sz="1800">
            <a:solidFill>
              <a:schemeClr val="bg1"/>
            </a:solidFill>
          </a:endParaRPr>
        </a:p>
      </dgm:t>
    </dgm:pt>
    <dgm:pt modelId="{E7C450DD-9135-694D-93E9-086A25828CC3}" type="sibTrans" cxnId="{2FA33C87-614C-644A-91FB-89EB4BFC6768}">
      <dgm:prSet/>
      <dgm:spPr/>
      <dgm:t>
        <a:bodyPr/>
        <a:lstStyle/>
        <a:p>
          <a:endParaRPr lang="es-MX" sz="1800">
            <a:solidFill>
              <a:schemeClr val="bg1"/>
            </a:solidFill>
          </a:endParaRPr>
        </a:p>
      </dgm:t>
    </dgm:pt>
    <dgm:pt modelId="{AFBF3ED6-1CFF-CF48-AA73-BAAE11D83351}">
      <dgm:prSet custT="1"/>
      <dgm:spPr/>
      <dgm:t>
        <a:bodyPr/>
        <a:lstStyle/>
        <a:p>
          <a:r>
            <a:rPr lang="es-CO" sz="2100" dirty="0">
              <a:solidFill>
                <a:schemeClr val="tx1"/>
              </a:solidFill>
            </a:rPr>
            <a:t>En el evento que el factor de riesgo sea identificado positivamente, se cali­ficación con uno (1)</a:t>
          </a:r>
        </a:p>
      </dgm:t>
    </dgm:pt>
    <dgm:pt modelId="{5ECED246-BABA-F443-A361-D23F4D1632A6}" type="parTrans" cxnId="{D454AA4D-42D8-194F-A69C-FF14374C376E}">
      <dgm:prSet/>
      <dgm:spPr/>
      <dgm:t>
        <a:bodyPr/>
        <a:lstStyle/>
        <a:p>
          <a:endParaRPr lang="es-MX" sz="1800"/>
        </a:p>
      </dgm:t>
    </dgm:pt>
    <dgm:pt modelId="{47E77D3E-E47B-B540-A91A-52A0C7280E39}" type="sibTrans" cxnId="{D454AA4D-42D8-194F-A69C-FF14374C376E}">
      <dgm:prSet/>
      <dgm:spPr/>
      <dgm:t>
        <a:bodyPr/>
        <a:lstStyle/>
        <a:p>
          <a:endParaRPr lang="es-MX" sz="1800"/>
        </a:p>
      </dgm:t>
    </dgm:pt>
    <dgm:pt modelId="{8CE799D5-9A77-9D41-BD4D-A54A53638CA4}">
      <dgm:prSet custT="1"/>
      <dgm:spPr/>
      <dgm:t>
        <a:bodyPr/>
        <a:lstStyle/>
        <a:p>
          <a:r>
            <a:rPr lang="es-CO" sz="2100" dirty="0">
              <a:solidFill>
                <a:schemeClr val="tx1"/>
              </a:solidFill>
            </a:rPr>
            <a:t>En el caso contrario puntuará el factor de riesgo con cero (0).</a:t>
          </a:r>
        </a:p>
      </dgm:t>
    </dgm:pt>
    <dgm:pt modelId="{C9B9B618-5786-E549-848F-A85E4448B9AC}" type="parTrans" cxnId="{3F434ECB-1896-7844-94F6-6CBA97792D0F}">
      <dgm:prSet/>
      <dgm:spPr/>
      <dgm:t>
        <a:bodyPr/>
        <a:lstStyle/>
        <a:p>
          <a:endParaRPr lang="es-MX" sz="1800"/>
        </a:p>
      </dgm:t>
    </dgm:pt>
    <dgm:pt modelId="{1DDC74E6-7477-9147-A2AC-E8471A822CBD}" type="sibTrans" cxnId="{3F434ECB-1896-7844-94F6-6CBA97792D0F}">
      <dgm:prSet/>
      <dgm:spPr/>
      <dgm:t>
        <a:bodyPr/>
        <a:lstStyle/>
        <a:p>
          <a:endParaRPr lang="es-MX" sz="1800"/>
        </a:p>
      </dgm:t>
    </dgm:pt>
    <dgm:pt modelId="{50C059CA-4465-D44D-BB61-45696CBD56AC}" type="pres">
      <dgm:prSet presAssocID="{C66727C4-28A0-E24F-B8DC-2873B1B58A22}" presName="diagram" presStyleCnt="0">
        <dgm:presLayoutVars>
          <dgm:chPref val="1"/>
          <dgm:dir/>
          <dgm:animOne val="branch"/>
          <dgm:animLvl val="lvl"/>
          <dgm:resizeHandles/>
        </dgm:presLayoutVars>
      </dgm:prSet>
      <dgm:spPr/>
      <dgm:t>
        <a:bodyPr/>
        <a:lstStyle/>
        <a:p>
          <a:endParaRPr lang="es-ES"/>
        </a:p>
      </dgm:t>
    </dgm:pt>
    <dgm:pt modelId="{B630D619-4129-6D40-9E16-141F99F0ADBD}" type="pres">
      <dgm:prSet presAssocID="{1EA28D88-146B-6946-8E3B-9722B462CA1A}" presName="root" presStyleCnt="0"/>
      <dgm:spPr/>
    </dgm:pt>
    <dgm:pt modelId="{3FB4586D-D203-0F44-BFD8-80E6ED50F2EF}" type="pres">
      <dgm:prSet presAssocID="{1EA28D88-146B-6946-8E3B-9722B462CA1A}" presName="rootComposite" presStyleCnt="0"/>
      <dgm:spPr/>
    </dgm:pt>
    <dgm:pt modelId="{AD95D345-1BAA-0049-AAFF-88BC16F63114}" type="pres">
      <dgm:prSet presAssocID="{1EA28D88-146B-6946-8E3B-9722B462CA1A}" presName="rootText" presStyleLbl="node1" presStyleIdx="0" presStyleCnt="1" custScaleX="551781"/>
      <dgm:spPr/>
      <dgm:t>
        <a:bodyPr/>
        <a:lstStyle/>
        <a:p>
          <a:endParaRPr lang="es-ES"/>
        </a:p>
      </dgm:t>
    </dgm:pt>
    <dgm:pt modelId="{DFD351E1-95D8-EC43-9C9B-F15327BA8E5D}" type="pres">
      <dgm:prSet presAssocID="{1EA28D88-146B-6946-8E3B-9722B462CA1A}" presName="rootConnector" presStyleLbl="node1" presStyleIdx="0" presStyleCnt="1"/>
      <dgm:spPr/>
      <dgm:t>
        <a:bodyPr/>
        <a:lstStyle/>
        <a:p>
          <a:endParaRPr lang="es-ES"/>
        </a:p>
      </dgm:t>
    </dgm:pt>
    <dgm:pt modelId="{3AC247F6-C878-4948-A662-290FBF219136}" type="pres">
      <dgm:prSet presAssocID="{1EA28D88-146B-6946-8E3B-9722B462CA1A}" presName="childShape" presStyleCnt="0"/>
      <dgm:spPr/>
    </dgm:pt>
    <dgm:pt modelId="{96E87FDE-7510-EB4A-A8C9-BA122C40F422}" type="pres">
      <dgm:prSet presAssocID="{7741B00E-965C-4046-9971-A343360A21B3}" presName="Name13" presStyleLbl="parChTrans1D2" presStyleIdx="0" presStyleCnt="3"/>
      <dgm:spPr/>
      <dgm:t>
        <a:bodyPr/>
        <a:lstStyle/>
        <a:p>
          <a:endParaRPr lang="es-ES"/>
        </a:p>
      </dgm:t>
    </dgm:pt>
    <dgm:pt modelId="{F58183DB-8165-EF49-A6F5-42D8D0FC4B36}" type="pres">
      <dgm:prSet presAssocID="{1D03BCBF-7620-A848-811B-8B0F31D67E4C}" presName="childText" presStyleLbl="bgAcc1" presStyleIdx="0" presStyleCnt="3" custScaleX="551781">
        <dgm:presLayoutVars>
          <dgm:bulletEnabled val="1"/>
        </dgm:presLayoutVars>
      </dgm:prSet>
      <dgm:spPr/>
      <dgm:t>
        <a:bodyPr/>
        <a:lstStyle/>
        <a:p>
          <a:endParaRPr lang="es-ES"/>
        </a:p>
      </dgm:t>
    </dgm:pt>
    <dgm:pt modelId="{900F2833-EF74-9148-ACBE-29F708D9A7F0}" type="pres">
      <dgm:prSet presAssocID="{F18FFE87-0E2A-2645-9B16-D1880FE60A6F}" presName="Name13" presStyleLbl="parChTrans1D2" presStyleIdx="1" presStyleCnt="3"/>
      <dgm:spPr/>
      <dgm:t>
        <a:bodyPr/>
        <a:lstStyle/>
        <a:p>
          <a:endParaRPr lang="es-ES"/>
        </a:p>
      </dgm:t>
    </dgm:pt>
    <dgm:pt modelId="{31E872BD-D1B1-C943-B42A-E4A72FEE0EB7}" type="pres">
      <dgm:prSet presAssocID="{12965E07-C9FD-0F47-BA8F-0670EE3D57E6}" presName="childText" presStyleLbl="bgAcc1" presStyleIdx="1" presStyleCnt="3" custScaleX="551781">
        <dgm:presLayoutVars>
          <dgm:bulletEnabled val="1"/>
        </dgm:presLayoutVars>
      </dgm:prSet>
      <dgm:spPr/>
      <dgm:t>
        <a:bodyPr/>
        <a:lstStyle/>
        <a:p>
          <a:endParaRPr lang="es-ES"/>
        </a:p>
      </dgm:t>
    </dgm:pt>
    <dgm:pt modelId="{E6A41510-2FAF-EE47-B5F7-D8BAF0E44AA0}" type="pres">
      <dgm:prSet presAssocID="{BEA278FB-DB4E-8841-9A10-D56565B52794}" presName="Name13" presStyleLbl="parChTrans1D2" presStyleIdx="2" presStyleCnt="3"/>
      <dgm:spPr/>
      <dgm:t>
        <a:bodyPr/>
        <a:lstStyle/>
        <a:p>
          <a:endParaRPr lang="es-ES"/>
        </a:p>
      </dgm:t>
    </dgm:pt>
    <dgm:pt modelId="{7A0E93FF-CB2E-064A-BF2E-E4173A4A222C}" type="pres">
      <dgm:prSet presAssocID="{8F66459A-968D-924D-AF24-B4DEBEE0DB50}" presName="childText" presStyleLbl="bgAcc1" presStyleIdx="2" presStyleCnt="3" custScaleX="551781">
        <dgm:presLayoutVars>
          <dgm:bulletEnabled val="1"/>
        </dgm:presLayoutVars>
      </dgm:prSet>
      <dgm:spPr/>
      <dgm:t>
        <a:bodyPr/>
        <a:lstStyle/>
        <a:p>
          <a:endParaRPr lang="es-ES"/>
        </a:p>
      </dgm:t>
    </dgm:pt>
  </dgm:ptLst>
  <dgm:cxnLst>
    <dgm:cxn modelId="{E4B6BF68-923D-2441-890C-DC1DA2BD2109}" srcId="{1EA28D88-146B-6946-8E3B-9722B462CA1A}" destId="{1D03BCBF-7620-A848-811B-8B0F31D67E4C}" srcOrd="0" destOrd="0" parTransId="{7741B00E-965C-4046-9971-A343360A21B3}" sibTransId="{BDAACF1D-1479-CB40-BA5B-54AF4B306FB1}"/>
    <dgm:cxn modelId="{FAFC0A47-6023-6D40-9E5B-C4A1449F9DD5}" srcId="{1EA28D88-146B-6946-8E3B-9722B462CA1A}" destId="{12965E07-C9FD-0F47-BA8F-0670EE3D57E6}" srcOrd="1" destOrd="0" parTransId="{F18FFE87-0E2A-2645-9B16-D1880FE60A6F}" sibTransId="{3B6AC3AB-36DF-9949-8031-55E3D5B651D2}"/>
    <dgm:cxn modelId="{09FA2FCB-E726-164C-9EAA-66AF6B00DC43}" type="presOf" srcId="{1EA28D88-146B-6946-8E3B-9722B462CA1A}" destId="{AD95D345-1BAA-0049-AAFF-88BC16F63114}" srcOrd="0" destOrd="0" presId="urn:microsoft.com/office/officeart/2005/8/layout/hierarchy3"/>
    <dgm:cxn modelId="{BB879F21-DACA-3E4F-8179-0ACDAC8EA69D}" type="presOf" srcId="{8CE799D5-9A77-9D41-BD4D-A54A53638CA4}" destId="{F58183DB-8165-EF49-A6F5-42D8D0FC4B36}" srcOrd="0" destOrd="2" presId="urn:microsoft.com/office/officeart/2005/8/layout/hierarchy3"/>
    <dgm:cxn modelId="{E29F0721-FFA9-BD4E-9593-89B65935ED71}" type="presOf" srcId="{1EA28D88-146B-6946-8E3B-9722B462CA1A}" destId="{DFD351E1-95D8-EC43-9C9B-F15327BA8E5D}" srcOrd="1" destOrd="0" presId="urn:microsoft.com/office/officeart/2005/8/layout/hierarchy3"/>
    <dgm:cxn modelId="{292E6CC4-6016-E547-BFA1-8B6C73BDF998}" type="presOf" srcId="{1D03BCBF-7620-A848-811B-8B0F31D67E4C}" destId="{F58183DB-8165-EF49-A6F5-42D8D0FC4B36}" srcOrd="0" destOrd="0" presId="urn:microsoft.com/office/officeart/2005/8/layout/hierarchy3"/>
    <dgm:cxn modelId="{BF87C38D-8960-A047-8D2A-E6CE71FA3136}" srcId="{C66727C4-28A0-E24F-B8DC-2873B1B58A22}" destId="{1EA28D88-146B-6946-8E3B-9722B462CA1A}" srcOrd="0" destOrd="0" parTransId="{43E1B543-683E-9942-ABD0-58CBF9091A60}" sibTransId="{EA462394-217B-FC4C-B80E-B53384DBE8CF}"/>
    <dgm:cxn modelId="{BAC7C81C-9EB6-9546-87F2-43AB0376D392}" type="presOf" srcId="{BEA278FB-DB4E-8841-9A10-D56565B52794}" destId="{E6A41510-2FAF-EE47-B5F7-D8BAF0E44AA0}" srcOrd="0" destOrd="0" presId="urn:microsoft.com/office/officeart/2005/8/layout/hierarchy3"/>
    <dgm:cxn modelId="{D454AA4D-42D8-194F-A69C-FF14374C376E}" srcId="{1D03BCBF-7620-A848-811B-8B0F31D67E4C}" destId="{AFBF3ED6-1CFF-CF48-AA73-BAAE11D83351}" srcOrd="0" destOrd="0" parTransId="{5ECED246-BABA-F443-A361-D23F4D1632A6}" sibTransId="{47E77D3E-E47B-B540-A91A-52A0C7280E39}"/>
    <dgm:cxn modelId="{65DC62E9-CD62-BC4D-9471-4C528E0C1B97}" type="presOf" srcId="{7741B00E-965C-4046-9971-A343360A21B3}" destId="{96E87FDE-7510-EB4A-A8C9-BA122C40F422}" srcOrd="0" destOrd="0" presId="urn:microsoft.com/office/officeart/2005/8/layout/hierarchy3"/>
    <dgm:cxn modelId="{9D3BC33B-D195-CB47-B976-CAAE0BA3FA9B}" type="presOf" srcId="{8F66459A-968D-924D-AF24-B4DEBEE0DB50}" destId="{7A0E93FF-CB2E-064A-BF2E-E4173A4A222C}" srcOrd="0" destOrd="0" presId="urn:microsoft.com/office/officeart/2005/8/layout/hierarchy3"/>
    <dgm:cxn modelId="{3F434ECB-1896-7844-94F6-6CBA97792D0F}" srcId="{1D03BCBF-7620-A848-811B-8B0F31D67E4C}" destId="{8CE799D5-9A77-9D41-BD4D-A54A53638CA4}" srcOrd="1" destOrd="0" parTransId="{C9B9B618-5786-E549-848F-A85E4448B9AC}" sibTransId="{1DDC74E6-7477-9147-A2AC-E8471A822CBD}"/>
    <dgm:cxn modelId="{FDFB3981-D052-2D4D-8CB8-52E960ABD36E}" type="presOf" srcId="{F18FFE87-0E2A-2645-9B16-D1880FE60A6F}" destId="{900F2833-EF74-9148-ACBE-29F708D9A7F0}" srcOrd="0" destOrd="0" presId="urn:microsoft.com/office/officeart/2005/8/layout/hierarchy3"/>
    <dgm:cxn modelId="{2FA33C87-614C-644A-91FB-89EB4BFC6768}" srcId="{1EA28D88-146B-6946-8E3B-9722B462CA1A}" destId="{8F66459A-968D-924D-AF24-B4DEBEE0DB50}" srcOrd="2" destOrd="0" parTransId="{BEA278FB-DB4E-8841-9A10-D56565B52794}" sibTransId="{E7C450DD-9135-694D-93E9-086A25828CC3}"/>
    <dgm:cxn modelId="{A6666885-2B7D-E442-888C-829B70FB0B06}" type="presOf" srcId="{AFBF3ED6-1CFF-CF48-AA73-BAAE11D83351}" destId="{F58183DB-8165-EF49-A6F5-42D8D0FC4B36}" srcOrd="0" destOrd="1" presId="urn:microsoft.com/office/officeart/2005/8/layout/hierarchy3"/>
    <dgm:cxn modelId="{B954260B-D6FE-EA49-A47C-78C7BE6A9ECD}" type="presOf" srcId="{12965E07-C9FD-0F47-BA8F-0670EE3D57E6}" destId="{31E872BD-D1B1-C943-B42A-E4A72FEE0EB7}" srcOrd="0" destOrd="0" presId="urn:microsoft.com/office/officeart/2005/8/layout/hierarchy3"/>
    <dgm:cxn modelId="{A1F6B5E8-F8CC-394A-BC92-867C8B18B9C2}" type="presOf" srcId="{C66727C4-28A0-E24F-B8DC-2873B1B58A22}" destId="{50C059CA-4465-D44D-BB61-45696CBD56AC}" srcOrd="0" destOrd="0" presId="urn:microsoft.com/office/officeart/2005/8/layout/hierarchy3"/>
    <dgm:cxn modelId="{4F987ABE-9448-D748-947D-3A1F882E7289}" type="presParOf" srcId="{50C059CA-4465-D44D-BB61-45696CBD56AC}" destId="{B630D619-4129-6D40-9E16-141F99F0ADBD}" srcOrd="0" destOrd="0" presId="urn:microsoft.com/office/officeart/2005/8/layout/hierarchy3"/>
    <dgm:cxn modelId="{22F7FA11-A3AB-E94C-A67C-DA40FAB5C0CB}" type="presParOf" srcId="{B630D619-4129-6D40-9E16-141F99F0ADBD}" destId="{3FB4586D-D203-0F44-BFD8-80E6ED50F2EF}" srcOrd="0" destOrd="0" presId="urn:microsoft.com/office/officeart/2005/8/layout/hierarchy3"/>
    <dgm:cxn modelId="{FAC82FDD-CC92-8545-8465-EE8523AE3180}" type="presParOf" srcId="{3FB4586D-D203-0F44-BFD8-80E6ED50F2EF}" destId="{AD95D345-1BAA-0049-AAFF-88BC16F63114}" srcOrd="0" destOrd="0" presId="urn:microsoft.com/office/officeart/2005/8/layout/hierarchy3"/>
    <dgm:cxn modelId="{AC25FBFF-1956-3E4E-8161-82CC8B175CF7}" type="presParOf" srcId="{3FB4586D-D203-0F44-BFD8-80E6ED50F2EF}" destId="{DFD351E1-95D8-EC43-9C9B-F15327BA8E5D}" srcOrd="1" destOrd="0" presId="urn:microsoft.com/office/officeart/2005/8/layout/hierarchy3"/>
    <dgm:cxn modelId="{9FFFD07B-5D12-CC49-A6BB-D782521C3902}" type="presParOf" srcId="{B630D619-4129-6D40-9E16-141F99F0ADBD}" destId="{3AC247F6-C878-4948-A662-290FBF219136}" srcOrd="1" destOrd="0" presId="urn:microsoft.com/office/officeart/2005/8/layout/hierarchy3"/>
    <dgm:cxn modelId="{65090067-C141-1244-9C27-2098125825A9}" type="presParOf" srcId="{3AC247F6-C878-4948-A662-290FBF219136}" destId="{96E87FDE-7510-EB4A-A8C9-BA122C40F422}" srcOrd="0" destOrd="0" presId="urn:microsoft.com/office/officeart/2005/8/layout/hierarchy3"/>
    <dgm:cxn modelId="{FD5583A7-3153-2F4A-AADC-94DA8F75F157}" type="presParOf" srcId="{3AC247F6-C878-4948-A662-290FBF219136}" destId="{F58183DB-8165-EF49-A6F5-42D8D0FC4B36}" srcOrd="1" destOrd="0" presId="urn:microsoft.com/office/officeart/2005/8/layout/hierarchy3"/>
    <dgm:cxn modelId="{59ACA8DB-FC18-894F-B8F1-F307A6A9479D}" type="presParOf" srcId="{3AC247F6-C878-4948-A662-290FBF219136}" destId="{900F2833-EF74-9148-ACBE-29F708D9A7F0}" srcOrd="2" destOrd="0" presId="urn:microsoft.com/office/officeart/2005/8/layout/hierarchy3"/>
    <dgm:cxn modelId="{029FD902-AD25-F845-852B-A31AFE24FC72}" type="presParOf" srcId="{3AC247F6-C878-4948-A662-290FBF219136}" destId="{31E872BD-D1B1-C943-B42A-E4A72FEE0EB7}" srcOrd="3" destOrd="0" presId="urn:microsoft.com/office/officeart/2005/8/layout/hierarchy3"/>
    <dgm:cxn modelId="{48F601EC-1F4F-874F-93C4-8677FB10153E}" type="presParOf" srcId="{3AC247F6-C878-4948-A662-290FBF219136}" destId="{E6A41510-2FAF-EE47-B5F7-D8BAF0E44AA0}" srcOrd="4" destOrd="0" presId="urn:microsoft.com/office/officeart/2005/8/layout/hierarchy3"/>
    <dgm:cxn modelId="{07362D89-5EA5-8F4C-8DAF-2022173E9BC4}" type="presParOf" srcId="{3AC247F6-C878-4948-A662-290FBF219136}" destId="{7A0E93FF-CB2E-064A-BF2E-E4173A4A222C}"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8BF0FFA0-9A2E-E04A-8CE3-D9BE4F73379E}" type="doc">
      <dgm:prSet loTypeId="urn:microsoft.com/office/officeart/2005/8/layout/lProcess2" loCatId="hierarchy" qsTypeId="urn:microsoft.com/office/officeart/2005/8/quickstyle/simple1" qsCatId="simple" csTypeId="urn:microsoft.com/office/officeart/2005/8/colors/accent1_2" csCatId="accent1" phldr="1"/>
      <dgm:spPr/>
      <dgm:t>
        <a:bodyPr/>
        <a:lstStyle/>
        <a:p>
          <a:endParaRPr lang="es-MX"/>
        </a:p>
      </dgm:t>
    </dgm:pt>
    <dgm:pt modelId="{FC5CC82A-5421-C942-81F1-0212453EDF9C}">
      <dgm:prSet custT="1"/>
      <dgm:spPr/>
      <dgm:t>
        <a:bodyPr/>
        <a:lstStyle/>
        <a:p>
          <a:r>
            <a:rPr lang="es-CO" sz="2800" b="1" dirty="0"/>
            <a:t>Consistencia:</a:t>
          </a:r>
          <a:endParaRPr lang="es-CO" sz="2800" dirty="0"/>
        </a:p>
      </dgm:t>
    </dgm:pt>
    <dgm:pt modelId="{3067F1AB-41C9-F943-A684-B45F1D33356E}" type="parTrans" cxnId="{CE12A1BA-DCAA-D64E-A908-4E8907B67C92}">
      <dgm:prSet/>
      <dgm:spPr/>
      <dgm:t>
        <a:bodyPr/>
        <a:lstStyle/>
        <a:p>
          <a:endParaRPr lang="es-MX" sz="2400"/>
        </a:p>
      </dgm:t>
    </dgm:pt>
    <dgm:pt modelId="{87E02EB8-4E4C-2D4B-9524-AF057000E4A7}" type="sibTrans" cxnId="{CE12A1BA-DCAA-D64E-A908-4E8907B67C92}">
      <dgm:prSet/>
      <dgm:spPr/>
      <dgm:t>
        <a:bodyPr/>
        <a:lstStyle/>
        <a:p>
          <a:endParaRPr lang="es-MX" sz="2400"/>
        </a:p>
      </dgm:t>
    </dgm:pt>
    <dgm:pt modelId="{F52FB27A-0735-BD44-B03E-2CC4B8C1BAA8}">
      <dgm:prSet custT="1"/>
      <dgm:spPr/>
      <dgm:t>
        <a:bodyPr/>
        <a:lstStyle/>
        <a:p>
          <a:r>
            <a:rPr lang="es-CO" sz="2800" b="1" dirty="0"/>
            <a:t>Fuerza:</a:t>
          </a:r>
          <a:endParaRPr lang="es-CO" sz="2800" dirty="0"/>
        </a:p>
      </dgm:t>
    </dgm:pt>
    <dgm:pt modelId="{396E4C11-8977-3947-9AB9-241FAF78BEF4}" type="parTrans" cxnId="{F469C71E-AC02-5F4F-84F0-B55668F8CD75}">
      <dgm:prSet/>
      <dgm:spPr/>
      <dgm:t>
        <a:bodyPr/>
        <a:lstStyle/>
        <a:p>
          <a:endParaRPr lang="es-MX" sz="2400"/>
        </a:p>
      </dgm:t>
    </dgm:pt>
    <dgm:pt modelId="{777E2E17-9325-D64E-8C73-E698BF1CC9C9}" type="sibTrans" cxnId="{F469C71E-AC02-5F4F-84F0-B55668F8CD75}">
      <dgm:prSet/>
      <dgm:spPr/>
      <dgm:t>
        <a:bodyPr/>
        <a:lstStyle/>
        <a:p>
          <a:endParaRPr lang="es-MX" sz="2400"/>
        </a:p>
      </dgm:t>
    </dgm:pt>
    <dgm:pt modelId="{A33F6250-26A6-6747-A39D-A81A5D134ADF}">
      <dgm:prSet custT="1"/>
      <dgm:spPr/>
      <dgm:t>
        <a:bodyPr/>
        <a:lstStyle/>
        <a:p>
          <a:r>
            <a:rPr lang="es-CO" sz="2800" b="1" dirty="0"/>
            <a:t>Relación temporal:</a:t>
          </a:r>
          <a:endParaRPr lang="es-CO" sz="2800" dirty="0"/>
        </a:p>
      </dgm:t>
    </dgm:pt>
    <dgm:pt modelId="{6EF06FE1-78ED-FB4B-A931-4C9100559A9A}" type="parTrans" cxnId="{BF9BE776-B7BA-2E4D-B152-917F8E2C6FD6}">
      <dgm:prSet/>
      <dgm:spPr/>
      <dgm:t>
        <a:bodyPr/>
        <a:lstStyle/>
        <a:p>
          <a:endParaRPr lang="es-MX" sz="2400"/>
        </a:p>
      </dgm:t>
    </dgm:pt>
    <dgm:pt modelId="{8FB47E7D-965D-EA40-A727-945EAD0F3579}" type="sibTrans" cxnId="{BF9BE776-B7BA-2E4D-B152-917F8E2C6FD6}">
      <dgm:prSet/>
      <dgm:spPr/>
      <dgm:t>
        <a:bodyPr/>
        <a:lstStyle/>
        <a:p>
          <a:endParaRPr lang="es-MX" sz="2400"/>
        </a:p>
      </dgm:t>
    </dgm:pt>
    <dgm:pt modelId="{E2AE26AB-2581-A141-AAB5-3B64AEAC77CD}">
      <dgm:prSet custT="1"/>
      <dgm:spPr/>
      <dgm:t>
        <a:bodyPr/>
        <a:lstStyle/>
        <a:p>
          <a:r>
            <a:rPr lang="es-CO" sz="2800" b="1" dirty="0"/>
            <a:t>Plausibilidad biológica:</a:t>
          </a:r>
          <a:endParaRPr lang="es-CO" sz="2800" dirty="0"/>
        </a:p>
      </dgm:t>
    </dgm:pt>
    <dgm:pt modelId="{B86FDA86-C2C8-684D-9C4F-E2E179763DF0}" type="parTrans" cxnId="{C517A875-1F33-4F45-8266-A6C57167A36D}">
      <dgm:prSet/>
      <dgm:spPr/>
      <dgm:t>
        <a:bodyPr/>
        <a:lstStyle/>
        <a:p>
          <a:endParaRPr lang="es-MX" sz="2400"/>
        </a:p>
      </dgm:t>
    </dgm:pt>
    <dgm:pt modelId="{55A0E3A2-6804-A147-BC8B-546205600BC5}" type="sibTrans" cxnId="{C517A875-1F33-4F45-8266-A6C57167A36D}">
      <dgm:prSet/>
      <dgm:spPr/>
      <dgm:t>
        <a:bodyPr/>
        <a:lstStyle/>
        <a:p>
          <a:endParaRPr lang="es-MX" sz="2400"/>
        </a:p>
      </dgm:t>
    </dgm:pt>
    <dgm:pt modelId="{B0146A2F-6F7C-4C4E-AFD0-5AE9A5D17E45}">
      <dgm:prSet custT="1"/>
      <dgm:spPr/>
      <dgm:t>
        <a:bodyPr/>
        <a:lstStyle/>
        <a:p>
          <a:r>
            <a:rPr lang="es-CO" sz="1800" dirty="0"/>
            <a:t>Observación repetida de una asociación. Los resultados se reproducen (otras condiciones y por métodos diferentes) (Rothman Kenneth, 1987). </a:t>
          </a:r>
        </a:p>
      </dgm:t>
    </dgm:pt>
    <dgm:pt modelId="{842607D0-5438-B04B-BF27-B640390C3679}" type="parTrans" cxnId="{1741BE81-9560-5847-8AEA-B4581DD6EEA6}">
      <dgm:prSet/>
      <dgm:spPr/>
      <dgm:t>
        <a:bodyPr/>
        <a:lstStyle/>
        <a:p>
          <a:endParaRPr lang="es-MX" sz="2400"/>
        </a:p>
      </dgm:t>
    </dgm:pt>
    <dgm:pt modelId="{C7E3B7A2-F3DC-CA41-8592-DC5A3881D2C6}" type="sibTrans" cxnId="{1741BE81-9560-5847-8AEA-B4581DD6EEA6}">
      <dgm:prSet/>
      <dgm:spPr/>
      <dgm:t>
        <a:bodyPr/>
        <a:lstStyle/>
        <a:p>
          <a:endParaRPr lang="es-MX" sz="2400"/>
        </a:p>
      </dgm:t>
    </dgm:pt>
    <dgm:pt modelId="{4961E477-D36F-CA42-8534-1D5CE804B427}">
      <dgm:prSet custT="1"/>
      <dgm:spPr/>
      <dgm:t>
        <a:bodyPr/>
        <a:lstStyle/>
        <a:p>
          <a:r>
            <a:rPr lang="es-CO" sz="1600" dirty="0"/>
            <a:t>Expresión de la disparidad entre la frecuencia con la que un factor se encuentra en la enfermedad y aquella otra con que aparece dicho factor en ausencia de enfermedad. Las asociaciones fuertes es mas probable que sean causales que las débiles (sesgos no detectados</a:t>
          </a:r>
          <a:r>
            <a:rPr lang="es-CO" sz="1800" dirty="0"/>
            <a:t>).</a:t>
          </a:r>
          <a:r>
            <a:rPr lang="es-CO" sz="1600" dirty="0"/>
            <a:t> </a:t>
          </a:r>
        </a:p>
      </dgm:t>
    </dgm:pt>
    <dgm:pt modelId="{3E086805-37C1-674D-AB5C-EF881D8E3885}" type="parTrans" cxnId="{8CBB85F0-1AE0-E940-A0AF-DA2E407C7F48}">
      <dgm:prSet/>
      <dgm:spPr/>
      <dgm:t>
        <a:bodyPr/>
        <a:lstStyle/>
        <a:p>
          <a:endParaRPr lang="es-MX" sz="2400"/>
        </a:p>
      </dgm:t>
    </dgm:pt>
    <dgm:pt modelId="{50322AE6-101B-D74A-8FCB-5F5D41B96003}" type="sibTrans" cxnId="{8CBB85F0-1AE0-E940-A0AF-DA2E407C7F48}">
      <dgm:prSet/>
      <dgm:spPr/>
      <dgm:t>
        <a:bodyPr/>
        <a:lstStyle/>
        <a:p>
          <a:endParaRPr lang="es-MX" sz="2400"/>
        </a:p>
      </dgm:t>
    </dgm:pt>
    <dgm:pt modelId="{CD7F7CE2-B3A4-F149-9C40-CF8D57CB6FB9}">
      <dgm:prSet custT="1"/>
      <dgm:spPr/>
      <dgm:t>
        <a:bodyPr/>
        <a:lstStyle/>
        <a:p>
          <a:r>
            <a:rPr lang="es-CO" sz="2400" dirty="0"/>
            <a:t>La exposición a una causa supuesta ha de preceder siempre a sus consecuencias, y nunca al revés.. </a:t>
          </a:r>
        </a:p>
      </dgm:t>
    </dgm:pt>
    <dgm:pt modelId="{D1E43F8D-EE7D-5D4C-BC4D-9990408156A3}" type="parTrans" cxnId="{EAE2D89E-1F47-E34E-8565-B598B2D4ABFD}">
      <dgm:prSet/>
      <dgm:spPr/>
      <dgm:t>
        <a:bodyPr/>
        <a:lstStyle/>
        <a:p>
          <a:endParaRPr lang="es-MX" sz="2400"/>
        </a:p>
      </dgm:t>
    </dgm:pt>
    <dgm:pt modelId="{2A421D88-F464-DB4D-A4DB-973C63721044}" type="sibTrans" cxnId="{EAE2D89E-1F47-E34E-8565-B598B2D4ABFD}">
      <dgm:prSet/>
      <dgm:spPr/>
      <dgm:t>
        <a:bodyPr/>
        <a:lstStyle/>
        <a:p>
          <a:endParaRPr lang="es-MX" sz="2400"/>
        </a:p>
      </dgm:t>
    </dgm:pt>
    <dgm:pt modelId="{13FBD961-0E60-AA4F-B814-878624443F9B}">
      <dgm:prSet custT="1"/>
      <dgm:spPr/>
      <dgm:t>
        <a:bodyPr/>
        <a:lstStyle/>
        <a:p>
          <a:r>
            <a:rPr lang="es-CO" sz="2000" dirty="0"/>
            <a:t>La asociación debe deseablemente ser afín con las ideas actuales en una perspectiva biológica (dar cabida al nuevo conocimiento).</a:t>
          </a:r>
        </a:p>
      </dgm:t>
    </dgm:pt>
    <dgm:pt modelId="{C8998EFC-5351-5D45-A134-1A12E9AEC0B1}" type="parTrans" cxnId="{67D2A6D2-C196-2C4C-BF48-F83F957094DD}">
      <dgm:prSet/>
      <dgm:spPr/>
      <dgm:t>
        <a:bodyPr/>
        <a:lstStyle/>
        <a:p>
          <a:endParaRPr lang="es-MX" sz="2400"/>
        </a:p>
      </dgm:t>
    </dgm:pt>
    <dgm:pt modelId="{BB5AF419-CBEC-E54E-A788-A6AF650F3144}" type="sibTrans" cxnId="{67D2A6D2-C196-2C4C-BF48-F83F957094DD}">
      <dgm:prSet/>
      <dgm:spPr/>
      <dgm:t>
        <a:bodyPr/>
        <a:lstStyle/>
        <a:p>
          <a:endParaRPr lang="es-MX" sz="2400"/>
        </a:p>
      </dgm:t>
    </dgm:pt>
    <dgm:pt modelId="{287598DC-3555-9847-B589-4C04F9BD963B}" type="pres">
      <dgm:prSet presAssocID="{8BF0FFA0-9A2E-E04A-8CE3-D9BE4F73379E}" presName="theList" presStyleCnt="0">
        <dgm:presLayoutVars>
          <dgm:dir/>
          <dgm:animLvl val="lvl"/>
          <dgm:resizeHandles val="exact"/>
        </dgm:presLayoutVars>
      </dgm:prSet>
      <dgm:spPr/>
      <dgm:t>
        <a:bodyPr/>
        <a:lstStyle/>
        <a:p>
          <a:endParaRPr lang="es-ES"/>
        </a:p>
      </dgm:t>
    </dgm:pt>
    <dgm:pt modelId="{C450A12F-94A5-C248-804E-D60865066AE5}" type="pres">
      <dgm:prSet presAssocID="{FC5CC82A-5421-C942-81F1-0212453EDF9C}" presName="compNode" presStyleCnt="0"/>
      <dgm:spPr/>
    </dgm:pt>
    <dgm:pt modelId="{0E4A8F79-93B6-4F48-895D-A656FA14DFE0}" type="pres">
      <dgm:prSet presAssocID="{FC5CC82A-5421-C942-81F1-0212453EDF9C}" presName="aNode" presStyleLbl="bgShp" presStyleIdx="0" presStyleCnt="4"/>
      <dgm:spPr/>
      <dgm:t>
        <a:bodyPr/>
        <a:lstStyle/>
        <a:p>
          <a:endParaRPr lang="es-ES"/>
        </a:p>
      </dgm:t>
    </dgm:pt>
    <dgm:pt modelId="{E3A08E37-DEE8-6B40-8935-02C086B9ACBE}" type="pres">
      <dgm:prSet presAssocID="{FC5CC82A-5421-C942-81F1-0212453EDF9C}" presName="textNode" presStyleLbl="bgShp" presStyleIdx="0" presStyleCnt="4"/>
      <dgm:spPr/>
      <dgm:t>
        <a:bodyPr/>
        <a:lstStyle/>
        <a:p>
          <a:endParaRPr lang="es-ES"/>
        </a:p>
      </dgm:t>
    </dgm:pt>
    <dgm:pt modelId="{923C63C9-36BA-3942-9AC8-DAE5E38A80B7}" type="pres">
      <dgm:prSet presAssocID="{FC5CC82A-5421-C942-81F1-0212453EDF9C}" presName="compChildNode" presStyleCnt="0"/>
      <dgm:spPr/>
    </dgm:pt>
    <dgm:pt modelId="{D46D0624-4DA8-BB40-847C-0B159C3BD7E6}" type="pres">
      <dgm:prSet presAssocID="{FC5CC82A-5421-C942-81F1-0212453EDF9C}" presName="theInnerList" presStyleCnt="0"/>
      <dgm:spPr/>
    </dgm:pt>
    <dgm:pt modelId="{E2F8CB77-26E8-224A-93C1-4B32854B0B70}" type="pres">
      <dgm:prSet presAssocID="{B0146A2F-6F7C-4C4E-AFD0-5AE9A5D17E45}" presName="childNode" presStyleLbl="node1" presStyleIdx="0" presStyleCnt="4">
        <dgm:presLayoutVars>
          <dgm:bulletEnabled val="1"/>
        </dgm:presLayoutVars>
      </dgm:prSet>
      <dgm:spPr/>
      <dgm:t>
        <a:bodyPr/>
        <a:lstStyle/>
        <a:p>
          <a:endParaRPr lang="es-ES"/>
        </a:p>
      </dgm:t>
    </dgm:pt>
    <dgm:pt modelId="{9309EC9C-88BE-3349-AF8B-622FA1D2CB34}" type="pres">
      <dgm:prSet presAssocID="{FC5CC82A-5421-C942-81F1-0212453EDF9C}" presName="aSpace" presStyleCnt="0"/>
      <dgm:spPr/>
    </dgm:pt>
    <dgm:pt modelId="{32523C28-A779-7246-BBBF-483A57D6AB60}" type="pres">
      <dgm:prSet presAssocID="{F52FB27A-0735-BD44-B03E-2CC4B8C1BAA8}" presName="compNode" presStyleCnt="0"/>
      <dgm:spPr/>
    </dgm:pt>
    <dgm:pt modelId="{46CC8838-727F-B44C-823B-6C1B034E8780}" type="pres">
      <dgm:prSet presAssocID="{F52FB27A-0735-BD44-B03E-2CC4B8C1BAA8}" presName="aNode" presStyleLbl="bgShp" presStyleIdx="1" presStyleCnt="4"/>
      <dgm:spPr/>
      <dgm:t>
        <a:bodyPr/>
        <a:lstStyle/>
        <a:p>
          <a:endParaRPr lang="es-ES"/>
        </a:p>
      </dgm:t>
    </dgm:pt>
    <dgm:pt modelId="{EB8986C1-A221-CB44-B5B2-72C52463191F}" type="pres">
      <dgm:prSet presAssocID="{F52FB27A-0735-BD44-B03E-2CC4B8C1BAA8}" presName="textNode" presStyleLbl="bgShp" presStyleIdx="1" presStyleCnt="4"/>
      <dgm:spPr/>
      <dgm:t>
        <a:bodyPr/>
        <a:lstStyle/>
        <a:p>
          <a:endParaRPr lang="es-ES"/>
        </a:p>
      </dgm:t>
    </dgm:pt>
    <dgm:pt modelId="{97268C1B-9DB5-2D4B-BB7D-E3F00C878D0E}" type="pres">
      <dgm:prSet presAssocID="{F52FB27A-0735-BD44-B03E-2CC4B8C1BAA8}" presName="compChildNode" presStyleCnt="0"/>
      <dgm:spPr/>
    </dgm:pt>
    <dgm:pt modelId="{53C1BCE6-1151-084D-8E18-B7FA3CBC0CA0}" type="pres">
      <dgm:prSet presAssocID="{F52FB27A-0735-BD44-B03E-2CC4B8C1BAA8}" presName="theInnerList" presStyleCnt="0"/>
      <dgm:spPr/>
    </dgm:pt>
    <dgm:pt modelId="{32F0DEB3-6F05-3344-86A6-18653CAF19F1}" type="pres">
      <dgm:prSet presAssocID="{4961E477-D36F-CA42-8534-1D5CE804B427}" presName="childNode" presStyleLbl="node1" presStyleIdx="1" presStyleCnt="4">
        <dgm:presLayoutVars>
          <dgm:bulletEnabled val="1"/>
        </dgm:presLayoutVars>
      </dgm:prSet>
      <dgm:spPr/>
      <dgm:t>
        <a:bodyPr/>
        <a:lstStyle/>
        <a:p>
          <a:endParaRPr lang="es-ES"/>
        </a:p>
      </dgm:t>
    </dgm:pt>
    <dgm:pt modelId="{3217D36A-E442-E040-8A89-8F18F2FD68C5}" type="pres">
      <dgm:prSet presAssocID="{F52FB27A-0735-BD44-B03E-2CC4B8C1BAA8}" presName="aSpace" presStyleCnt="0"/>
      <dgm:spPr/>
    </dgm:pt>
    <dgm:pt modelId="{A83F2DC2-27C4-5141-830E-0D4A9C073DC7}" type="pres">
      <dgm:prSet presAssocID="{A33F6250-26A6-6747-A39D-A81A5D134ADF}" presName="compNode" presStyleCnt="0"/>
      <dgm:spPr/>
    </dgm:pt>
    <dgm:pt modelId="{69E3D65B-C689-F347-A38E-05CFEED0B197}" type="pres">
      <dgm:prSet presAssocID="{A33F6250-26A6-6747-A39D-A81A5D134ADF}" presName="aNode" presStyleLbl="bgShp" presStyleIdx="2" presStyleCnt="4"/>
      <dgm:spPr/>
      <dgm:t>
        <a:bodyPr/>
        <a:lstStyle/>
        <a:p>
          <a:endParaRPr lang="es-ES"/>
        </a:p>
      </dgm:t>
    </dgm:pt>
    <dgm:pt modelId="{10F0CCEB-3169-694D-B0DD-F314AE08DFDF}" type="pres">
      <dgm:prSet presAssocID="{A33F6250-26A6-6747-A39D-A81A5D134ADF}" presName="textNode" presStyleLbl="bgShp" presStyleIdx="2" presStyleCnt="4"/>
      <dgm:spPr/>
      <dgm:t>
        <a:bodyPr/>
        <a:lstStyle/>
        <a:p>
          <a:endParaRPr lang="es-ES"/>
        </a:p>
      </dgm:t>
    </dgm:pt>
    <dgm:pt modelId="{B9212F88-238A-734B-AFA3-6A75DC9DF690}" type="pres">
      <dgm:prSet presAssocID="{A33F6250-26A6-6747-A39D-A81A5D134ADF}" presName="compChildNode" presStyleCnt="0"/>
      <dgm:spPr/>
    </dgm:pt>
    <dgm:pt modelId="{1FF8CBE7-AD11-094B-B3B9-67F91B7922F5}" type="pres">
      <dgm:prSet presAssocID="{A33F6250-26A6-6747-A39D-A81A5D134ADF}" presName="theInnerList" presStyleCnt="0"/>
      <dgm:spPr/>
    </dgm:pt>
    <dgm:pt modelId="{AA760CB7-C95A-7F4A-B7A4-DE66793EAE6D}" type="pres">
      <dgm:prSet presAssocID="{CD7F7CE2-B3A4-F149-9C40-CF8D57CB6FB9}" presName="childNode" presStyleLbl="node1" presStyleIdx="2" presStyleCnt="4">
        <dgm:presLayoutVars>
          <dgm:bulletEnabled val="1"/>
        </dgm:presLayoutVars>
      </dgm:prSet>
      <dgm:spPr/>
      <dgm:t>
        <a:bodyPr/>
        <a:lstStyle/>
        <a:p>
          <a:endParaRPr lang="es-ES"/>
        </a:p>
      </dgm:t>
    </dgm:pt>
    <dgm:pt modelId="{86CBF567-CD15-3A42-B7CF-A247A63EF21D}" type="pres">
      <dgm:prSet presAssocID="{A33F6250-26A6-6747-A39D-A81A5D134ADF}" presName="aSpace" presStyleCnt="0"/>
      <dgm:spPr/>
    </dgm:pt>
    <dgm:pt modelId="{F018A85B-1595-DA47-823F-27BF15A6E1E6}" type="pres">
      <dgm:prSet presAssocID="{E2AE26AB-2581-A141-AAB5-3B64AEAC77CD}" presName="compNode" presStyleCnt="0"/>
      <dgm:spPr/>
    </dgm:pt>
    <dgm:pt modelId="{B33C95F9-ED3E-0B48-8AA6-66AB3865CCFD}" type="pres">
      <dgm:prSet presAssocID="{E2AE26AB-2581-A141-AAB5-3B64AEAC77CD}" presName="aNode" presStyleLbl="bgShp" presStyleIdx="3" presStyleCnt="4"/>
      <dgm:spPr/>
      <dgm:t>
        <a:bodyPr/>
        <a:lstStyle/>
        <a:p>
          <a:endParaRPr lang="es-ES"/>
        </a:p>
      </dgm:t>
    </dgm:pt>
    <dgm:pt modelId="{A5C38332-E0D4-9546-8427-6061460589C4}" type="pres">
      <dgm:prSet presAssocID="{E2AE26AB-2581-A141-AAB5-3B64AEAC77CD}" presName="textNode" presStyleLbl="bgShp" presStyleIdx="3" presStyleCnt="4"/>
      <dgm:spPr/>
      <dgm:t>
        <a:bodyPr/>
        <a:lstStyle/>
        <a:p>
          <a:endParaRPr lang="es-ES"/>
        </a:p>
      </dgm:t>
    </dgm:pt>
    <dgm:pt modelId="{FA126222-CB7B-D94E-A173-3FEEB75DDBFF}" type="pres">
      <dgm:prSet presAssocID="{E2AE26AB-2581-A141-AAB5-3B64AEAC77CD}" presName="compChildNode" presStyleCnt="0"/>
      <dgm:spPr/>
    </dgm:pt>
    <dgm:pt modelId="{5051AD20-7DAB-4049-8211-B8223FF96C71}" type="pres">
      <dgm:prSet presAssocID="{E2AE26AB-2581-A141-AAB5-3B64AEAC77CD}" presName="theInnerList" presStyleCnt="0"/>
      <dgm:spPr/>
    </dgm:pt>
    <dgm:pt modelId="{A9E8DBAD-1C4B-C043-A464-8DFD29A0C3CB}" type="pres">
      <dgm:prSet presAssocID="{13FBD961-0E60-AA4F-B814-878624443F9B}" presName="childNode" presStyleLbl="node1" presStyleIdx="3" presStyleCnt="4">
        <dgm:presLayoutVars>
          <dgm:bulletEnabled val="1"/>
        </dgm:presLayoutVars>
      </dgm:prSet>
      <dgm:spPr/>
      <dgm:t>
        <a:bodyPr/>
        <a:lstStyle/>
        <a:p>
          <a:endParaRPr lang="es-ES"/>
        </a:p>
      </dgm:t>
    </dgm:pt>
  </dgm:ptLst>
  <dgm:cxnLst>
    <dgm:cxn modelId="{2C43B0B6-A833-0E4D-A8A1-C4740FFD5A43}" type="presOf" srcId="{F52FB27A-0735-BD44-B03E-2CC4B8C1BAA8}" destId="{46CC8838-727F-B44C-823B-6C1B034E8780}" srcOrd="0" destOrd="0" presId="urn:microsoft.com/office/officeart/2005/8/layout/lProcess2"/>
    <dgm:cxn modelId="{C517A875-1F33-4F45-8266-A6C57167A36D}" srcId="{8BF0FFA0-9A2E-E04A-8CE3-D9BE4F73379E}" destId="{E2AE26AB-2581-A141-AAB5-3B64AEAC77CD}" srcOrd="3" destOrd="0" parTransId="{B86FDA86-C2C8-684D-9C4F-E2E179763DF0}" sibTransId="{55A0E3A2-6804-A147-BC8B-546205600BC5}"/>
    <dgm:cxn modelId="{BE04ABBA-AECF-6747-9F9C-529ECAE8B662}" type="presOf" srcId="{A33F6250-26A6-6747-A39D-A81A5D134ADF}" destId="{69E3D65B-C689-F347-A38E-05CFEED0B197}" srcOrd="0" destOrd="0" presId="urn:microsoft.com/office/officeart/2005/8/layout/lProcess2"/>
    <dgm:cxn modelId="{797D0E52-4648-6C4B-8880-81AD717784A1}" type="presOf" srcId="{E2AE26AB-2581-A141-AAB5-3B64AEAC77CD}" destId="{A5C38332-E0D4-9546-8427-6061460589C4}" srcOrd="1" destOrd="0" presId="urn:microsoft.com/office/officeart/2005/8/layout/lProcess2"/>
    <dgm:cxn modelId="{47017DF7-92FE-774D-B5FA-F5E2A05A295F}" type="presOf" srcId="{A33F6250-26A6-6747-A39D-A81A5D134ADF}" destId="{10F0CCEB-3169-694D-B0DD-F314AE08DFDF}" srcOrd="1" destOrd="0" presId="urn:microsoft.com/office/officeart/2005/8/layout/lProcess2"/>
    <dgm:cxn modelId="{EAE2D89E-1F47-E34E-8565-B598B2D4ABFD}" srcId="{A33F6250-26A6-6747-A39D-A81A5D134ADF}" destId="{CD7F7CE2-B3A4-F149-9C40-CF8D57CB6FB9}" srcOrd="0" destOrd="0" parTransId="{D1E43F8D-EE7D-5D4C-BC4D-9990408156A3}" sibTransId="{2A421D88-F464-DB4D-A4DB-973C63721044}"/>
    <dgm:cxn modelId="{CF5D4EFD-540D-034E-A880-1D92DFE0AF7A}" type="presOf" srcId="{F52FB27A-0735-BD44-B03E-2CC4B8C1BAA8}" destId="{EB8986C1-A221-CB44-B5B2-72C52463191F}" srcOrd="1" destOrd="0" presId="urn:microsoft.com/office/officeart/2005/8/layout/lProcess2"/>
    <dgm:cxn modelId="{1741BE81-9560-5847-8AEA-B4581DD6EEA6}" srcId="{FC5CC82A-5421-C942-81F1-0212453EDF9C}" destId="{B0146A2F-6F7C-4C4E-AFD0-5AE9A5D17E45}" srcOrd="0" destOrd="0" parTransId="{842607D0-5438-B04B-BF27-B640390C3679}" sibTransId="{C7E3B7A2-F3DC-CA41-8592-DC5A3881D2C6}"/>
    <dgm:cxn modelId="{60C89F65-CBFE-1F42-8EAF-66DCAA5C0AFC}" type="presOf" srcId="{B0146A2F-6F7C-4C4E-AFD0-5AE9A5D17E45}" destId="{E2F8CB77-26E8-224A-93C1-4B32854B0B70}" srcOrd="0" destOrd="0" presId="urn:microsoft.com/office/officeart/2005/8/layout/lProcess2"/>
    <dgm:cxn modelId="{C5ACAD8D-3746-D847-9F34-0ECC17DD022B}" type="presOf" srcId="{8BF0FFA0-9A2E-E04A-8CE3-D9BE4F73379E}" destId="{287598DC-3555-9847-B589-4C04F9BD963B}" srcOrd="0" destOrd="0" presId="urn:microsoft.com/office/officeart/2005/8/layout/lProcess2"/>
    <dgm:cxn modelId="{BF9BE776-B7BA-2E4D-B152-917F8E2C6FD6}" srcId="{8BF0FFA0-9A2E-E04A-8CE3-D9BE4F73379E}" destId="{A33F6250-26A6-6747-A39D-A81A5D134ADF}" srcOrd="2" destOrd="0" parTransId="{6EF06FE1-78ED-FB4B-A931-4C9100559A9A}" sibTransId="{8FB47E7D-965D-EA40-A727-945EAD0F3579}"/>
    <dgm:cxn modelId="{F45850BC-0F43-5B41-8D07-9F26FC0C22EA}" type="presOf" srcId="{CD7F7CE2-B3A4-F149-9C40-CF8D57CB6FB9}" destId="{AA760CB7-C95A-7F4A-B7A4-DE66793EAE6D}" srcOrd="0" destOrd="0" presId="urn:microsoft.com/office/officeart/2005/8/layout/lProcess2"/>
    <dgm:cxn modelId="{12AD5D3F-F3BA-A24C-B8CF-A6B9DC58FA8A}" type="presOf" srcId="{E2AE26AB-2581-A141-AAB5-3B64AEAC77CD}" destId="{B33C95F9-ED3E-0B48-8AA6-66AB3865CCFD}" srcOrd="0" destOrd="0" presId="urn:microsoft.com/office/officeart/2005/8/layout/lProcess2"/>
    <dgm:cxn modelId="{8A21A43A-C666-D048-86F1-4C513B4972A6}" type="presOf" srcId="{FC5CC82A-5421-C942-81F1-0212453EDF9C}" destId="{0E4A8F79-93B6-4F48-895D-A656FA14DFE0}" srcOrd="0" destOrd="0" presId="urn:microsoft.com/office/officeart/2005/8/layout/lProcess2"/>
    <dgm:cxn modelId="{52EBA986-D13B-004E-917E-25B6DAD70521}" type="presOf" srcId="{FC5CC82A-5421-C942-81F1-0212453EDF9C}" destId="{E3A08E37-DEE8-6B40-8935-02C086B9ACBE}" srcOrd="1" destOrd="0" presId="urn:microsoft.com/office/officeart/2005/8/layout/lProcess2"/>
    <dgm:cxn modelId="{8CBB85F0-1AE0-E940-A0AF-DA2E407C7F48}" srcId="{F52FB27A-0735-BD44-B03E-2CC4B8C1BAA8}" destId="{4961E477-D36F-CA42-8534-1D5CE804B427}" srcOrd="0" destOrd="0" parTransId="{3E086805-37C1-674D-AB5C-EF881D8E3885}" sibTransId="{50322AE6-101B-D74A-8FCB-5F5D41B96003}"/>
    <dgm:cxn modelId="{42DE2D5E-56C2-4144-B978-57476F89EAF5}" type="presOf" srcId="{4961E477-D36F-CA42-8534-1D5CE804B427}" destId="{32F0DEB3-6F05-3344-86A6-18653CAF19F1}" srcOrd="0" destOrd="0" presId="urn:microsoft.com/office/officeart/2005/8/layout/lProcess2"/>
    <dgm:cxn modelId="{D7085191-671F-E24D-A01C-C481F9B4E38C}" type="presOf" srcId="{13FBD961-0E60-AA4F-B814-878624443F9B}" destId="{A9E8DBAD-1C4B-C043-A464-8DFD29A0C3CB}" srcOrd="0" destOrd="0" presId="urn:microsoft.com/office/officeart/2005/8/layout/lProcess2"/>
    <dgm:cxn modelId="{F469C71E-AC02-5F4F-84F0-B55668F8CD75}" srcId="{8BF0FFA0-9A2E-E04A-8CE3-D9BE4F73379E}" destId="{F52FB27A-0735-BD44-B03E-2CC4B8C1BAA8}" srcOrd="1" destOrd="0" parTransId="{396E4C11-8977-3947-9AB9-241FAF78BEF4}" sibTransId="{777E2E17-9325-D64E-8C73-E698BF1CC9C9}"/>
    <dgm:cxn modelId="{CE12A1BA-DCAA-D64E-A908-4E8907B67C92}" srcId="{8BF0FFA0-9A2E-E04A-8CE3-D9BE4F73379E}" destId="{FC5CC82A-5421-C942-81F1-0212453EDF9C}" srcOrd="0" destOrd="0" parTransId="{3067F1AB-41C9-F943-A684-B45F1D33356E}" sibTransId="{87E02EB8-4E4C-2D4B-9524-AF057000E4A7}"/>
    <dgm:cxn modelId="{67D2A6D2-C196-2C4C-BF48-F83F957094DD}" srcId="{E2AE26AB-2581-A141-AAB5-3B64AEAC77CD}" destId="{13FBD961-0E60-AA4F-B814-878624443F9B}" srcOrd="0" destOrd="0" parTransId="{C8998EFC-5351-5D45-A134-1A12E9AEC0B1}" sibTransId="{BB5AF419-CBEC-E54E-A788-A6AF650F3144}"/>
    <dgm:cxn modelId="{8F7D4E40-7475-A148-AF17-A608EC30B0D8}" type="presParOf" srcId="{287598DC-3555-9847-B589-4C04F9BD963B}" destId="{C450A12F-94A5-C248-804E-D60865066AE5}" srcOrd="0" destOrd="0" presId="urn:microsoft.com/office/officeart/2005/8/layout/lProcess2"/>
    <dgm:cxn modelId="{50824853-665F-AC4E-9C49-F2A0C061AAA4}" type="presParOf" srcId="{C450A12F-94A5-C248-804E-D60865066AE5}" destId="{0E4A8F79-93B6-4F48-895D-A656FA14DFE0}" srcOrd="0" destOrd="0" presId="urn:microsoft.com/office/officeart/2005/8/layout/lProcess2"/>
    <dgm:cxn modelId="{03AFEF61-851D-784B-BB57-6BC3708811F5}" type="presParOf" srcId="{C450A12F-94A5-C248-804E-D60865066AE5}" destId="{E3A08E37-DEE8-6B40-8935-02C086B9ACBE}" srcOrd="1" destOrd="0" presId="urn:microsoft.com/office/officeart/2005/8/layout/lProcess2"/>
    <dgm:cxn modelId="{5520FDDC-C088-3D4A-9CAB-A556BBE461B7}" type="presParOf" srcId="{C450A12F-94A5-C248-804E-D60865066AE5}" destId="{923C63C9-36BA-3942-9AC8-DAE5E38A80B7}" srcOrd="2" destOrd="0" presId="urn:microsoft.com/office/officeart/2005/8/layout/lProcess2"/>
    <dgm:cxn modelId="{5E6ECD7E-D5E3-A84E-9809-BF9DE994CA1E}" type="presParOf" srcId="{923C63C9-36BA-3942-9AC8-DAE5E38A80B7}" destId="{D46D0624-4DA8-BB40-847C-0B159C3BD7E6}" srcOrd="0" destOrd="0" presId="urn:microsoft.com/office/officeart/2005/8/layout/lProcess2"/>
    <dgm:cxn modelId="{0B8FF533-E982-7640-B464-8EAFA84ED90F}" type="presParOf" srcId="{D46D0624-4DA8-BB40-847C-0B159C3BD7E6}" destId="{E2F8CB77-26E8-224A-93C1-4B32854B0B70}" srcOrd="0" destOrd="0" presId="urn:microsoft.com/office/officeart/2005/8/layout/lProcess2"/>
    <dgm:cxn modelId="{7EAA7FE0-32AC-6446-B79F-6B716EA348D1}" type="presParOf" srcId="{287598DC-3555-9847-B589-4C04F9BD963B}" destId="{9309EC9C-88BE-3349-AF8B-622FA1D2CB34}" srcOrd="1" destOrd="0" presId="urn:microsoft.com/office/officeart/2005/8/layout/lProcess2"/>
    <dgm:cxn modelId="{EB55FD89-535C-6F43-A6CE-FE055C17EBC7}" type="presParOf" srcId="{287598DC-3555-9847-B589-4C04F9BD963B}" destId="{32523C28-A779-7246-BBBF-483A57D6AB60}" srcOrd="2" destOrd="0" presId="urn:microsoft.com/office/officeart/2005/8/layout/lProcess2"/>
    <dgm:cxn modelId="{8DE3ADB1-EDE4-CC48-A44F-24926DE4B075}" type="presParOf" srcId="{32523C28-A779-7246-BBBF-483A57D6AB60}" destId="{46CC8838-727F-B44C-823B-6C1B034E8780}" srcOrd="0" destOrd="0" presId="urn:microsoft.com/office/officeart/2005/8/layout/lProcess2"/>
    <dgm:cxn modelId="{847513FA-B867-7741-96B5-42BD30DA991F}" type="presParOf" srcId="{32523C28-A779-7246-BBBF-483A57D6AB60}" destId="{EB8986C1-A221-CB44-B5B2-72C52463191F}" srcOrd="1" destOrd="0" presId="urn:microsoft.com/office/officeart/2005/8/layout/lProcess2"/>
    <dgm:cxn modelId="{A58595FC-F3D9-1244-BFBE-DF8B9FAB4610}" type="presParOf" srcId="{32523C28-A779-7246-BBBF-483A57D6AB60}" destId="{97268C1B-9DB5-2D4B-BB7D-E3F00C878D0E}" srcOrd="2" destOrd="0" presId="urn:microsoft.com/office/officeart/2005/8/layout/lProcess2"/>
    <dgm:cxn modelId="{69043494-13DC-D744-A544-10E63823D0AB}" type="presParOf" srcId="{97268C1B-9DB5-2D4B-BB7D-E3F00C878D0E}" destId="{53C1BCE6-1151-084D-8E18-B7FA3CBC0CA0}" srcOrd="0" destOrd="0" presId="urn:microsoft.com/office/officeart/2005/8/layout/lProcess2"/>
    <dgm:cxn modelId="{9351DB7D-26B8-0443-83A6-68B8943D43B9}" type="presParOf" srcId="{53C1BCE6-1151-084D-8E18-B7FA3CBC0CA0}" destId="{32F0DEB3-6F05-3344-86A6-18653CAF19F1}" srcOrd="0" destOrd="0" presId="urn:microsoft.com/office/officeart/2005/8/layout/lProcess2"/>
    <dgm:cxn modelId="{5D6413CA-7C87-6345-94F7-A738A1B897EF}" type="presParOf" srcId="{287598DC-3555-9847-B589-4C04F9BD963B}" destId="{3217D36A-E442-E040-8A89-8F18F2FD68C5}" srcOrd="3" destOrd="0" presId="urn:microsoft.com/office/officeart/2005/8/layout/lProcess2"/>
    <dgm:cxn modelId="{1B4F48E0-BDB9-DE4C-8D11-994ABA79B663}" type="presParOf" srcId="{287598DC-3555-9847-B589-4C04F9BD963B}" destId="{A83F2DC2-27C4-5141-830E-0D4A9C073DC7}" srcOrd="4" destOrd="0" presId="urn:microsoft.com/office/officeart/2005/8/layout/lProcess2"/>
    <dgm:cxn modelId="{D653A78F-0149-EC4E-95D6-9639FE2BD9FB}" type="presParOf" srcId="{A83F2DC2-27C4-5141-830E-0D4A9C073DC7}" destId="{69E3D65B-C689-F347-A38E-05CFEED0B197}" srcOrd="0" destOrd="0" presId="urn:microsoft.com/office/officeart/2005/8/layout/lProcess2"/>
    <dgm:cxn modelId="{383A4910-52B0-1141-95CA-513E3E35D2BE}" type="presParOf" srcId="{A83F2DC2-27C4-5141-830E-0D4A9C073DC7}" destId="{10F0CCEB-3169-694D-B0DD-F314AE08DFDF}" srcOrd="1" destOrd="0" presId="urn:microsoft.com/office/officeart/2005/8/layout/lProcess2"/>
    <dgm:cxn modelId="{2830B15A-B5C3-474B-B467-C37856731E74}" type="presParOf" srcId="{A83F2DC2-27C4-5141-830E-0D4A9C073DC7}" destId="{B9212F88-238A-734B-AFA3-6A75DC9DF690}" srcOrd="2" destOrd="0" presId="urn:microsoft.com/office/officeart/2005/8/layout/lProcess2"/>
    <dgm:cxn modelId="{E33FE163-BCD1-E14A-89A0-E93C9E975E2D}" type="presParOf" srcId="{B9212F88-238A-734B-AFA3-6A75DC9DF690}" destId="{1FF8CBE7-AD11-094B-B3B9-67F91B7922F5}" srcOrd="0" destOrd="0" presId="urn:microsoft.com/office/officeart/2005/8/layout/lProcess2"/>
    <dgm:cxn modelId="{9CE9C82F-449D-1742-A883-C2F02076F67C}" type="presParOf" srcId="{1FF8CBE7-AD11-094B-B3B9-67F91B7922F5}" destId="{AA760CB7-C95A-7F4A-B7A4-DE66793EAE6D}" srcOrd="0" destOrd="0" presId="urn:microsoft.com/office/officeart/2005/8/layout/lProcess2"/>
    <dgm:cxn modelId="{432BEDF0-78F6-D24F-971E-6F54F2CFE1EC}" type="presParOf" srcId="{287598DC-3555-9847-B589-4C04F9BD963B}" destId="{86CBF567-CD15-3A42-B7CF-A247A63EF21D}" srcOrd="5" destOrd="0" presId="urn:microsoft.com/office/officeart/2005/8/layout/lProcess2"/>
    <dgm:cxn modelId="{70A9C5A2-D849-A84B-8C39-B22A914533C4}" type="presParOf" srcId="{287598DC-3555-9847-B589-4C04F9BD963B}" destId="{F018A85B-1595-DA47-823F-27BF15A6E1E6}" srcOrd="6" destOrd="0" presId="urn:microsoft.com/office/officeart/2005/8/layout/lProcess2"/>
    <dgm:cxn modelId="{B2117AD2-6DEC-CD46-98EA-26D8E01E7315}" type="presParOf" srcId="{F018A85B-1595-DA47-823F-27BF15A6E1E6}" destId="{B33C95F9-ED3E-0B48-8AA6-66AB3865CCFD}" srcOrd="0" destOrd="0" presId="urn:microsoft.com/office/officeart/2005/8/layout/lProcess2"/>
    <dgm:cxn modelId="{AA3EDF04-8EB6-DD48-9D60-9AB83BEFE6C4}" type="presParOf" srcId="{F018A85B-1595-DA47-823F-27BF15A6E1E6}" destId="{A5C38332-E0D4-9546-8427-6061460589C4}" srcOrd="1" destOrd="0" presId="urn:microsoft.com/office/officeart/2005/8/layout/lProcess2"/>
    <dgm:cxn modelId="{57EA14E1-AC89-B64E-B7A8-E01859D2C1EA}" type="presParOf" srcId="{F018A85B-1595-DA47-823F-27BF15A6E1E6}" destId="{FA126222-CB7B-D94E-A173-3FEEB75DDBFF}" srcOrd="2" destOrd="0" presId="urn:microsoft.com/office/officeart/2005/8/layout/lProcess2"/>
    <dgm:cxn modelId="{349BAA0F-19EE-8843-ACD8-A7E09BF0680C}" type="presParOf" srcId="{FA126222-CB7B-D94E-A173-3FEEB75DDBFF}" destId="{5051AD20-7DAB-4049-8211-B8223FF96C71}" srcOrd="0" destOrd="0" presId="urn:microsoft.com/office/officeart/2005/8/layout/lProcess2"/>
    <dgm:cxn modelId="{79C1EC13-F93B-A74C-9CD0-B923A51B6062}" type="presParOf" srcId="{5051AD20-7DAB-4049-8211-B8223FF96C71}" destId="{A9E8DBAD-1C4B-C043-A464-8DFD29A0C3CB}"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431DC9A9-44F1-4642-BFE5-48F08EC35EA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BD39BD40-D031-8B4A-AED0-F670C0B91653}">
      <dgm:prSet/>
      <dgm:spPr/>
      <dgm:t>
        <a:bodyPr/>
        <a:lstStyle/>
        <a:p>
          <a:r>
            <a:rPr lang="es-CO" dirty="0"/>
            <a:t>Responsable : Médico Especialista en Seguridad y Salud en el Trabajo con Licencia Vigente.</a:t>
          </a:r>
        </a:p>
      </dgm:t>
    </dgm:pt>
    <dgm:pt modelId="{4E7C7CAF-8DE2-0340-B054-F868595368B5}" type="parTrans" cxnId="{41C423A0-B810-7444-A4AE-8ABE90FD07A0}">
      <dgm:prSet/>
      <dgm:spPr/>
      <dgm:t>
        <a:bodyPr/>
        <a:lstStyle/>
        <a:p>
          <a:endParaRPr lang="es-MX"/>
        </a:p>
      </dgm:t>
    </dgm:pt>
    <dgm:pt modelId="{D31BABC9-61B3-0A4C-B3FB-2E6E181B40D2}" type="sibTrans" cxnId="{41C423A0-B810-7444-A4AE-8ABE90FD07A0}">
      <dgm:prSet/>
      <dgm:spPr/>
      <dgm:t>
        <a:bodyPr/>
        <a:lstStyle/>
        <a:p>
          <a:endParaRPr lang="es-MX"/>
        </a:p>
      </dgm:t>
    </dgm:pt>
    <dgm:pt modelId="{A76014B3-229D-3C43-8A29-E9DEABC82265}" type="pres">
      <dgm:prSet presAssocID="{431DC9A9-44F1-4642-BFE5-48F08EC35EAC}" presName="linearFlow" presStyleCnt="0">
        <dgm:presLayoutVars>
          <dgm:dir/>
          <dgm:resizeHandles val="exact"/>
        </dgm:presLayoutVars>
      </dgm:prSet>
      <dgm:spPr/>
      <dgm:t>
        <a:bodyPr/>
        <a:lstStyle/>
        <a:p>
          <a:endParaRPr lang="es-ES"/>
        </a:p>
      </dgm:t>
    </dgm:pt>
    <dgm:pt modelId="{2817F6F6-176B-C342-BE00-7412A568FE80}" type="pres">
      <dgm:prSet presAssocID="{BD39BD40-D031-8B4A-AED0-F670C0B91653}" presName="composite" presStyleCnt="0"/>
      <dgm:spPr/>
    </dgm:pt>
    <dgm:pt modelId="{E35C93AB-56A0-544F-806D-23B021274231}" type="pres">
      <dgm:prSet presAssocID="{BD39BD40-D031-8B4A-AED0-F670C0B91653}"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t>
        <a:bodyPr/>
        <a:lstStyle/>
        <a:p>
          <a:endParaRPr lang="es-ES"/>
        </a:p>
      </dgm:t>
    </dgm:pt>
    <dgm:pt modelId="{C2FDF5C1-6E2E-1645-B877-56DAF07C6A98}" type="pres">
      <dgm:prSet presAssocID="{BD39BD40-D031-8B4A-AED0-F670C0B91653}" presName="txShp" presStyleLbl="node1" presStyleIdx="0" presStyleCnt="1">
        <dgm:presLayoutVars>
          <dgm:bulletEnabled val="1"/>
        </dgm:presLayoutVars>
      </dgm:prSet>
      <dgm:spPr/>
      <dgm:t>
        <a:bodyPr/>
        <a:lstStyle/>
        <a:p>
          <a:endParaRPr lang="es-ES"/>
        </a:p>
      </dgm:t>
    </dgm:pt>
  </dgm:ptLst>
  <dgm:cxnLst>
    <dgm:cxn modelId="{41C423A0-B810-7444-A4AE-8ABE90FD07A0}" srcId="{431DC9A9-44F1-4642-BFE5-48F08EC35EAC}" destId="{BD39BD40-D031-8B4A-AED0-F670C0B91653}" srcOrd="0" destOrd="0" parTransId="{4E7C7CAF-8DE2-0340-B054-F868595368B5}" sibTransId="{D31BABC9-61B3-0A4C-B3FB-2E6E181B40D2}"/>
    <dgm:cxn modelId="{14968F4E-1FDD-3B4E-B215-E41526ADED7C}" type="presOf" srcId="{431DC9A9-44F1-4642-BFE5-48F08EC35EAC}" destId="{A76014B3-229D-3C43-8A29-E9DEABC82265}" srcOrd="0" destOrd="0" presId="urn:microsoft.com/office/officeart/2005/8/layout/vList3"/>
    <dgm:cxn modelId="{D0E886A1-F3B3-3249-A2AD-021A8296ECF9}" type="presOf" srcId="{BD39BD40-D031-8B4A-AED0-F670C0B91653}" destId="{C2FDF5C1-6E2E-1645-B877-56DAF07C6A98}" srcOrd="0" destOrd="0" presId="urn:microsoft.com/office/officeart/2005/8/layout/vList3"/>
    <dgm:cxn modelId="{C605916E-6531-2940-863F-BA0C9D9EF661}" type="presParOf" srcId="{A76014B3-229D-3C43-8A29-E9DEABC82265}" destId="{2817F6F6-176B-C342-BE00-7412A568FE80}" srcOrd="0" destOrd="0" presId="urn:microsoft.com/office/officeart/2005/8/layout/vList3"/>
    <dgm:cxn modelId="{12349AED-1C66-AD40-A2E2-CF0A629C2B5D}" type="presParOf" srcId="{2817F6F6-176B-C342-BE00-7412A568FE80}" destId="{E35C93AB-56A0-544F-806D-23B021274231}" srcOrd="0" destOrd="0" presId="urn:microsoft.com/office/officeart/2005/8/layout/vList3"/>
    <dgm:cxn modelId="{24D33940-5759-2146-B546-208594BAE656}" type="presParOf" srcId="{2817F6F6-176B-C342-BE00-7412A568FE80}" destId="{C2FDF5C1-6E2E-1645-B877-56DAF07C6A9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ABF862-EEFA-8943-A568-A4BB5BCA24F8}" type="doc">
      <dgm:prSet loTypeId="urn:microsoft.com/office/officeart/2008/layout/VerticalCurvedList" loCatId="list" qsTypeId="urn:microsoft.com/office/officeart/2005/8/quickstyle/simple1" qsCatId="simple" csTypeId="urn:microsoft.com/office/officeart/2005/8/colors/colorful5" csCatId="colorful"/>
      <dgm:spPr/>
      <dgm:t>
        <a:bodyPr/>
        <a:lstStyle/>
        <a:p>
          <a:endParaRPr lang="es-MX"/>
        </a:p>
      </dgm:t>
    </dgm:pt>
    <dgm:pt modelId="{3189E64E-5F82-1C4C-ABD8-429A20AAB833}">
      <dgm:prSet/>
      <dgm:spPr/>
      <dgm:t>
        <a:bodyPr/>
        <a:lstStyle/>
        <a:p>
          <a:r>
            <a:rPr lang="es-CO">
              <a:solidFill>
                <a:schemeClr val="tx1"/>
              </a:solidFill>
            </a:rPr>
            <a:t>g) Articular la atención brindada, plan terapéutico, IT, conceptos del Programa de Rehabilitación Integral adelantado con el asegurador correspondiente.</a:t>
          </a:r>
        </a:p>
      </dgm:t>
    </dgm:pt>
    <dgm:pt modelId="{AB19B066-1D88-C44A-B492-E841F6AE4B2D}" type="parTrans" cxnId="{182272FA-C845-B940-9D88-93AB20707199}">
      <dgm:prSet/>
      <dgm:spPr/>
      <dgm:t>
        <a:bodyPr/>
        <a:lstStyle/>
        <a:p>
          <a:endParaRPr lang="es-MX">
            <a:solidFill>
              <a:schemeClr val="tx1"/>
            </a:solidFill>
          </a:endParaRPr>
        </a:p>
      </dgm:t>
    </dgm:pt>
    <dgm:pt modelId="{864443A9-5326-A944-AB00-FE4B27466AA5}" type="sibTrans" cxnId="{182272FA-C845-B940-9D88-93AB20707199}">
      <dgm:prSet/>
      <dgm:spPr/>
      <dgm:t>
        <a:bodyPr/>
        <a:lstStyle/>
        <a:p>
          <a:endParaRPr lang="es-MX">
            <a:solidFill>
              <a:schemeClr val="tx1"/>
            </a:solidFill>
          </a:endParaRPr>
        </a:p>
      </dgm:t>
    </dgm:pt>
    <dgm:pt modelId="{A9E4F378-3F9F-404F-82A0-D0A91B184CF5}">
      <dgm:prSet/>
      <dgm:spPr/>
      <dgm:t>
        <a:bodyPr/>
        <a:lstStyle/>
        <a:p>
          <a:r>
            <a:rPr lang="es-CO">
              <a:solidFill>
                <a:schemeClr val="tx1"/>
              </a:solidFill>
            </a:rPr>
            <a:t>h) Establecer las recomendaciones o restricciones laborales hasta reincorporación laboral del trabajador, al terminar el proceso de rehabilitación: EMO.</a:t>
          </a:r>
        </a:p>
      </dgm:t>
    </dgm:pt>
    <dgm:pt modelId="{88628BDD-74AC-D243-A635-C1DAA347D465}" type="parTrans" cxnId="{9DD529C2-368C-6B4A-BC1F-496B91EAFDCB}">
      <dgm:prSet/>
      <dgm:spPr/>
      <dgm:t>
        <a:bodyPr/>
        <a:lstStyle/>
        <a:p>
          <a:endParaRPr lang="es-MX">
            <a:solidFill>
              <a:schemeClr val="tx1"/>
            </a:solidFill>
          </a:endParaRPr>
        </a:p>
      </dgm:t>
    </dgm:pt>
    <dgm:pt modelId="{F13D8431-7901-3E48-8F9F-E897DE3F5659}" type="sibTrans" cxnId="{9DD529C2-368C-6B4A-BC1F-496B91EAFDCB}">
      <dgm:prSet/>
      <dgm:spPr/>
      <dgm:t>
        <a:bodyPr/>
        <a:lstStyle/>
        <a:p>
          <a:endParaRPr lang="es-MX">
            <a:solidFill>
              <a:schemeClr val="tx1"/>
            </a:solidFill>
          </a:endParaRPr>
        </a:p>
      </dgm:t>
    </dgm:pt>
    <dgm:pt modelId="{50D4262D-CD1D-0D40-98CA-CBFE1921BD4F}">
      <dgm:prSet/>
      <dgm:spPr/>
      <dgm:t>
        <a:bodyPr/>
        <a:lstStyle/>
        <a:p>
          <a:r>
            <a:rPr lang="es-CO">
              <a:solidFill>
                <a:schemeClr val="tx1"/>
              </a:solidFill>
            </a:rPr>
            <a:t>i) Capacitar al talento humano</a:t>
          </a:r>
        </a:p>
      </dgm:t>
    </dgm:pt>
    <dgm:pt modelId="{F1BC1EE5-FF67-0B4E-9219-E4509DBCA2E4}" type="parTrans" cxnId="{0A4903F4-4196-674D-9342-EE6CE25C9E6D}">
      <dgm:prSet/>
      <dgm:spPr/>
      <dgm:t>
        <a:bodyPr/>
        <a:lstStyle/>
        <a:p>
          <a:endParaRPr lang="es-MX">
            <a:solidFill>
              <a:schemeClr val="tx1"/>
            </a:solidFill>
          </a:endParaRPr>
        </a:p>
      </dgm:t>
    </dgm:pt>
    <dgm:pt modelId="{0CC59781-6668-FD40-A79A-2ACAB668B576}" type="sibTrans" cxnId="{0A4903F4-4196-674D-9342-EE6CE25C9E6D}">
      <dgm:prSet/>
      <dgm:spPr/>
      <dgm:t>
        <a:bodyPr/>
        <a:lstStyle/>
        <a:p>
          <a:endParaRPr lang="es-MX">
            <a:solidFill>
              <a:schemeClr val="tx1"/>
            </a:solidFill>
          </a:endParaRPr>
        </a:p>
      </dgm:t>
    </dgm:pt>
    <dgm:pt modelId="{CA0BEC12-2D9C-274A-8824-7864B1B72961}">
      <dgm:prSet/>
      <dgm:spPr/>
      <dgm:t>
        <a:bodyPr/>
        <a:lstStyle/>
        <a:p>
          <a:r>
            <a:rPr lang="es-CO">
              <a:solidFill>
                <a:schemeClr val="tx1"/>
              </a:solidFill>
            </a:rPr>
            <a:t>j) Notificar al asegurador los casos de deserción, inasistencia o incumplimiento por parte del trabajador al plan.</a:t>
          </a:r>
        </a:p>
      </dgm:t>
    </dgm:pt>
    <dgm:pt modelId="{50E81B81-F008-4C45-AFE5-EDAE3FEBD13F}" type="parTrans" cxnId="{D4555039-B538-E042-94DC-B9FEE38B7D0A}">
      <dgm:prSet/>
      <dgm:spPr/>
      <dgm:t>
        <a:bodyPr/>
        <a:lstStyle/>
        <a:p>
          <a:endParaRPr lang="es-MX">
            <a:solidFill>
              <a:schemeClr val="tx1"/>
            </a:solidFill>
          </a:endParaRPr>
        </a:p>
      </dgm:t>
    </dgm:pt>
    <dgm:pt modelId="{C626059E-0E15-A145-AA88-8E82A4139FCA}" type="sibTrans" cxnId="{D4555039-B538-E042-94DC-B9FEE38B7D0A}">
      <dgm:prSet/>
      <dgm:spPr/>
      <dgm:t>
        <a:bodyPr/>
        <a:lstStyle/>
        <a:p>
          <a:endParaRPr lang="es-MX">
            <a:solidFill>
              <a:schemeClr val="tx1"/>
            </a:solidFill>
          </a:endParaRPr>
        </a:p>
      </dgm:t>
    </dgm:pt>
    <dgm:pt modelId="{BA07E0AE-7D64-6942-A8FA-0689B1933331}">
      <dgm:prSet/>
      <dgm:spPr/>
      <dgm:t>
        <a:bodyPr/>
        <a:lstStyle/>
        <a:p>
          <a:r>
            <a:rPr lang="es-CO">
              <a:solidFill>
                <a:schemeClr val="tx1"/>
              </a:solidFill>
            </a:rPr>
            <a:t>k) Capacitación, asesoría, entrenamiento, asistencia técnica e implementar el Programa de Rehabilitación Integral.</a:t>
          </a:r>
        </a:p>
      </dgm:t>
    </dgm:pt>
    <dgm:pt modelId="{0D3CCAC5-C038-D24D-B362-820A0653700D}" type="parTrans" cxnId="{4A7180BD-F210-BF48-8B3D-4F4F92D72B5A}">
      <dgm:prSet/>
      <dgm:spPr/>
      <dgm:t>
        <a:bodyPr/>
        <a:lstStyle/>
        <a:p>
          <a:endParaRPr lang="es-MX">
            <a:solidFill>
              <a:schemeClr val="tx1"/>
            </a:solidFill>
          </a:endParaRPr>
        </a:p>
      </dgm:t>
    </dgm:pt>
    <dgm:pt modelId="{9652A502-FDD1-9C48-A846-5AEB36410F72}" type="sibTrans" cxnId="{4A7180BD-F210-BF48-8B3D-4F4F92D72B5A}">
      <dgm:prSet/>
      <dgm:spPr/>
      <dgm:t>
        <a:bodyPr/>
        <a:lstStyle/>
        <a:p>
          <a:endParaRPr lang="es-MX">
            <a:solidFill>
              <a:schemeClr val="tx1"/>
            </a:solidFill>
          </a:endParaRPr>
        </a:p>
      </dgm:t>
    </dgm:pt>
    <dgm:pt modelId="{E3253704-CC09-C443-88B6-FCCA55ABA43A}" type="pres">
      <dgm:prSet presAssocID="{EBABF862-EEFA-8943-A568-A4BB5BCA24F8}" presName="Name0" presStyleCnt="0">
        <dgm:presLayoutVars>
          <dgm:chMax val="7"/>
          <dgm:chPref val="7"/>
          <dgm:dir/>
        </dgm:presLayoutVars>
      </dgm:prSet>
      <dgm:spPr/>
      <dgm:t>
        <a:bodyPr/>
        <a:lstStyle/>
        <a:p>
          <a:endParaRPr lang="es-ES"/>
        </a:p>
      </dgm:t>
    </dgm:pt>
    <dgm:pt modelId="{F13343CE-8896-E043-A354-9CF69ABFAB63}" type="pres">
      <dgm:prSet presAssocID="{EBABF862-EEFA-8943-A568-A4BB5BCA24F8}" presName="Name1" presStyleCnt="0"/>
      <dgm:spPr/>
    </dgm:pt>
    <dgm:pt modelId="{3A88F4B0-7F14-A346-A7B9-CA1F9E9C1B85}" type="pres">
      <dgm:prSet presAssocID="{EBABF862-EEFA-8943-A568-A4BB5BCA24F8}" presName="cycle" presStyleCnt="0"/>
      <dgm:spPr/>
    </dgm:pt>
    <dgm:pt modelId="{26FEDA7F-A95E-5B45-A312-D26062AD3EA4}" type="pres">
      <dgm:prSet presAssocID="{EBABF862-EEFA-8943-A568-A4BB5BCA24F8}" presName="srcNode" presStyleLbl="node1" presStyleIdx="0" presStyleCnt="5"/>
      <dgm:spPr/>
    </dgm:pt>
    <dgm:pt modelId="{4C607F12-E709-CE4E-B2DF-3CCC24DA87D1}" type="pres">
      <dgm:prSet presAssocID="{EBABF862-EEFA-8943-A568-A4BB5BCA24F8}" presName="conn" presStyleLbl="parChTrans1D2" presStyleIdx="0" presStyleCnt="1"/>
      <dgm:spPr/>
      <dgm:t>
        <a:bodyPr/>
        <a:lstStyle/>
        <a:p>
          <a:endParaRPr lang="es-ES"/>
        </a:p>
      </dgm:t>
    </dgm:pt>
    <dgm:pt modelId="{20990A7A-451E-1C40-B803-4C8BD7DFCBC4}" type="pres">
      <dgm:prSet presAssocID="{EBABF862-EEFA-8943-A568-A4BB5BCA24F8}" presName="extraNode" presStyleLbl="node1" presStyleIdx="0" presStyleCnt="5"/>
      <dgm:spPr/>
    </dgm:pt>
    <dgm:pt modelId="{498A1986-180A-7945-9DB0-6AEBBADBA38C}" type="pres">
      <dgm:prSet presAssocID="{EBABF862-EEFA-8943-A568-A4BB5BCA24F8}" presName="dstNode" presStyleLbl="node1" presStyleIdx="0" presStyleCnt="5"/>
      <dgm:spPr/>
    </dgm:pt>
    <dgm:pt modelId="{4EB6B483-6576-3B45-ADCA-1122F04FA8A0}" type="pres">
      <dgm:prSet presAssocID="{3189E64E-5F82-1C4C-ABD8-429A20AAB833}" presName="text_1" presStyleLbl="node1" presStyleIdx="0" presStyleCnt="5">
        <dgm:presLayoutVars>
          <dgm:bulletEnabled val="1"/>
        </dgm:presLayoutVars>
      </dgm:prSet>
      <dgm:spPr/>
      <dgm:t>
        <a:bodyPr/>
        <a:lstStyle/>
        <a:p>
          <a:endParaRPr lang="es-ES"/>
        </a:p>
      </dgm:t>
    </dgm:pt>
    <dgm:pt modelId="{8EA40498-717F-D44D-B430-0F399D1DDE43}" type="pres">
      <dgm:prSet presAssocID="{3189E64E-5F82-1C4C-ABD8-429A20AAB833}" presName="accent_1" presStyleCnt="0"/>
      <dgm:spPr/>
    </dgm:pt>
    <dgm:pt modelId="{6AC2BFE8-916A-D94F-9945-FE499F62E55A}" type="pres">
      <dgm:prSet presAssocID="{3189E64E-5F82-1C4C-ABD8-429A20AAB833}" presName="accentRepeatNode" presStyleLbl="solidFgAcc1" presStyleIdx="0" presStyleCnt="5"/>
      <dgm:spPr/>
    </dgm:pt>
    <dgm:pt modelId="{9F4F8BD1-CCBA-364F-9121-EA403F01E7BD}" type="pres">
      <dgm:prSet presAssocID="{A9E4F378-3F9F-404F-82A0-D0A91B184CF5}" presName="text_2" presStyleLbl="node1" presStyleIdx="1" presStyleCnt="5">
        <dgm:presLayoutVars>
          <dgm:bulletEnabled val="1"/>
        </dgm:presLayoutVars>
      </dgm:prSet>
      <dgm:spPr/>
      <dgm:t>
        <a:bodyPr/>
        <a:lstStyle/>
        <a:p>
          <a:endParaRPr lang="es-ES"/>
        </a:p>
      </dgm:t>
    </dgm:pt>
    <dgm:pt modelId="{575685BA-5E12-DA49-B609-C65E0474F738}" type="pres">
      <dgm:prSet presAssocID="{A9E4F378-3F9F-404F-82A0-D0A91B184CF5}" presName="accent_2" presStyleCnt="0"/>
      <dgm:spPr/>
    </dgm:pt>
    <dgm:pt modelId="{5E4A304E-F807-0F47-8824-F1449EA8F438}" type="pres">
      <dgm:prSet presAssocID="{A9E4F378-3F9F-404F-82A0-D0A91B184CF5}" presName="accentRepeatNode" presStyleLbl="solidFgAcc1" presStyleIdx="1" presStyleCnt="5"/>
      <dgm:spPr/>
    </dgm:pt>
    <dgm:pt modelId="{E4399141-7EBB-D645-8C74-5923271F3A1C}" type="pres">
      <dgm:prSet presAssocID="{50D4262D-CD1D-0D40-98CA-CBFE1921BD4F}" presName="text_3" presStyleLbl="node1" presStyleIdx="2" presStyleCnt="5">
        <dgm:presLayoutVars>
          <dgm:bulletEnabled val="1"/>
        </dgm:presLayoutVars>
      </dgm:prSet>
      <dgm:spPr/>
      <dgm:t>
        <a:bodyPr/>
        <a:lstStyle/>
        <a:p>
          <a:endParaRPr lang="es-ES"/>
        </a:p>
      </dgm:t>
    </dgm:pt>
    <dgm:pt modelId="{3D304AC9-B008-4441-9950-0DB3BBE38992}" type="pres">
      <dgm:prSet presAssocID="{50D4262D-CD1D-0D40-98CA-CBFE1921BD4F}" presName="accent_3" presStyleCnt="0"/>
      <dgm:spPr/>
    </dgm:pt>
    <dgm:pt modelId="{94E674AA-EEE4-084B-9B40-F4B137572FA6}" type="pres">
      <dgm:prSet presAssocID="{50D4262D-CD1D-0D40-98CA-CBFE1921BD4F}" presName="accentRepeatNode" presStyleLbl="solidFgAcc1" presStyleIdx="2" presStyleCnt="5"/>
      <dgm:spPr/>
    </dgm:pt>
    <dgm:pt modelId="{C1543267-098D-094A-BD82-6AFC5D833C27}" type="pres">
      <dgm:prSet presAssocID="{CA0BEC12-2D9C-274A-8824-7864B1B72961}" presName="text_4" presStyleLbl="node1" presStyleIdx="3" presStyleCnt="5">
        <dgm:presLayoutVars>
          <dgm:bulletEnabled val="1"/>
        </dgm:presLayoutVars>
      </dgm:prSet>
      <dgm:spPr/>
      <dgm:t>
        <a:bodyPr/>
        <a:lstStyle/>
        <a:p>
          <a:endParaRPr lang="es-ES"/>
        </a:p>
      </dgm:t>
    </dgm:pt>
    <dgm:pt modelId="{2B0B6BE2-6852-154F-A0EC-3216C54BC4AE}" type="pres">
      <dgm:prSet presAssocID="{CA0BEC12-2D9C-274A-8824-7864B1B72961}" presName="accent_4" presStyleCnt="0"/>
      <dgm:spPr/>
    </dgm:pt>
    <dgm:pt modelId="{7BCE9BB1-AA86-5E40-B6AA-E1CBC22DC9A7}" type="pres">
      <dgm:prSet presAssocID="{CA0BEC12-2D9C-274A-8824-7864B1B72961}" presName="accentRepeatNode" presStyleLbl="solidFgAcc1" presStyleIdx="3" presStyleCnt="5"/>
      <dgm:spPr/>
    </dgm:pt>
    <dgm:pt modelId="{71411D8F-C314-004B-8EAD-996007751703}" type="pres">
      <dgm:prSet presAssocID="{BA07E0AE-7D64-6942-A8FA-0689B1933331}" presName="text_5" presStyleLbl="node1" presStyleIdx="4" presStyleCnt="5">
        <dgm:presLayoutVars>
          <dgm:bulletEnabled val="1"/>
        </dgm:presLayoutVars>
      </dgm:prSet>
      <dgm:spPr/>
      <dgm:t>
        <a:bodyPr/>
        <a:lstStyle/>
        <a:p>
          <a:endParaRPr lang="es-ES"/>
        </a:p>
      </dgm:t>
    </dgm:pt>
    <dgm:pt modelId="{5F7B6843-DE65-914B-BB89-B7DC57D50137}" type="pres">
      <dgm:prSet presAssocID="{BA07E0AE-7D64-6942-A8FA-0689B1933331}" presName="accent_5" presStyleCnt="0"/>
      <dgm:spPr/>
    </dgm:pt>
    <dgm:pt modelId="{3D39BFD3-DD62-DC4F-B570-56F8ACBCF2BF}" type="pres">
      <dgm:prSet presAssocID="{BA07E0AE-7D64-6942-A8FA-0689B1933331}" presName="accentRepeatNode" presStyleLbl="solidFgAcc1" presStyleIdx="4" presStyleCnt="5"/>
      <dgm:spPr/>
    </dgm:pt>
  </dgm:ptLst>
  <dgm:cxnLst>
    <dgm:cxn modelId="{D4555039-B538-E042-94DC-B9FEE38B7D0A}" srcId="{EBABF862-EEFA-8943-A568-A4BB5BCA24F8}" destId="{CA0BEC12-2D9C-274A-8824-7864B1B72961}" srcOrd="3" destOrd="0" parTransId="{50E81B81-F008-4C45-AFE5-EDAE3FEBD13F}" sibTransId="{C626059E-0E15-A145-AA88-8E82A4139FCA}"/>
    <dgm:cxn modelId="{4A7180BD-F210-BF48-8B3D-4F4F92D72B5A}" srcId="{EBABF862-EEFA-8943-A568-A4BB5BCA24F8}" destId="{BA07E0AE-7D64-6942-A8FA-0689B1933331}" srcOrd="4" destOrd="0" parTransId="{0D3CCAC5-C038-D24D-B362-820A0653700D}" sibTransId="{9652A502-FDD1-9C48-A846-5AEB36410F72}"/>
    <dgm:cxn modelId="{9DD529C2-368C-6B4A-BC1F-496B91EAFDCB}" srcId="{EBABF862-EEFA-8943-A568-A4BB5BCA24F8}" destId="{A9E4F378-3F9F-404F-82A0-D0A91B184CF5}" srcOrd="1" destOrd="0" parTransId="{88628BDD-74AC-D243-A635-C1DAA347D465}" sibTransId="{F13D8431-7901-3E48-8F9F-E897DE3F5659}"/>
    <dgm:cxn modelId="{182272FA-C845-B940-9D88-93AB20707199}" srcId="{EBABF862-EEFA-8943-A568-A4BB5BCA24F8}" destId="{3189E64E-5F82-1C4C-ABD8-429A20AAB833}" srcOrd="0" destOrd="0" parTransId="{AB19B066-1D88-C44A-B492-E841F6AE4B2D}" sibTransId="{864443A9-5326-A944-AB00-FE4B27466AA5}"/>
    <dgm:cxn modelId="{50DB41FA-890E-A74E-8A20-3BB5110DC079}" type="presOf" srcId="{EBABF862-EEFA-8943-A568-A4BB5BCA24F8}" destId="{E3253704-CC09-C443-88B6-FCCA55ABA43A}" srcOrd="0" destOrd="0" presId="urn:microsoft.com/office/officeart/2008/layout/VerticalCurvedList"/>
    <dgm:cxn modelId="{65E18CCE-D916-514A-975C-C0511594DF2A}" type="presOf" srcId="{BA07E0AE-7D64-6942-A8FA-0689B1933331}" destId="{71411D8F-C314-004B-8EAD-996007751703}" srcOrd="0" destOrd="0" presId="urn:microsoft.com/office/officeart/2008/layout/VerticalCurvedList"/>
    <dgm:cxn modelId="{349486C5-64D4-A247-BCC9-4A5D21C3F9D7}" type="presOf" srcId="{A9E4F378-3F9F-404F-82A0-D0A91B184CF5}" destId="{9F4F8BD1-CCBA-364F-9121-EA403F01E7BD}" srcOrd="0" destOrd="0" presId="urn:microsoft.com/office/officeart/2008/layout/VerticalCurvedList"/>
    <dgm:cxn modelId="{0A4903F4-4196-674D-9342-EE6CE25C9E6D}" srcId="{EBABF862-EEFA-8943-A568-A4BB5BCA24F8}" destId="{50D4262D-CD1D-0D40-98CA-CBFE1921BD4F}" srcOrd="2" destOrd="0" parTransId="{F1BC1EE5-FF67-0B4E-9219-E4509DBCA2E4}" sibTransId="{0CC59781-6668-FD40-A79A-2ACAB668B576}"/>
    <dgm:cxn modelId="{19D22D1F-D2AF-BA45-AA8A-3819850CDD97}" type="presOf" srcId="{864443A9-5326-A944-AB00-FE4B27466AA5}" destId="{4C607F12-E709-CE4E-B2DF-3CCC24DA87D1}" srcOrd="0" destOrd="0" presId="urn:microsoft.com/office/officeart/2008/layout/VerticalCurvedList"/>
    <dgm:cxn modelId="{63B3CDFD-3F2D-6D40-8FBE-7CD2FC13A91D}" type="presOf" srcId="{CA0BEC12-2D9C-274A-8824-7864B1B72961}" destId="{C1543267-098D-094A-BD82-6AFC5D833C27}" srcOrd="0" destOrd="0" presId="urn:microsoft.com/office/officeart/2008/layout/VerticalCurvedList"/>
    <dgm:cxn modelId="{0DCE1602-D8DE-A44C-9713-9F3AEE40BCB3}" type="presOf" srcId="{3189E64E-5F82-1C4C-ABD8-429A20AAB833}" destId="{4EB6B483-6576-3B45-ADCA-1122F04FA8A0}" srcOrd="0" destOrd="0" presId="urn:microsoft.com/office/officeart/2008/layout/VerticalCurvedList"/>
    <dgm:cxn modelId="{1200EB0A-B280-D643-A1D0-A551F548A486}" type="presOf" srcId="{50D4262D-CD1D-0D40-98CA-CBFE1921BD4F}" destId="{E4399141-7EBB-D645-8C74-5923271F3A1C}" srcOrd="0" destOrd="0" presId="urn:microsoft.com/office/officeart/2008/layout/VerticalCurvedList"/>
    <dgm:cxn modelId="{8D380350-7DCD-A54A-9CCA-2F0966B5D413}" type="presParOf" srcId="{E3253704-CC09-C443-88B6-FCCA55ABA43A}" destId="{F13343CE-8896-E043-A354-9CF69ABFAB63}" srcOrd="0" destOrd="0" presId="urn:microsoft.com/office/officeart/2008/layout/VerticalCurvedList"/>
    <dgm:cxn modelId="{B38A4DC4-4BE7-C34E-987A-3231C9B51245}" type="presParOf" srcId="{F13343CE-8896-E043-A354-9CF69ABFAB63}" destId="{3A88F4B0-7F14-A346-A7B9-CA1F9E9C1B85}" srcOrd="0" destOrd="0" presId="urn:microsoft.com/office/officeart/2008/layout/VerticalCurvedList"/>
    <dgm:cxn modelId="{20E87CF7-2952-8740-813F-3E46284F7B63}" type="presParOf" srcId="{3A88F4B0-7F14-A346-A7B9-CA1F9E9C1B85}" destId="{26FEDA7F-A95E-5B45-A312-D26062AD3EA4}" srcOrd="0" destOrd="0" presId="urn:microsoft.com/office/officeart/2008/layout/VerticalCurvedList"/>
    <dgm:cxn modelId="{CE42001A-71E8-2940-9384-1CADD6FA0C1F}" type="presParOf" srcId="{3A88F4B0-7F14-A346-A7B9-CA1F9E9C1B85}" destId="{4C607F12-E709-CE4E-B2DF-3CCC24DA87D1}" srcOrd="1" destOrd="0" presId="urn:microsoft.com/office/officeart/2008/layout/VerticalCurvedList"/>
    <dgm:cxn modelId="{E1F59314-E5ED-494B-95DC-FDB284CC0D39}" type="presParOf" srcId="{3A88F4B0-7F14-A346-A7B9-CA1F9E9C1B85}" destId="{20990A7A-451E-1C40-B803-4C8BD7DFCBC4}" srcOrd="2" destOrd="0" presId="urn:microsoft.com/office/officeart/2008/layout/VerticalCurvedList"/>
    <dgm:cxn modelId="{F4EE6221-73FB-B741-8CB7-EAC6A3B16A3D}" type="presParOf" srcId="{3A88F4B0-7F14-A346-A7B9-CA1F9E9C1B85}" destId="{498A1986-180A-7945-9DB0-6AEBBADBA38C}" srcOrd="3" destOrd="0" presId="urn:microsoft.com/office/officeart/2008/layout/VerticalCurvedList"/>
    <dgm:cxn modelId="{FACA8FF5-807E-784D-AA4E-AAF01F8C8188}" type="presParOf" srcId="{F13343CE-8896-E043-A354-9CF69ABFAB63}" destId="{4EB6B483-6576-3B45-ADCA-1122F04FA8A0}" srcOrd="1" destOrd="0" presId="urn:microsoft.com/office/officeart/2008/layout/VerticalCurvedList"/>
    <dgm:cxn modelId="{399C1603-942E-DF4F-8A40-953A1138DF0B}" type="presParOf" srcId="{F13343CE-8896-E043-A354-9CF69ABFAB63}" destId="{8EA40498-717F-D44D-B430-0F399D1DDE43}" srcOrd="2" destOrd="0" presId="urn:microsoft.com/office/officeart/2008/layout/VerticalCurvedList"/>
    <dgm:cxn modelId="{DD332026-74C7-034C-A170-C7CE7C9D1388}" type="presParOf" srcId="{8EA40498-717F-D44D-B430-0F399D1DDE43}" destId="{6AC2BFE8-916A-D94F-9945-FE499F62E55A}" srcOrd="0" destOrd="0" presId="urn:microsoft.com/office/officeart/2008/layout/VerticalCurvedList"/>
    <dgm:cxn modelId="{1445155F-8AA4-F144-BA5D-C5B40167520F}" type="presParOf" srcId="{F13343CE-8896-E043-A354-9CF69ABFAB63}" destId="{9F4F8BD1-CCBA-364F-9121-EA403F01E7BD}" srcOrd="3" destOrd="0" presId="urn:microsoft.com/office/officeart/2008/layout/VerticalCurvedList"/>
    <dgm:cxn modelId="{00869128-9421-974A-ADC1-490263BDB17A}" type="presParOf" srcId="{F13343CE-8896-E043-A354-9CF69ABFAB63}" destId="{575685BA-5E12-DA49-B609-C65E0474F738}" srcOrd="4" destOrd="0" presId="urn:microsoft.com/office/officeart/2008/layout/VerticalCurvedList"/>
    <dgm:cxn modelId="{BDDC6EC6-7F4B-D347-923C-97BA9F7CAD48}" type="presParOf" srcId="{575685BA-5E12-DA49-B609-C65E0474F738}" destId="{5E4A304E-F807-0F47-8824-F1449EA8F438}" srcOrd="0" destOrd="0" presId="urn:microsoft.com/office/officeart/2008/layout/VerticalCurvedList"/>
    <dgm:cxn modelId="{6CC567DD-F26A-2C48-B094-7E2E5D411EE0}" type="presParOf" srcId="{F13343CE-8896-E043-A354-9CF69ABFAB63}" destId="{E4399141-7EBB-D645-8C74-5923271F3A1C}" srcOrd="5" destOrd="0" presId="urn:microsoft.com/office/officeart/2008/layout/VerticalCurvedList"/>
    <dgm:cxn modelId="{69B1B536-1E38-B74A-99BF-6EC66691F48A}" type="presParOf" srcId="{F13343CE-8896-E043-A354-9CF69ABFAB63}" destId="{3D304AC9-B008-4441-9950-0DB3BBE38992}" srcOrd="6" destOrd="0" presId="urn:microsoft.com/office/officeart/2008/layout/VerticalCurvedList"/>
    <dgm:cxn modelId="{724CBC89-5C32-084D-AB9B-A4C383C4465F}" type="presParOf" srcId="{3D304AC9-B008-4441-9950-0DB3BBE38992}" destId="{94E674AA-EEE4-084B-9B40-F4B137572FA6}" srcOrd="0" destOrd="0" presId="urn:microsoft.com/office/officeart/2008/layout/VerticalCurvedList"/>
    <dgm:cxn modelId="{9A7B6689-F210-0845-94C9-F22E053FC158}" type="presParOf" srcId="{F13343CE-8896-E043-A354-9CF69ABFAB63}" destId="{C1543267-098D-094A-BD82-6AFC5D833C27}" srcOrd="7" destOrd="0" presId="urn:microsoft.com/office/officeart/2008/layout/VerticalCurvedList"/>
    <dgm:cxn modelId="{6C4B6DFC-1DE8-0244-9A74-F256851BD41F}" type="presParOf" srcId="{F13343CE-8896-E043-A354-9CF69ABFAB63}" destId="{2B0B6BE2-6852-154F-A0EC-3216C54BC4AE}" srcOrd="8" destOrd="0" presId="urn:microsoft.com/office/officeart/2008/layout/VerticalCurvedList"/>
    <dgm:cxn modelId="{8864F882-7736-D842-8C07-A6A30184F929}" type="presParOf" srcId="{2B0B6BE2-6852-154F-A0EC-3216C54BC4AE}" destId="{7BCE9BB1-AA86-5E40-B6AA-E1CBC22DC9A7}" srcOrd="0" destOrd="0" presId="urn:microsoft.com/office/officeart/2008/layout/VerticalCurvedList"/>
    <dgm:cxn modelId="{79570013-8FF6-CF4F-8108-2D86A4BDDCA8}" type="presParOf" srcId="{F13343CE-8896-E043-A354-9CF69ABFAB63}" destId="{71411D8F-C314-004B-8EAD-996007751703}" srcOrd="9" destOrd="0" presId="urn:microsoft.com/office/officeart/2008/layout/VerticalCurvedList"/>
    <dgm:cxn modelId="{34CCCC16-7F0F-E54E-B779-086F5BD592A1}" type="presParOf" srcId="{F13343CE-8896-E043-A354-9CF69ABFAB63}" destId="{5F7B6843-DE65-914B-BB89-B7DC57D50137}" srcOrd="10" destOrd="0" presId="urn:microsoft.com/office/officeart/2008/layout/VerticalCurvedList"/>
    <dgm:cxn modelId="{EDF71067-D4DD-A14E-BA27-DA2072A1ABE4}" type="presParOf" srcId="{5F7B6843-DE65-914B-BB89-B7DC57D50137}" destId="{3D39BFD3-DD62-DC4F-B570-56F8ACBCF2B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F92D2AF-80AD-9542-A721-6EF4EA5F27EF}" type="doc">
      <dgm:prSet loTypeId="urn:microsoft.com/office/officeart/2005/8/layout/pyramid2" loCatId="list" qsTypeId="urn:microsoft.com/office/officeart/2005/8/quickstyle/simple1" qsCatId="simple" csTypeId="urn:microsoft.com/office/officeart/2005/8/colors/colorful5" csCatId="colorful" phldr="1"/>
      <dgm:spPr/>
      <dgm:t>
        <a:bodyPr/>
        <a:lstStyle/>
        <a:p>
          <a:endParaRPr lang="es-MX"/>
        </a:p>
      </dgm:t>
    </dgm:pt>
    <dgm:pt modelId="{E24D8E29-ABA4-5247-B373-600250398829}">
      <dgm:prSet custT="1"/>
      <dgm:spPr/>
      <dgm:t>
        <a:bodyPr/>
        <a:lstStyle/>
        <a:p>
          <a:r>
            <a:rPr lang="es-CO" sz="2800" dirty="0"/>
            <a:t>a) Gestionar el Programa de RHB integral para la R l y O.</a:t>
          </a:r>
        </a:p>
      </dgm:t>
    </dgm:pt>
    <dgm:pt modelId="{505B06E3-87FE-8F4D-BF4E-9EFD5D2D6638}" type="parTrans" cxnId="{512AFA66-3664-2F40-8D3A-22E653580892}">
      <dgm:prSet/>
      <dgm:spPr/>
      <dgm:t>
        <a:bodyPr/>
        <a:lstStyle/>
        <a:p>
          <a:endParaRPr lang="es-MX" sz="4800"/>
        </a:p>
      </dgm:t>
    </dgm:pt>
    <dgm:pt modelId="{B9F60E68-CA07-0F4A-9315-EEA55A93006D}" type="sibTrans" cxnId="{512AFA66-3664-2F40-8D3A-22E653580892}">
      <dgm:prSet/>
      <dgm:spPr/>
      <dgm:t>
        <a:bodyPr/>
        <a:lstStyle/>
        <a:p>
          <a:endParaRPr lang="es-MX" sz="4800"/>
        </a:p>
      </dgm:t>
    </dgm:pt>
    <dgm:pt modelId="{260C8105-ABF8-DB46-83A6-B731D3153757}">
      <dgm:prSet custT="1"/>
      <dgm:spPr/>
      <dgm:t>
        <a:bodyPr/>
        <a:lstStyle/>
        <a:p>
          <a:r>
            <a:rPr lang="es-CO" sz="2800" dirty="0"/>
            <a:t>b) Acatar las obligaciones establecidas en el manual.</a:t>
          </a:r>
        </a:p>
      </dgm:t>
    </dgm:pt>
    <dgm:pt modelId="{7144EE20-2A58-0E4D-905C-33415DA888C6}" type="parTrans" cxnId="{F82D4ED1-0CEE-714A-A210-934B077077E3}">
      <dgm:prSet/>
      <dgm:spPr/>
      <dgm:t>
        <a:bodyPr/>
        <a:lstStyle/>
        <a:p>
          <a:endParaRPr lang="es-MX" sz="4800"/>
        </a:p>
      </dgm:t>
    </dgm:pt>
    <dgm:pt modelId="{CCF26644-F08A-034D-96FF-2AE1DA01C9FF}" type="sibTrans" cxnId="{F82D4ED1-0CEE-714A-A210-934B077077E3}">
      <dgm:prSet/>
      <dgm:spPr/>
      <dgm:t>
        <a:bodyPr/>
        <a:lstStyle/>
        <a:p>
          <a:endParaRPr lang="es-MX" sz="4800"/>
        </a:p>
      </dgm:t>
    </dgm:pt>
    <dgm:pt modelId="{7AB3A217-F271-2041-A32F-D29AC907DCF6}">
      <dgm:prSet custT="1"/>
      <dgm:spPr/>
      <dgm:t>
        <a:bodyPr/>
        <a:lstStyle/>
        <a:p>
          <a:r>
            <a:rPr lang="es-CO" sz="2800" dirty="0"/>
            <a:t>c) Garantizar la oportuna la participación de los trabajadores.</a:t>
          </a:r>
        </a:p>
      </dgm:t>
    </dgm:pt>
    <dgm:pt modelId="{9323601C-86AE-A648-98BA-8D87614AC79F}" type="parTrans" cxnId="{457A551B-6ED3-DC4F-A8C7-164FE99D2F8C}">
      <dgm:prSet/>
      <dgm:spPr/>
      <dgm:t>
        <a:bodyPr/>
        <a:lstStyle/>
        <a:p>
          <a:endParaRPr lang="es-MX" sz="4800"/>
        </a:p>
      </dgm:t>
    </dgm:pt>
    <dgm:pt modelId="{26FBF50D-90FF-3647-B8B9-7B7DE9C6B0AB}" type="sibTrans" cxnId="{457A551B-6ED3-DC4F-A8C7-164FE99D2F8C}">
      <dgm:prSet/>
      <dgm:spPr/>
      <dgm:t>
        <a:bodyPr/>
        <a:lstStyle/>
        <a:p>
          <a:endParaRPr lang="es-MX" sz="4800"/>
        </a:p>
      </dgm:t>
    </dgm:pt>
    <dgm:pt modelId="{8EC9B9D8-7706-3A4E-8880-9077A04DBE3C}">
      <dgm:prSet custT="1"/>
      <dgm:spPr/>
      <dgm:t>
        <a:bodyPr/>
        <a:lstStyle/>
        <a:p>
          <a:r>
            <a:rPr lang="es-CO" sz="2800" dirty="0"/>
            <a:t>d) Informar al asegurador el cumplimiento de los compromisos. </a:t>
          </a:r>
        </a:p>
      </dgm:t>
    </dgm:pt>
    <dgm:pt modelId="{7C2BB97D-F4E0-F44D-AE6E-E89871FDEA33}" type="parTrans" cxnId="{1E945D32-F7EB-E24C-BB2E-A7BDB74CF07A}">
      <dgm:prSet/>
      <dgm:spPr/>
      <dgm:t>
        <a:bodyPr/>
        <a:lstStyle/>
        <a:p>
          <a:endParaRPr lang="es-MX" sz="4800"/>
        </a:p>
      </dgm:t>
    </dgm:pt>
    <dgm:pt modelId="{9C39F417-9FBD-7F4E-B696-E0818B03C0D7}" type="sibTrans" cxnId="{1E945D32-F7EB-E24C-BB2E-A7BDB74CF07A}">
      <dgm:prSet/>
      <dgm:spPr/>
      <dgm:t>
        <a:bodyPr/>
        <a:lstStyle/>
        <a:p>
          <a:endParaRPr lang="es-MX" sz="4800"/>
        </a:p>
      </dgm:t>
    </dgm:pt>
    <dgm:pt modelId="{CF0805BE-7EFC-CD46-9E65-14DA1158AB4F}">
      <dgm:prSet custT="1"/>
      <dgm:spPr/>
      <dgm:t>
        <a:bodyPr/>
        <a:lstStyle/>
        <a:p>
          <a:r>
            <a:rPr lang="es-CO" sz="2000" dirty="0"/>
            <a:t>e) Articular en los SVE el componente de RHB I seguimiento a los eventos de salud para identificar e intervenir tempranamente los FRO que afectan la funcionalidad y el funcionamiento.</a:t>
          </a:r>
        </a:p>
      </dgm:t>
    </dgm:pt>
    <dgm:pt modelId="{07DCBA15-3AAF-DB44-AE84-8D65809165BA}" type="parTrans" cxnId="{C81AB2DD-9D23-0F47-9D97-01094C344633}">
      <dgm:prSet/>
      <dgm:spPr/>
      <dgm:t>
        <a:bodyPr/>
        <a:lstStyle/>
        <a:p>
          <a:endParaRPr lang="es-MX" sz="4800"/>
        </a:p>
      </dgm:t>
    </dgm:pt>
    <dgm:pt modelId="{414195A4-AEFB-CF46-AF6A-A0914EACA53A}" type="sibTrans" cxnId="{C81AB2DD-9D23-0F47-9D97-01094C344633}">
      <dgm:prSet/>
      <dgm:spPr/>
      <dgm:t>
        <a:bodyPr/>
        <a:lstStyle/>
        <a:p>
          <a:endParaRPr lang="es-MX" sz="4800"/>
        </a:p>
      </dgm:t>
    </dgm:pt>
    <dgm:pt modelId="{2D831A4F-0CD5-D34F-8E0B-9B44DC46A1B9}">
      <dgm:prSet custT="1"/>
      <dgm:spPr/>
      <dgm:t>
        <a:bodyPr/>
        <a:lstStyle/>
        <a:p>
          <a:r>
            <a:rPr lang="es-CO" sz="2400" dirty="0"/>
            <a:t>f) Capacitación, asesoría, entrenamiento, asistencia técnica e implementar en el Programa, RV.</a:t>
          </a:r>
        </a:p>
      </dgm:t>
    </dgm:pt>
    <dgm:pt modelId="{DACE745F-304A-0340-A5D5-1C7D8F99553B}" type="parTrans" cxnId="{FA1547BD-8ED2-0043-ABE3-A45906D54F5F}">
      <dgm:prSet/>
      <dgm:spPr/>
      <dgm:t>
        <a:bodyPr/>
        <a:lstStyle/>
        <a:p>
          <a:endParaRPr lang="es-MX" sz="4800"/>
        </a:p>
      </dgm:t>
    </dgm:pt>
    <dgm:pt modelId="{020CEDEA-2B2D-2045-9052-57BD31E4C53A}" type="sibTrans" cxnId="{FA1547BD-8ED2-0043-ABE3-A45906D54F5F}">
      <dgm:prSet/>
      <dgm:spPr/>
      <dgm:t>
        <a:bodyPr/>
        <a:lstStyle/>
        <a:p>
          <a:endParaRPr lang="es-MX" sz="4800"/>
        </a:p>
      </dgm:t>
    </dgm:pt>
    <dgm:pt modelId="{93723BB1-DD26-4C41-A30D-133F7EC4D46B}" type="pres">
      <dgm:prSet presAssocID="{6F92D2AF-80AD-9542-A721-6EF4EA5F27EF}" presName="compositeShape" presStyleCnt="0">
        <dgm:presLayoutVars>
          <dgm:dir/>
          <dgm:resizeHandles/>
        </dgm:presLayoutVars>
      </dgm:prSet>
      <dgm:spPr/>
      <dgm:t>
        <a:bodyPr/>
        <a:lstStyle/>
        <a:p>
          <a:endParaRPr lang="es-ES"/>
        </a:p>
      </dgm:t>
    </dgm:pt>
    <dgm:pt modelId="{57712BA0-1186-8D45-819E-E2A9EFB6DF37}" type="pres">
      <dgm:prSet presAssocID="{6F92D2AF-80AD-9542-A721-6EF4EA5F27EF}" presName="pyramid" presStyleLbl="node1" presStyleIdx="0" presStyleCnt="1"/>
      <dgm:spPr/>
    </dgm:pt>
    <dgm:pt modelId="{807E1C88-EA09-DE43-9D66-0A5EB6794434}" type="pres">
      <dgm:prSet presAssocID="{6F92D2AF-80AD-9542-A721-6EF4EA5F27EF}" presName="theList" presStyleCnt="0"/>
      <dgm:spPr/>
    </dgm:pt>
    <dgm:pt modelId="{CC476971-9D93-1147-8D2F-97A01D4889AF}" type="pres">
      <dgm:prSet presAssocID="{E24D8E29-ABA4-5247-B373-600250398829}" presName="aNode" presStyleLbl="fgAcc1" presStyleIdx="0" presStyleCnt="6" custScaleX="249320">
        <dgm:presLayoutVars>
          <dgm:bulletEnabled val="1"/>
        </dgm:presLayoutVars>
      </dgm:prSet>
      <dgm:spPr/>
      <dgm:t>
        <a:bodyPr/>
        <a:lstStyle/>
        <a:p>
          <a:endParaRPr lang="es-ES"/>
        </a:p>
      </dgm:t>
    </dgm:pt>
    <dgm:pt modelId="{EC872CEC-0769-4A48-BAD9-8EEF49A719E4}" type="pres">
      <dgm:prSet presAssocID="{E24D8E29-ABA4-5247-B373-600250398829}" presName="aSpace" presStyleCnt="0"/>
      <dgm:spPr/>
    </dgm:pt>
    <dgm:pt modelId="{570A0944-4F74-8D46-AE97-F3A5CEB2964A}" type="pres">
      <dgm:prSet presAssocID="{260C8105-ABF8-DB46-83A6-B731D3153757}" presName="aNode" presStyleLbl="fgAcc1" presStyleIdx="1" presStyleCnt="6" custScaleX="249320">
        <dgm:presLayoutVars>
          <dgm:bulletEnabled val="1"/>
        </dgm:presLayoutVars>
      </dgm:prSet>
      <dgm:spPr/>
      <dgm:t>
        <a:bodyPr/>
        <a:lstStyle/>
        <a:p>
          <a:endParaRPr lang="es-ES"/>
        </a:p>
      </dgm:t>
    </dgm:pt>
    <dgm:pt modelId="{653C5655-BBB6-9E49-BFB1-D813390DFBDE}" type="pres">
      <dgm:prSet presAssocID="{260C8105-ABF8-DB46-83A6-B731D3153757}" presName="aSpace" presStyleCnt="0"/>
      <dgm:spPr/>
    </dgm:pt>
    <dgm:pt modelId="{A07F2069-5686-DF40-B868-CCD39C418D08}" type="pres">
      <dgm:prSet presAssocID="{7AB3A217-F271-2041-A32F-D29AC907DCF6}" presName="aNode" presStyleLbl="fgAcc1" presStyleIdx="2" presStyleCnt="6" custScaleX="249320">
        <dgm:presLayoutVars>
          <dgm:bulletEnabled val="1"/>
        </dgm:presLayoutVars>
      </dgm:prSet>
      <dgm:spPr/>
      <dgm:t>
        <a:bodyPr/>
        <a:lstStyle/>
        <a:p>
          <a:endParaRPr lang="es-ES"/>
        </a:p>
      </dgm:t>
    </dgm:pt>
    <dgm:pt modelId="{8C42DAD1-AAF5-F249-BB91-ED500C74D0A1}" type="pres">
      <dgm:prSet presAssocID="{7AB3A217-F271-2041-A32F-D29AC907DCF6}" presName="aSpace" presStyleCnt="0"/>
      <dgm:spPr/>
    </dgm:pt>
    <dgm:pt modelId="{1DB8F75C-98B3-C943-B649-E2B43308DEC5}" type="pres">
      <dgm:prSet presAssocID="{8EC9B9D8-7706-3A4E-8880-9077A04DBE3C}" presName="aNode" presStyleLbl="fgAcc1" presStyleIdx="3" presStyleCnt="6" custScaleX="249320">
        <dgm:presLayoutVars>
          <dgm:bulletEnabled val="1"/>
        </dgm:presLayoutVars>
      </dgm:prSet>
      <dgm:spPr/>
      <dgm:t>
        <a:bodyPr/>
        <a:lstStyle/>
        <a:p>
          <a:endParaRPr lang="es-ES"/>
        </a:p>
      </dgm:t>
    </dgm:pt>
    <dgm:pt modelId="{B619E515-2277-5641-8D42-81BB23D0CB9B}" type="pres">
      <dgm:prSet presAssocID="{8EC9B9D8-7706-3A4E-8880-9077A04DBE3C}" presName="aSpace" presStyleCnt="0"/>
      <dgm:spPr/>
    </dgm:pt>
    <dgm:pt modelId="{2CFE4686-AFB9-7943-872B-C6D52DC4BC12}" type="pres">
      <dgm:prSet presAssocID="{CF0805BE-7EFC-CD46-9E65-14DA1158AB4F}" presName="aNode" presStyleLbl="fgAcc1" presStyleIdx="4" presStyleCnt="6" custScaleX="249320">
        <dgm:presLayoutVars>
          <dgm:bulletEnabled val="1"/>
        </dgm:presLayoutVars>
      </dgm:prSet>
      <dgm:spPr/>
      <dgm:t>
        <a:bodyPr/>
        <a:lstStyle/>
        <a:p>
          <a:endParaRPr lang="es-ES"/>
        </a:p>
      </dgm:t>
    </dgm:pt>
    <dgm:pt modelId="{2F2C3ED2-1962-0D41-BCE9-81BE31285816}" type="pres">
      <dgm:prSet presAssocID="{CF0805BE-7EFC-CD46-9E65-14DA1158AB4F}" presName="aSpace" presStyleCnt="0"/>
      <dgm:spPr/>
    </dgm:pt>
    <dgm:pt modelId="{9431D5BC-EBAD-A846-BCAE-4EA6262BCA25}" type="pres">
      <dgm:prSet presAssocID="{2D831A4F-0CD5-D34F-8E0B-9B44DC46A1B9}" presName="aNode" presStyleLbl="fgAcc1" presStyleIdx="5" presStyleCnt="6" custScaleX="249320">
        <dgm:presLayoutVars>
          <dgm:bulletEnabled val="1"/>
        </dgm:presLayoutVars>
      </dgm:prSet>
      <dgm:spPr/>
      <dgm:t>
        <a:bodyPr/>
        <a:lstStyle/>
        <a:p>
          <a:endParaRPr lang="es-ES"/>
        </a:p>
      </dgm:t>
    </dgm:pt>
    <dgm:pt modelId="{74375704-2F1A-074A-9D51-85931C993E85}" type="pres">
      <dgm:prSet presAssocID="{2D831A4F-0CD5-D34F-8E0B-9B44DC46A1B9}" presName="aSpace" presStyleCnt="0"/>
      <dgm:spPr/>
    </dgm:pt>
  </dgm:ptLst>
  <dgm:cxnLst>
    <dgm:cxn modelId="{1E945D32-F7EB-E24C-BB2E-A7BDB74CF07A}" srcId="{6F92D2AF-80AD-9542-A721-6EF4EA5F27EF}" destId="{8EC9B9D8-7706-3A4E-8880-9077A04DBE3C}" srcOrd="3" destOrd="0" parTransId="{7C2BB97D-F4E0-F44D-AE6E-E89871FDEA33}" sibTransId="{9C39F417-9FBD-7F4E-B696-E0818B03C0D7}"/>
    <dgm:cxn modelId="{C81AB2DD-9D23-0F47-9D97-01094C344633}" srcId="{6F92D2AF-80AD-9542-A721-6EF4EA5F27EF}" destId="{CF0805BE-7EFC-CD46-9E65-14DA1158AB4F}" srcOrd="4" destOrd="0" parTransId="{07DCBA15-3AAF-DB44-AE84-8D65809165BA}" sibTransId="{414195A4-AEFB-CF46-AF6A-A0914EACA53A}"/>
    <dgm:cxn modelId="{1FAAD8AF-B30A-6743-B9BF-0208B4D1F69C}" type="presOf" srcId="{7AB3A217-F271-2041-A32F-D29AC907DCF6}" destId="{A07F2069-5686-DF40-B868-CCD39C418D08}" srcOrd="0" destOrd="0" presId="urn:microsoft.com/office/officeart/2005/8/layout/pyramid2"/>
    <dgm:cxn modelId="{457A551B-6ED3-DC4F-A8C7-164FE99D2F8C}" srcId="{6F92D2AF-80AD-9542-A721-6EF4EA5F27EF}" destId="{7AB3A217-F271-2041-A32F-D29AC907DCF6}" srcOrd="2" destOrd="0" parTransId="{9323601C-86AE-A648-98BA-8D87614AC79F}" sibTransId="{26FBF50D-90FF-3647-B8B9-7B7DE9C6B0AB}"/>
    <dgm:cxn modelId="{F82D4ED1-0CEE-714A-A210-934B077077E3}" srcId="{6F92D2AF-80AD-9542-A721-6EF4EA5F27EF}" destId="{260C8105-ABF8-DB46-83A6-B731D3153757}" srcOrd="1" destOrd="0" parTransId="{7144EE20-2A58-0E4D-905C-33415DA888C6}" sibTransId="{CCF26644-F08A-034D-96FF-2AE1DA01C9FF}"/>
    <dgm:cxn modelId="{035FB89C-8BE1-E047-AE10-4E3B3DE32BFC}" type="presOf" srcId="{8EC9B9D8-7706-3A4E-8880-9077A04DBE3C}" destId="{1DB8F75C-98B3-C943-B649-E2B43308DEC5}" srcOrd="0" destOrd="0" presId="urn:microsoft.com/office/officeart/2005/8/layout/pyramid2"/>
    <dgm:cxn modelId="{23A9DA3E-4ACB-0D4E-9116-EAF0E26885F0}" type="presOf" srcId="{CF0805BE-7EFC-CD46-9E65-14DA1158AB4F}" destId="{2CFE4686-AFB9-7943-872B-C6D52DC4BC12}" srcOrd="0" destOrd="0" presId="urn:microsoft.com/office/officeart/2005/8/layout/pyramid2"/>
    <dgm:cxn modelId="{FA1547BD-8ED2-0043-ABE3-A45906D54F5F}" srcId="{6F92D2AF-80AD-9542-A721-6EF4EA5F27EF}" destId="{2D831A4F-0CD5-D34F-8E0B-9B44DC46A1B9}" srcOrd="5" destOrd="0" parTransId="{DACE745F-304A-0340-A5D5-1C7D8F99553B}" sibTransId="{020CEDEA-2B2D-2045-9052-57BD31E4C53A}"/>
    <dgm:cxn modelId="{512AFA66-3664-2F40-8D3A-22E653580892}" srcId="{6F92D2AF-80AD-9542-A721-6EF4EA5F27EF}" destId="{E24D8E29-ABA4-5247-B373-600250398829}" srcOrd="0" destOrd="0" parTransId="{505B06E3-87FE-8F4D-BF4E-9EFD5D2D6638}" sibTransId="{B9F60E68-CA07-0F4A-9315-EEA55A93006D}"/>
    <dgm:cxn modelId="{FB0F7A1A-1C1B-BE45-A9ED-25B518DF776D}" type="presOf" srcId="{260C8105-ABF8-DB46-83A6-B731D3153757}" destId="{570A0944-4F74-8D46-AE97-F3A5CEB2964A}" srcOrd="0" destOrd="0" presId="urn:microsoft.com/office/officeart/2005/8/layout/pyramid2"/>
    <dgm:cxn modelId="{869EF791-621C-094B-94ED-F7086BA7B375}" type="presOf" srcId="{2D831A4F-0CD5-D34F-8E0B-9B44DC46A1B9}" destId="{9431D5BC-EBAD-A846-BCAE-4EA6262BCA25}" srcOrd="0" destOrd="0" presId="urn:microsoft.com/office/officeart/2005/8/layout/pyramid2"/>
    <dgm:cxn modelId="{F3B5E49C-99F4-2041-8D46-60CBFE10C046}" type="presOf" srcId="{E24D8E29-ABA4-5247-B373-600250398829}" destId="{CC476971-9D93-1147-8D2F-97A01D4889AF}" srcOrd="0" destOrd="0" presId="urn:microsoft.com/office/officeart/2005/8/layout/pyramid2"/>
    <dgm:cxn modelId="{1AE981D4-D146-5B46-928E-655A7FA8F762}" type="presOf" srcId="{6F92D2AF-80AD-9542-A721-6EF4EA5F27EF}" destId="{93723BB1-DD26-4C41-A30D-133F7EC4D46B}" srcOrd="0" destOrd="0" presId="urn:microsoft.com/office/officeart/2005/8/layout/pyramid2"/>
    <dgm:cxn modelId="{D231F3F0-943F-A14E-8769-54A35FC099A7}" type="presParOf" srcId="{93723BB1-DD26-4C41-A30D-133F7EC4D46B}" destId="{57712BA0-1186-8D45-819E-E2A9EFB6DF37}" srcOrd="0" destOrd="0" presId="urn:microsoft.com/office/officeart/2005/8/layout/pyramid2"/>
    <dgm:cxn modelId="{0728DFA6-9DAD-9540-B69B-A6C0EE3C5A55}" type="presParOf" srcId="{93723BB1-DD26-4C41-A30D-133F7EC4D46B}" destId="{807E1C88-EA09-DE43-9D66-0A5EB6794434}" srcOrd="1" destOrd="0" presId="urn:microsoft.com/office/officeart/2005/8/layout/pyramid2"/>
    <dgm:cxn modelId="{87FA9A8D-F48F-6349-B89C-E8530819638E}" type="presParOf" srcId="{807E1C88-EA09-DE43-9D66-0A5EB6794434}" destId="{CC476971-9D93-1147-8D2F-97A01D4889AF}" srcOrd="0" destOrd="0" presId="urn:microsoft.com/office/officeart/2005/8/layout/pyramid2"/>
    <dgm:cxn modelId="{729D3D4D-69C1-E042-BDE5-B88FD51CE4BD}" type="presParOf" srcId="{807E1C88-EA09-DE43-9D66-0A5EB6794434}" destId="{EC872CEC-0769-4A48-BAD9-8EEF49A719E4}" srcOrd="1" destOrd="0" presId="urn:microsoft.com/office/officeart/2005/8/layout/pyramid2"/>
    <dgm:cxn modelId="{83B56499-05AB-6443-8FAD-EDCA602BAE18}" type="presParOf" srcId="{807E1C88-EA09-DE43-9D66-0A5EB6794434}" destId="{570A0944-4F74-8D46-AE97-F3A5CEB2964A}" srcOrd="2" destOrd="0" presId="urn:microsoft.com/office/officeart/2005/8/layout/pyramid2"/>
    <dgm:cxn modelId="{E8C08D06-FA66-2A47-B195-C2AC9E7CD4F7}" type="presParOf" srcId="{807E1C88-EA09-DE43-9D66-0A5EB6794434}" destId="{653C5655-BBB6-9E49-BFB1-D813390DFBDE}" srcOrd="3" destOrd="0" presId="urn:microsoft.com/office/officeart/2005/8/layout/pyramid2"/>
    <dgm:cxn modelId="{D5972A02-D5AD-5041-9C9B-F0244978FD7F}" type="presParOf" srcId="{807E1C88-EA09-DE43-9D66-0A5EB6794434}" destId="{A07F2069-5686-DF40-B868-CCD39C418D08}" srcOrd="4" destOrd="0" presId="urn:microsoft.com/office/officeart/2005/8/layout/pyramid2"/>
    <dgm:cxn modelId="{0B3E79E0-DD73-5B40-BCC0-9C2ABEC65678}" type="presParOf" srcId="{807E1C88-EA09-DE43-9D66-0A5EB6794434}" destId="{8C42DAD1-AAF5-F249-BB91-ED500C74D0A1}" srcOrd="5" destOrd="0" presId="urn:microsoft.com/office/officeart/2005/8/layout/pyramid2"/>
    <dgm:cxn modelId="{10308C60-C09F-9A44-8F47-4B95CA995162}" type="presParOf" srcId="{807E1C88-EA09-DE43-9D66-0A5EB6794434}" destId="{1DB8F75C-98B3-C943-B649-E2B43308DEC5}" srcOrd="6" destOrd="0" presId="urn:microsoft.com/office/officeart/2005/8/layout/pyramid2"/>
    <dgm:cxn modelId="{A2735C66-D043-B84A-8E5D-0F4B3CC6C61C}" type="presParOf" srcId="{807E1C88-EA09-DE43-9D66-0A5EB6794434}" destId="{B619E515-2277-5641-8D42-81BB23D0CB9B}" srcOrd="7" destOrd="0" presId="urn:microsoft.com/office/officeart/2005/8/layout/pyramid2"/>
    <dgm:cxn modelId="{271BD9DC-0533-B243-B240-A24D4F43BBA8}" type="presParOf" srcId="{807E1C88-EA09-DE43-9D66-0A5EB6794434}" destId="{2CFE4686-AFB9-7943-872B-C6D52DC4BC12}" srcOrd="8" destOrd="0" presId="urn:microsoft.com/office/officeart/2005/8/layout/pyramid2"/>
    <dgm:cxn modelId="{DCB32BCB-4825-D446-A17D-563B76A30E42}" type="presParOf" srcId="{807E1C88-EA09-DE43-9D66-0A5EB6794434}" destId="{2F2C3ED2-1962-0D41-BCE9-81BE31285816}" srcOrd="9" destOrd="0" presId="urn:microsoft.com/office/officeart/2005/8/layout/pyramid2"/>
    <dgm:cxn modelId="{6E902176-7D4E-574F-848F-70675734AB94}" type="presParOf" srcId="{807E1C88-EA09-DE43-9D66-0A5EB6794434}" destId="{9431D5BC-EBAD-A846-BCAE-4EA6262BCA25}" srcOrd="10" destOrd="0" presId="urn:microsoft.com/office/officeart/2005/8/layout/pyramid2"/>
    <dgm:cxn modelId="{5075D604-8B35-8D44-9AE5-C9F1DD32F3A8}" type="presParOf" srcId="{807E1C88-EA09-DE43-9D66-0A5EB6794434}" destId="{74375704-2F1A-074A-9D51-85931C993E85}"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236E3EE-BF48-714A-BEEC-19A33737D936}" type="doc">
      <dgm:prSet loTypeId="urn:microsoft.com/office/officeart/2005/8/layout/pyramid2" loCatId="list" qsTypeId="urn:microsoft.com/office/officeart/2005/8/quickstyle/simple1" qsCatId="simple" csTypeId="urn:microsoft.com/office/officeart/2005/8/colors/colorful5" csCatId="colorful" phldr="1"/>
      <dgm:spPr/>
      <dgm:t>
        <a:bodyPr/>
        <a:lstStyle/>
        <a:p>
          <a:endParaRPr lang="es-MX"/>
        </a:p>
      </dgm:t>
    </dgm:pt>
    <dgm:pt modelId="{DC227CCE-6873-1048-A333-5DFEC2CA7B1B}">
      <dgm:prSet custT="1"/>
      <dgm:spPr/>
      <dgm:t>
        <a:bodyPr/>
        <a:lstStyle/>
        <a:p>
          <a:r>
            <a:rPr lang="es-CO" sz="1800" dirty="0">
              <a:solidFill>
                <a:schemeClr val="tx1"/>
              </a:solidFill>
            </a:rPr>
            <a:t>g) Aportar el detalle de cargos y funciones / WR siniestrado con el fin de dirigir las recomendaciones emitidas Del MD T en su rehabilitación funcional.</a:t>
          </a:r>
        </a:p>
      </dgm:t>
    </dgm:pt>
    <dgm:pt modelId="{1128A92A-D1B9-2D41-BFD2-4BA109177F90}" type="parTrans" cxnId="{72D35D5F-9AE2-7B49-B814-C2C8B95B1229}">
      <dgm:prSet/>
      <dgm:spPr/>
      <dgm:t>
        <a:bodyPr/>
        <a:lstStyle/>
        <a:p>
          <a:endParaRPr lang="es-MX" sz="3200">
            <a:solidFill>
              <a:schemeClr val="tx1"/>
            </a:solidFill>
          </a:endParaRPr>
        </a:p>
      </dgm:t>
    </dgm:pt>
    <dgm:pt modelId="{2CE9CCEF-1E23-EC41-A7B8-205A6089C968}" type="sibTrans" cxnId="{72D35D5F-9AE2-7B49-B814-C2C8B95B1229}">
      <dgm:prSet/>
      <dgm:spPr/>
      <dgm:t>
        <a:bodyPr/>
        <a:lstStyle/>
        <a:p>
          <a:endParaRPr lang="es-MX" sz="3200">
            <a:solidFill>
              <a:schemeClr val="tx1"/>
            </a:solidFill>
          </a:endParaRPr>
        </a:p>
      </dgm:t>
    </dgm:pt>
    <dgm:pt modelId="{B5292C9E-3D7D-3B49-AD42-B83D47160535}">
      <dgm:prSet custT="1"/>
      <dgm:spPr/>
      <dgm:t>
        <a:bodyPr/>
        <a:lstStyle/>
        <a:p>
          <a:r>
            <a:rPr lang="es-CO" sz="1800" dirty="0">
              <a:solidFill>
                <a:schemeClr val="tx1"/>
              </a:solidFill>
            </a:rPr>
            <a:t>h) Atender las recomendaciones o restricciones laborales de reintegro laboral; termina el proceso de RHB / 10 días, el trabajador debe ser objeto de las EMO propias del SGSST (Resolución 2346 de 2007).</a:t>
          </a:r>
        </a:p>
      </dgm:t>
    </dgm:pt>
    <dgm:pt modelId="{E9EBF787-3770-FD4A-8693-3FB026893475}" type="parTrans" cxnId="{FD4B5036-2DFA-194D-8EDA-B514FAC31312}">
      <dgm:prSet/>
      <dgm:spPr/>
      <dgm:t>
        <a:bodyPr/>
        <a:lstStyle/>
        <a:p>
          <a:endParaRPr lang="es-MX" sz="3200">
            <a:solidFill>
              <a:schemeClr val="tx1"/>
            </a:solidFill>
          </a:endParaRPr>
        </a:p>
      </dgm:t>
    </dgm:pt>
    <dgm:pt modelId="{94AC20C4-F077-3347-9551-5A1EA237AE82}" type="sibTrans" cxnId="{FD4B5036-2DFA-194D-8EDA-B514FAC31312}">
      <dgm:prSet/>
      <dgm:spPr/>
      <dgm:t>
        <a:bodyPr/>
        <a:lstStyle/>
        <a:p>
          <a:endParaRPr lang="es-MX" sz="3200">
            <a:solidFill>
              <a:schemeClr val="tx1"/>
            </a:solidFill>
          </a:endParaRPr>
        </a:p>
      </dgm:t>
    </dgm:pt>
    <dgm:pt modelId="{ED893C61-C681-D444-95EA-931C18F00A9C}">
      <dgm:prSet custT="1"/>
      <dgm:spPr/>
      <dgm:t>
        <a:bodyPr/>
        <a:lstStyle/>
        <a:p>
          <a:r>
            <a:rPr lang="es-CO" sz="1800" dirty="0">
              <a:solidFill>
                <a:schemeClr val="tx1"/>
              </a:solidFill>
            </a:rPr>
            <a:t>i) Ubicar al trabajador atendiendo las recomendaciones o restricciones (Md T y/o el Programa de RI y RO y L) cargo compatible con sus capacidades y aptitudes (movimientos de personal necesarios).</a:t>
          </a:r>
        </a:p>
      </dgm:t>
    </dgm:pt>
    <dgm:pt modelId="{A57A6A14-CAA1-6F4C-865B-598412AC7A7C}" type="parTrans" cxnId="{FA9D98E0-6C59-E441-9EAC-39E03B51FC17}">
      <dgm:prSet/>
      <dgm:spPr/>
      <dgm:t>
        <a:bodyPr/>
        <a:lstStyle/>
        <a:p>
          <a:endParaRPr lang="es-MX" sz="3200">
            <a:solidFill>
              <a:schemeClr val="tx1"/>
            </a:solidFill>
          </a:endParaRPr>
        </a:p>
      </dgm:t>
    </dgm:pt>
    <dgm:pt modelId="{B08888A1-7E18-674B-92D9-576346559D72}" type="sibTrans" cxnId="{FA9D98E0-6C59-E441-9EAC-39E03B51FC17}">
      <dgm:prSet/>
      <dgm:spPr/>
      <dgm:t>
        <a:bodyPr/>
        <a:lstStyle/>
        <a:p>
          <a:endParaRPr lang="es-MX" sz="3200">
            <a:solidFill>
              <a:schemeClr val="tx1"/>
            </a:solidFill>
          </a:endParaRPr>
        </a:p>
      </dgm:t>
    </dgm:pt>
    <dgm:pt modelId="{EFC08B4C-4C05-1D41-BDBC-047137CFC04E}">
      <dgm:prSet custT="1"/>
      <dgm:spPr/>
      <dgm:t>
        <a:bodyPr/>
        <a:lstStyle/>
        <a:p>
          <a:r>
            <a:rPr lang="es-CO" sz="1800" dirty="0">
              <a:solidFill>
                <a:schemeClr val="tx1"/>
              </a:solidFill>
            </a:rPr>
            <a:t>j) Es responsable sobre las acciones de reconversión de mano de obra.</a:t>
          </a:r>
        </a:p>
      </dgm:t>
    </dgm:pt>
    <dgm:pt modelId="{2830B0EB-A881-7043-977D-C6D6C2600F89}" type="parTrans" cxnId="{CFEF67A0-34E7-DC44-8A6F-9E43761381F6}">
      <dgm:prSet/>
      <dgm:spPr/>
      <dgm:t>
        <a:bodyPr/>
        <a:lstStyle/>
        <a:p>
          <a:endParaRPr lang="es-MX" sz="3200">
            <a:solidFill>
              <a:schemeClr val="tx1"/>
            </a:solidFill>
          </a:endParaRPr>
        </a:p>
      </dgm:t>
    </dgm:pt>
    <dgm:pt modelId="{72098FE4-6D63-A247-A87F-6C164FF37A75}" type="sibTrans" cxnId="{CFEF67A0-34E7-DC44-8A6F-9E43761381F6}">
      <dgm:prSet/>
      <dgm:spPr/>
      <dgm:t>
        <a:bodyPr/>
        <a:lstStyle/>
        <a:p>
          <a:endParaRPr lang="es-MX" sz="3200">
            <a:solidFill>
              <a:schemeClr val="tx1"/>
            </a:solidFill>
          </a:endParaRPr>
        </a:p>
      </dgm:t>
    </dgm:pt>
    <dgm:pt modelId="{9A5DB466-FB4E-7143-88BC-052DACDA1776}">
      <dgm:prSet custT="1"/>
      <dgm:spPr/>
      <dgm:t>
        <a:bodyPr/>
        <a:lstStyle/>
        <a:p>
          <a:r>
            <a:rPr lang="es-CO" sz="1800" dirty="0">
              <a:solidFill>
                <a:schemeClr val="tx1"/>
              </a:solidFill>
            </a:rPr>
            <a:t>k) Permitir y facilitar al trabajador su participación en los programas necesarios para lograr su recuperación funcional.</a:t>
          </a:r>
        </a:p>
      </dgm:t>
    </dgm:pt>
    <dgm:pt modelId="{E5E73682-4D17-A542-BD8D-FFE0DC35BEAA}" type="parTrans" cxnId="{07EB94E5-1F93-B64B-968F-3EC6110D4006}">
      <dgm:prSet/>
      <dgm:spPr/>
      <dgm:t>
        <a:bodyPr/>
        <a:lstStyle/>
        <a:p>
          <a:endParaRPr lang="es-MX" sz="3200">
            <a:solidFill>
              <a:schemeClr val="tx1"/>
            </a:solidFill>
          </a:endParaRPr>
        </a:p>
      </dgm:t>
    </dgm:pt>
    <dgm:pt modelId="{CC168403-A007-1442-A765-4B076D257E8C}" type="sibTrans" cxnId="{07EB94E5-1F93-B64B-968F-3EC6110D4006}">
      <dgm:prSet/>
      <dgm:spPr/>
      <dgm:t>
        <a:bodyPr/>
        <a:lstStyle/>
        <a:p>
          <a:endParaRPr lang="es-MX" sz="3200">
            <a:solidFill>
              <a:schemeClr val="tx1"/>
            </a:solidFill>
          </a:endParaRPr>
        </a:p>
      </dgm:t>
    </dgm:pt>
    <dgm:pt modelId="{9677BB4D-CD5D-0546-8911-9F7CE737B467}">
      <dgm:prSet custT="1"/>
      <dgm:spPr/>
      <dgm:t>
        <a:bodyPr/>
        <a:lstStyle/>
        <a:p>
          <a:r>
            <a:rPr lang="es-CO" sz="1800">
              <a:solidFill>
                <a:schemeClr val="tx1"/>
              </a:solidFill>
            </a:rPr>
            <a:t>l) Realizar los EPT para el desarrollo del Programa de RI y RO y L, así mismo, llevar un historial de los estudios realizados.</a:t>
          </a:r>
        </a:p>
      </dgm:t>
    </dgm:pt>
    <dgm:pt modelId="{3EED262A-56D6-9841-9CF5-71CC4765C1C3}" type="parTrans" cxnId="{EFE85FB7-1F4E-704E-92D8-A0804DF8B23B}">
      <dgm:prSet/>
      <dgm:spPr/>
      <dgm:t>
        <a:bodyPr/>
        <a:lstStyle/>
        <a:p>
          <a:endParaRPr lang="es-MX" sz="3200">
            <a:solidFill>
              <a:schemeClr val="tx1"/>
            </a:solidFill>
          </a:endParaRPr>
        </a:p>
      </dgm:t>
    </dgm:pt>
    <dgm:pt modelId="{59037788-FDBB-5644-8948-8091F32ACAEE}" type="sibTrans" cxnId="{EFE85FB7-1F4E-704E-92D8-A0804DF8B23B}">
      <dgm:prSet/>
      <dgm:spPr/>
      <dgm:t>
        <a:bodyPr/>
        <a:lstStyle/>
        <a:p>
          <a:endParaRPr lang="es-MX" sz="3200">
            <a:solidFill>
              <a:schemeClr val="tx1"/>
            </a:solidFill>
          </a:endParaRPr>
        </a:p>
      </dgm:t>
    </dgm:pt>
    <dgm:pt modelId="{2E27E235-2347-2F41-BB64-D2876E7FD8AC}" type="pres">
      <dgm:prSet presAssocID="{B236E3EE-BF48-714A-BEEC-19A33737D936}" presName="compositeShape" presStyleCnt="0">
        <dgm:presLayoutVars>
          <dgm:dir/>
          <dgm:resizeHandles/>
        </dgm:presLayoutVars>
      </dgm:prSet>
      <dgm:spPr/>
      <dgm:t>
        <a:bodyPr/>
        <a:lstStyle/>
        <a:p>
          <a:endParaRPr lang="es-ES"/>
        </a:p>
      </dgm:t>
    </dgm:pt>
    <dgm:pt modelId="{21674DC3-C75C-FD4C-8603-E89BA8C3CDBD}" type="pres">
      <dgm:prSet presAssocID="{B236E3EE-BF48-714A-BEEC-19A33737D936}" presName="pyramid" presStyleLbl="node1" presStyleIdx="0" presStyleCnt="1" custScaleX="129902" custScaleY="98076"/>
      <dgm:spPr/>
    </dgm:pt>
    <dgm:pt modelId="{4024FB23-E9B4-A045-9E8F-9191D9AD56AC}" type="pres">
      <dgm:prSet presAssocID="{B236E3EE-BF48-714A-BEEC-19A33737D936}" presName="theList" presStyleCnt="0"/>
      <dgm:spPr/>
    </dgm:pt>
    <dgm:pt modelId="{D1E1AC8D-5719-2D45-B582-2FFCB199FC79}" type="pres">
      <dgm:prSet presAssocID="{DC227CCE-6873-1048-A333-5DFEC2CA7B1B}" presName="aNode" presStyleLbl="fgAcc1" presStyleIdx="0" presStyleCnt="6" custScaleX="211213">
        <dgm:presLayoutVars>
          <dgm:bulletEnabled val="1"/>
        </dgm:presLayoutVars>
      </dgm:prSet>
      <dgm:spPr/>
      <dgm:t>
        <a:bodyPr/>
        <a:lstStyle/>
        <a:p>
          <a:endParaRPr lang="es-ES"/>
        </a:p>
      </dgm:t>
    </dgm:pt>
    <dgm:pt modelId="{DA66F552-9AE1-C14B-A231-8DDDBEA41397}" type="pres">
      <dgm:prSet presAssocID="{DC227CCE-6873-1048-A333-5DFEC2CA7B1B}" presName="aSpace" presStyleCnt="0"/>
      <dgm:spPr/>
    </dgm:pt>
    <dgm:pt modelId="{D996C377-AEB8-F646-995A-64A660B27E5D}" type="pres">
      <dgm:prSet presAssocID="{B5292C9E-3D7D-3B49-AD42-B83D47160535}" presName="aNode" presStyleLbl="fgAcc1" presStyleIdx="1" presStyleCnt="6" custScaleX="211213">
        <dgm:presLayoutVars>
          <dgm:bulletEnabled val="1"/>
        </dgm:presLayoutVars>
      </dgm:prSet>
      <dgm:spPr/>
      <dgm:t>
        <a:bodyPr/>
        <a:lstStyle/>
        <a:p>
          <a:endParaRPr lang="es-ES"/>
        </a:p>
      </dgm:t>
    </dgm:pt>
    <dgm:pt modelId="{AAAE7DC1-68C3-4A48-96E1-09DD8959AF5B}" type="pres">
      <dgm:prSet presAssocID="{B5292C9E-3D7D-3B49-AD42-B83D47160535}" presName="aSpace" presStyleCnt="0"/>
      <dgm:spPr/>
    </dgm:pt>
    <dgm:pt modelId="{1C4F2539-4731-2C49-9DBD-AD4A1FE7D137}" type="pres">
      <dgm:prSet presAssocID="{ED893C61-C681-D444-95EA-931C18F00A9C}" presName="aNode" presStyleLbl="fgAcc1" presStyleIdx="2" presStyleCnt="6" custScaleX="211213">
        <dgm:presLayoutVars>
          <dgm:bulletEnabled val="1"/>
        </dgm:presLayoutVars>
      </dgm:prSet>
      <dgm:spPr/>
      <dgm:t>
        <a:bodyPr/>
        <a:lstStyle/>
        <a:p>
          <a:endParaRPr lang="es-ES"/>
        </a:p>
      </dgm:t>
    </dgm:pt>
    <dgm:pt modelId="{6A57F3D0-6916-C840-B77F-AE200A8EDC57}" type="pres">
      <dgm:prSet presAssocID="{ED893C61-C681-D444-95EA-931C18F00A9C}" presName="aSpace" presStyleCnt="0"/>
      <dgm:spPr/>
    </dgm:pt>
    <dgm:pt modelId="{70D3858F-B4E3-3D4F-B537-2023D8C3D614}" type="pres">
      <dgm:prSet presAssocID="{EFC08B4C-4C05-1D41-BDBC-047137CFC04E}" presName="aNode" presStyleLbl="fgAcc1" presStyleIdx="3" presStyleCnt="6" custScaleX="211213">
        <dgm:presLayoutVars>
          <dgm:bulletEnabled val="1"/>
        </dgm:presLayoutVars>
      </dgm:prSet>
      <dgm:spPr/>
      <dgm:t>
        <a:bodyPr/>
        <a:lstStyle/>
        <a:p>
          <a:endParaRPr lang="es-ES"/>
        </a:p>
      </dgm:t>
    </dgm:pt>
    <dgm:pt modelId="{E996EA9F-0197-D946-BD57-7CAE40C5F4A8}" type="pres">
      <dgm:prSet presAssocID="{EFC08B4C-4C05-1D41-BDBC-047137CFC04E}" presName="aSpace" presStyleCnt="0"/>
      <dgm:spPr/>
    </dgm:pt>
    <dgm:pt modelId="{D63E27C3-0C77-1D40-B26F-54BE2549D192}" type="pres">
      <dgm:prSet presAssocID="{9A5DB466-FB4E-7143-88BC-052DACDA1776}" presName="aNode" presStyleLbl="fgAcc1" presStyleIdx="4" presStyleCnt="6" custScaleX="211213">
        <dgm:presLayoutVars>
          <dgm:bulletEnabled val="1"/>
        </dgm:presLayoutVars>
      </dgm:prSet>
      <dgm:spPr/>
      <dgm:t>
        <a:bodyPr/>
        <a:lstStyle/>
        <a:p>
          <a:endParaRPr lang="es-ES"/>
        </a:p>
      </dgm:t>
    </dgm:pt>
    <dgm:pt modelId="{6E39066C-A802-8647-93E1-712A93C2A3F2}" type="pres">
      <dgm:prSet presAssocID="{9A5DB466-FB4E-7143-88BC-052DACDA1776}" presName="aSpace" presStyleCnt="0"/>
      <dgm:spPr/>
    </dgm:pt>
    <dgm:pt modelId="{ED045981-B8C1-E94E-8CBB-766ECEE1D853}" type="pres">
      <dgm:prSet presAssocID="{9677BB4D-CD5D-0546-8911-9F7CE737B467}" presName="aNode" presStyleLbl="fgAcc1" presStyleIdx="5" presStyleCnt="6" custScaleX="211213">
        <dgm:presLayoutVars>
          <dgm:bulletEnabled val="1"/>
        </dgm:presLayoutVars>
      </dgm:prSet>
      <dgm:spPr/>
      <dgm:t>
        <a:bodyPr/>
        <a:lstStyle/>
        <a:p>
          <a:endParaRPr lang="es-ES"/>
        </a:p>
      </dgm:t>
    </dgm:pt>
    <dgm:pt modelId="{DB2421ED-6DEA-E14F-B373-FA46DF24CB65}" type="pres">
      <dgm:prSet presAssocID="{9677BB4D-CD5D-0546-8911-9F7CE737B467}" presName="aSpace" presStyleCnt="0"/>
      <dgm:spPr/>
    </dgm:pt>
  </dgm:ptLst>
  <dgm:cxnLst>
    <dgm:cxn modelId="{07EB94E5-1F93-B64B-968F-3EC6110D4006}" srcId="{B236E3EE-BF48-714A-BEEC-19A33737D936}" destId="{9A5DB466-FB4E-7143-88BC-052DACDA1776}" srcOrd="4" destOrd="0" parTransId="{E5E73682-4D17-A542-BD8D-FFE0DC35BEAA}" sibTransId="{CC168403-A007-1442-A765-4B076D257E8C}"/>
    <dgm:cxn modelId="{FD4B5036-2DFA-194D-8EDA-B514FAC31312}" srcId="{B236E3EE-BF48-714A-BEEC-19A33737D936}" destId="{B5292C9E-3D7D-3B49-AD42-B83D47160535}" srcOrd="1" destOrd="0" parTransId="{E9EBF787-3770-FD4A-8693-3FB026893475}" sibTransId="{94AC20C4-F077-3347-9551-5A1EA237AE82}"/>
    <dgm:cxn modelId="{028A2CE8-B576-4C49-8CF5-6DE9817DF654}" type="presOf" srcId="{ED893C61-C681-D444-95EA-931C18F00A9C}" destId="{1C4F2539-4731-2C49-9DBD-AD4A1FE7D137}" srcOrd="0" destOrd="0" presId="urn:microsoft.com/office/officeart/2005/8/layout/pyramid2"/>
    <dgm:cxn modelId="{0DD49370-28E4-884B-91A0-8908A88DE539}" type="presOf" srcId="{9677BB4D-CD5D-0546-8911-9F7CE737B467}" destId="{ED045981-B8C1-E94E-8CBB-766ECEE1D853}" srcOrd="0" destOrd="0" presId="urn:microsoft.com/office/officeart/2005/8/layout/pyramid2"/>
    <dgm:cxn modelId="{60BB1FE3-6B2A-3B43-8714-AD6D1ED8ACBA}" type="presOf" srcId="{B5292C9E-3D7D-3B49-AD42-B83D47160535}" destId="{D996C377-AEB8-F646-995A-64A660B27E5D}" srcOrd="0" destOrd="0" presId="urn:microsoft.com/office/officeart/2005/8/layout/pyramid2"/>
    <dgm:cxn modelId="{72D35D5F-9AE2-7B49-B814-C2C8B95B1229}" srcId="{B236E3EE-BF48-714A-BEEC-19A33737D936}" destId="{DC227CCE-6873-1048-A333-5DFEC2CA7B1B}" srcOrd="0" destOrd="0" parTransId="{1128A92A-D1B9-2D41-BFD2-4BA109177F90}" sibTransId="{2CE9CCEF-1E23-EC41-A7B8-205A6089C968}"/>
    <dgm:cxn modelId="{EFE85FB7-1F4E-704E-92D8-A0804DF8B23B}" srcId="{B236E3EE-BF48-714A-BEEC-19A33737D936}" destId="{9677BB4D-CD5D-0546-8911-9F7CE737B467}" srcOrd="5" destOrd="0" parTransId="{3EED262A-56D6-9841-9CF5-71CC4765C1C3}" sibTransId="{59037788-FDBB-5644-8948-8091F32ACAEE}"/>
    <dgm:cxn modelId="{CFEF67A0-34E7-DC44-8A6F-9E43761381F6}" srcId="{B236E3EE-BF48-714A-BEEC-19A33737D936}" destId="{EFC08B4C-4C05-1D41-BDBC-047137CFC04E}" srcOrd="3" destOrd="0" parTransId="{2830B0EB-A881-7043-977D-C6D6C2600F89}" sibTransId="{72098FE4-6D63-A247-A87F-6C164FF37A75}"/>
    <dgm:cxn modelId="{FA9D98E0-6C59-E441-9EAC-39E03B51FC17}" srcId="{B236E3EE-BF48-714A-BEEC-19A33737D936}" destId="{ED893C61-C681-D444-95EA-931C18F00A9C}" srcOrd="2" destOrd="0" parTransId="{A57A6A14-CAA1-6F4C-865B-598412AC7A7C}" sibTransId="{B08888A1-7E18-674B-92D9-576346559D72}"/>
    <dgm:cxn modelId="{01427F76-70F1-724C-8087-D6028E04193A}" type="presOf" srcId="{9A5DB466-FB4E-7143-88BC-052DACDA1776}" destId="{D63E27C3-0C77-1D40-B26F-54BE2549D192}" srcOrd="0" destOrd="0" presId="urn:microsoft.com/office/officeart/2005/8/layout/pyramid2"/>
    <dgm:cxn modelId="{1E125B4A-B46A-9F4A-A3D2-585D2490068A}" type="presOf" srcId="{B236E3EE-BF48-714A-BEEC-19A33737D936}" destId="{2E27E235-2347-2F41-BB64-D2876E7FD8AC}" srcOrd="0" destOrd="0" presId="urn:microsoft.com/office/officeart/2005/8/layout/pyramid2"/>
    <dgm:cxn modelId="{9543147F-FCD7-9148-8B62-946F020FB733}" type="presOf" srcId="{EFC08B4C-4C05-1D41-BDBC-047137CFC04E}" destId="{70D3858F-B4E3-3D4F-B537-2023D8C3D614}" srcOrd="0" destOrd="0" presId="urn:microsoft.com/office/officeart/2005/8/layout/pyramid2"/>
    <dgm:cxn modelId="{8AE8934F-FE5B-224F-A727-751162538C7C}" type="presOf" srcId="{DC227CCE-6873-1048-A333-5DFEC2CA7B1B}" destId="{D1E1AC8D-5719-2D45-B582-2FFCB199FC79}" srcOrd="0" destOrd="0" presId="urn:microsoft.com/office/officeart/2005/8/layout/pyramid2"/>
    <dgm:cxn modelId="{F2376689-F6A9-A342-AD47-D89FCED48442}" type="presParOf" srcId="{2E27E235-2347-2F41-BB64-D2876E7FD8AC}" destId="{21674DC3-C75C-FD4C-8603-E89BA8C3CDBD}" srcOrd="0" destOrd="0" presId="urn:microsoft.com/office/officeart/2005/8/layout/pyramid2"/>
    <dgm:cxn modelId="{A16A8FDA-2C98-AC44-BF3E-48BABFC2772B}" type="presParOf" srcId="{2E27E235-2347-2F41-BB64-D2876E7FD8AC}" destId="{4024FB23-E9B4-A045-9E8F-9191D9AD56AC}" srcOrd="1" destOrd="0" presId="urn:microsoft.com/office/officeart/2005/8/layout/pyramid2"/>
    <dgm:cxn modelId="{F244D88B-4849-4F41-A2E8-9430E1496A56}" type="presParOf" srcId="{4024FB23-E9B4-A045-9E8F-9191D9AD56AC}" destId="{D1E1AC8D-5719-2D45-B582-2FFCB199FC79}" srcOrd="0" destOrd="0" presId="urn:microsoft.com/office/officeart/2005/8/layout/pyramid2"/>
    <dgm:cxn modelId="{A8A50FD0-176A-CE47-B2D3-7938E524BD7D}" type="presParOf" srcId="{4024FB23-E9B4-A045-9E8F-9191D9AD56AC}" destId="{DA66F552-9AE1-C14B-A231-8DDDBEA41397}" srcOrd="1" destOrd="0" presId="urn:microsoft.com/office/officeart/2005/8/layout/pyramid2"/>
    <dgm:cxn modelId="{FDE9BE22-138F-0149-8382-032FEFE03656}" type="presParOf" srcId="{4024FB23-E9B4-A045-9E8F-9191D9AD56AC}" destId="{D996C377-AEB8-F646-995A-64A660B27E5D}" srcOrd="2" destOrd="0" presId="urn:microsoft.com/office/officeart/2005/8/layout/pyramid2"/>
    <dgm:cxn modelId="{0EE41E3A-E7AF-6A44-9D6C-031FEE8E4603}" type="presParOf" srcId="{4024FB23-E9B4-A045-9E8F-9191D9AD56AC}" destId="{AAAE7DC1-68C3-4A48-96E1-09DD8959AF5B}" srcOrd="3" destOrd="0" presId="urn:microsoft.com/office/officeart/2005/8/layout/pyramid2"/>
    <dgm:cxn modelId="{78651E8E-FE8F-CC4E-B3B6-86D714645EAB}" type="presParOf" srcId="{4024FB23-E9B4-A045-9E8F-9191D9AD56AC}" destId="{1C4F2539-4731-2C49-9DBD-AD4A1FE7D137}" srcOrd="4" destOrd="0" presId="urn:microsoft.com/office/officeart/2005/8/layout/pyramid2"/>
    <dgm:cxn modelId="{7FE694E8-8D79-C547-9B98-A3AB9FFCB8D9}" type="presParOf" srcId="{4024FB23-E9B4-A045-9E8F-9191D9AD56AC}" destId="{6A57F3D0-6916-C840-B77F-AE200A8EDC57}" srcOrd="5" destOrd="0" presId="urn:microsoft.com/office/officeart/2005/8/layout/pyramid2"/>
    <dgm:cxn modelId="{F61FDC92-55D8-0740-ACF4-B1135A8087DA}" type="presParOf" srcId="{4024FB23-E9B4-A045-9E8F-9191D9AD56AC}" destId="{70D3858F-B4E3-3D4F-B537-2023D8C3D614}" srcOrd="6" destOrd="0" presId="urn:microsoft.com/office/officeart/2005/8/layout/pyramid2"/>
    <dgm:cxn modelId="{0FEA0ED6-9ADE-AE43-9E71-1087BE01275D}" type="presParOf" srcId="{4024FB23-E9B4-A045-9E8F-9191D9AD56AC}" destId="{E996EA9F-0197-D946-BD57-7CAE40C5F4A8}" srcOrd="7" destOrd="0" presId="urn:microsoft.com/office/officeart/2005/8/layout/pyramid2"/>
    <dgm:cxn modelId="{C7B9AB79-3D54-4444-BDD6-E1D9491FC7CA}" type="presParOf" srcId="{4024FB23-E9B4-A045-9E8F-9191D9AD56AC}" destId="{D63E27C3-0C77-1D40-B26F-54BE2549D192}" srcOrd="8" destOrd="0" presId="urn:microsoft.com/office/officeart/2005/8/layout/pyramid2"/>
    <dgm:cxn modelId="{C477575C-CDF0-5248-AA4A-71E4926A3E85}" type="presParOf" srcId="{4024FB23-E9B4-A045-9E8F-9191D9AD56AC}" destId="{6E39066C-A802-8647-93E1-712A93C2A3F2}" srcOrd="9" destOrd="0" presId="urn:microsoft.com/office/officeart/2005/8/layout/pyramid2"/>
    <dgm:cxn modelId="{54937A4A-6949-4E4A-841D-67500E162993}" type="presParOf" srcId="{4024FB23-E9B4-A045-9E8F-9191D9AD56AC}" destId="{ED045981-B8C1-E94E-8CBB-766ECEE1D853}" srcOrd="10" destOrd="0" presId="urn:microsoft.com/office/officeart/2005/8/layout/pyramid2"/>
    <dgm:cxn modelId="{A99E9A06-84C6-9F4E-B7EA-2DD5CC5436C1}" type="presParOf" srcId="{4024FB23-E9B4-A045-9E8F-9191D9AD56AC}" destId="{DB2421ED-6DEA-E14F-B373-FA46DF24CB65}"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F17ED2-C9F1-514B-A5B6-8595A89404AB}"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MX"/>
        </a:p>
      </dgm:t>
    </dgm:pt>
    <dgm:pt modelId="{A4E1447A-1A1B-EB40-A429-B57D6810A847}">
      <dgm:prSet phldrT="[Texto]"/>
      <dgm:spPr/>
      <dgm:t>
        <a:bodyPr/>
        <a:lstStyle/>
        <a:p>
          <a:r>
            <a:rPr lang="es-CO" dirty="0">
              <a:effectLst/>
              <a:latin typeface="Arial" panose="020B0604020202020204" pitchFamily="34" charset="0"/>
              <a:ea typeface="Times New Roman" panose="02020603050405020304" pitchFamily="18" charset="0"/>
              <a:cs typeface="Times New Roman" panose="02020603050405020304" pitchFamily="18" charset="0"/>
            </a:rPr>
            <a:t>Empleadores y contratantes no puedan cumplir las recomendaciones o restricciones, tienen la obligación de informar al </a:t>
          </a:r>
          <a:r>
            <a:rPr lang="es-CO" dirty="0" err="1">
              <a:effectLst/>
              <a:latin typeface="Arial" panose="020B0604020202020204" pitchFamily="34" charset="0"/>
              <a:ea typeface="Times New Roman" panose="02020603050405020304" pitchFamily="18" charset="0"/>
              <a:cs typeface="Times New Roman" panose="02020603050405020304" pitchFamily="18" charset="0"/>
            </a:rPr>
            <a:t>Wr</a:t>
          </a:r>
          <a:r>
            <a:rPr lang="es-CO" dirty="0">
              <a:effectLst/>
              <a:latin typeface="Arial" panose="020B0604020202020204" pitchFamily="34" charset="0"/>
              <a:ea typeface="Times New Roman" panose="02020603050405020304" pitchFamily="18" charset="0"/>
              <a:cs typeface="Times New Roman" panose="02020603050405020304" pitchFamily="18" charset="0"/>
            </a:rPr>
            <a:t>, a la ARL, con copia a la DTMT, las razones que impiden su cumplimiento y articular las acciones necesarias que permitan la orientación laboral y ocupacional del </a:t>
          </a:r>
          <a:r>
            <a:rPr lang="es-CO" dirty="0" err="1">
              <a:effectLst/>
              <a:latin typeface="Arial" panose="020B0604020202020204" pitchFamily="34" charset="0"/>
              <a:ea typeface="Times New Roman" panose="02020603050405020304" pitchFamily="18" charset="0"/>
              <a:cs typeface="Times New Roman" panose="02020603050405020304" pitchFamily="18" charset="0"/>
            </a:rPr>
            <a:t>Wr</a:t>
          </a:r>
          <a:r>
            <a:rPr lang="es-CO" dirty="0">
              <a:effectLst/>
              <a:latin typeface="Arial" panose="020B0604020202020204" pitchFamily="34" charset="0"/>
              <a:ea typeface="Times New Roman" panose="02020603050405020304" pitchFamily="18" charset="0"/>
              <a:cs typeface="Times New Roman" panose="02020603050405020304" pitchFamily="18" charset="0"/>
            </a:rPr>
            <a:t>.</a:t>
          </a:r>
          <a:endParaRPr lang="es-MX" dirty="0"/>
        </a:p>
      </dgm:t>
    </dgm:pt>
    <dgm:pt modelId="{1376DFA5-2012-9A42-B194-215DDCC33C66}" type="parTrans" cxnId="{D2DD5755-528C-4D4F-B4FD-466E805E0791}">
      <dgm:prSet/>
      <dgm:spPr/>
      <dgm:t>
        <a:bodyPr/>
        <a:lstStyle/>
        <a:p>
          <a:endParaRPr lang="es-MX"/>
        </a:p>
      </dgm:t>
    </dgm:pt>
    <dgm:pt modelId="{4EB3B868-5DC8-4645-B15A-DBA0072C3441}" type="sibTrans" cxnId="{D2DD5755-528C-4D4F-B4FD-466E805E0791}">
      <dgm:prSet/>
      <dgm:spPr/>
      <dgm:t>
        <a:bodyPr/>
        <a:lstStyle/>
        <a:p>
          <a:endParaRPr lang="es-MX"/>
        </a:p>
      </dgm:t>
    </dgm:pt>
    <dgm:pt modelId="{86114E48-943A-4A4D-A8F7-3DA0614F37D1}" type="pres">
      <dgm:prSet presAssocID="{8EF17ED2-C9F1-514B-A5B6-8595A89404AB}" presName="Name0" presStyleCnt="0">
        <dgm:presLayoutVars>
          <dgm:chMax/>
          <dgm:chPref/>
          <dgm:dir/>
        </dgm:presLayoutVars>
      </dgm:prSet>
      <dgm:spPr/>
      <dgm:t>
        <a:bodyPr/>
        <a:lstStyle/>
        <a:p>
          <a:endParaRPr lang="es-ES"/>
        </a:p>
      </dgm:t>
    </dgm:pt>
    <dgm:pt modelId="{708FC8F6-E2B9-9A4C-9A8C-E69670AFA5D8}" type="pres">
      <dgm:prSet presAssocID="{A4E1447A-1A1B-EB40-A429-B57D6810A847}" presName="composite" presStyleCnt="0">
        <dgm:presLayoutVars>
          <dgm:chMax/>
          <dgm:chPref/>
        </dgm:presLayoutVars>
      </dgm:prSet>
      <dgm:spPr/>
    </dgm:pt>
    <dgm:pt modelId="{D27F52BF-756F-8647-9BA5-2E456BA5B43C}" type="pres">
      <dgm:prSet presAssocID="{A4E1447A-1A1B-EB40-A429-B57D6810A847}"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ABC67179-7DBE-2D43-B3BE-95C9531A700C}" type="pres">
      <dgm:prSet presAssocID="{A4E1447A-1A1B-EB40-A429-B57D6810A847}" presName="ParentText" presStyleLbl="revTx" presStyleIdx="0" presStyleCnt="1">
        <dgm:presLayoutVars>
          <dgm:chMax val="0"/>
          <dgm:chPref val="0"/>
          <dgm:bulletEnabled val="1"/>
        </dgm:presLayoutVars>
      </dgm:prSet>
      <dgm:spPr/>
      <dgm:t>
        <a:bodyPr/>
        <a:lstStyle/>
        <a:p>
          <a:endParaRPr lang="es-ES"/>
        </a:p>
      </dgm:t>
    </dgm:pt>
    <dgm:pt modelId="{2094B798-2B2F-534E-8D74-F6FB16A65AF7}" type="pres">
      <dgm:prSet presAssocID="{A4E1447A-1A1B-EB40-A429-B57D6810A847}" presName="tlFrame" presStyleLbl="node1" presStyleIdx="0" presStyleCnt="4"/>
      <dgm:spPr/>
    </dgm:pt>
    <dgm:pt modelId="{549DA443-9855-C64F-88BC-FCA7220CD76F}" type="pres">
      <dgm:prSet presAssocID="{A4E1447A-1A1B-EB40-A429-B57D6810A847}" presName="trFrame" presStyleLbl="node1" presStyleIdx="1" presStyleCnt="4"/>
      <dgm:spPr/>
    </dgm:pt>
    <dgm:pt modelId="{1556FF90-28EB-DB4F-9525-D72CD2CB31B0}" type="pres">
      <dgm:prSet presAssocID="{A4E1447A-1A1B-EB40-A429-B57D6810A847}" presName="blFrame" presStyleLbl="node1" presStyleIdx="2" presStyleCnt="4"/>
      <dgm:spPr/>
    </dgm:pt>
    <dgm:pt modelId="{98270A97-A759-DB47-9092-0776A8C78167}" type="pres">
      <dgm:prSet presAssocID="{A4E1447A-1A1B-EB40-A429-B57D6810A847}" presName="brFrame" presStyleLbl="node1" presStyleIdx="3" presStyleCnt="4"/>
      <dgm:spPr/>
    </dgm:pt>
  </dgm:ptLst>
  <dgm:cxnLst>
    <dgm:cxn modelId="{D2DD5755-528C-4D4F-B4FD-466E805E0791}" srcId="{8EF17ED2-C9F1-514B-A5B6-8595A89404AB}" destId="{A4E1447A-1A1B-EB40-A429-B57D6810A847}" srcOrd="0" destOrd="0" parTransId="{1376DFA5-2012-9A42-B194-215DDCC33C66}" sibTransId="{4EB3B868-5DC8-4645-B15A-DBA0072C3441}"/>
    <dgm:cxn modelId="{35779B00-6656-014A-AF15-B11659C60410}" type="presOf" srcId="{8EF17ED2-C9F1-514B-A5B6-8595A89404AB}" destId="{86114E48-943A-4A4D-A8F7-3DA0614F37D1}" srcOrd="0" destOrd="0" presId="urn:microsoft.com/office/officeart/2009/3/layout/FramedTextPicture"/>
    <dgm:cxn modelId="{89C65C24-C964-1548-A7C1-CA9DE0C534C1}" type="presOf" srcId="{A4E1447A-1A1B-EB40-A429-B57D6810A847}" destId="{ABC67179-7DBE-2D43-B3BE-95C9531A700C}" srcOrd="0" destOrd="0" presId="urn:microsoft.com/office/officeart/2009/3/layout/FramedTextPicture"/>
    <dgm:cxn modelId="{CBEAD17B-016A-024B-B78C-E7E73C262759}" type="presParOf" srcId="{86114E48-943A-4A4D-A8F7-3DA0614F37D1}" destId="{708FC8F6-E2B9-9A4C-9A8C-E69670AFA5D8}" srcOrd="0" destOrd="0" presId="urn:microsoft.com/office/officeart/2009/3/layout/FramedTextPicture"/>
    <dgm:cxn modelId="{C8C1B0D8-2114-AA45-BB6E-FAA8899AAB7E}" type="presParOf" srcId="{708FC8F6-E2B9-9A4C-9A8C-E69670AFA5D8}" destId="{D27F52BF-756F-8647-9BA5-2E456BA5B43C}" srcOrd="0" destOrd="0" presId="urn:microsoft.com/office/officeart/2009/3/layout/FramedTextPicture"/>
    <dgm:cxn modelId="{9E6A7D59-7C74-5146-BFFE-1783D1EE9D83}" type="presParOf" srcId="{708FC8F6-E2B9-9A4C-9A8C-E69670AFA5D8}" destId="{ABC67179-7DBE-2D43-B3BE-95C9531A700C}" srcOrd="1" destOrd="0" presId="urn:microsoft.com/office/officeart/2009/3/layout/FramedTextPicture"/>
    <dgm:cxn modelId="{52A790C6-CF72-F842-B647-9DBB3412B230}" type="presParOf" srcId="{708FC8F6-E2B9-9A4C-9A8C-E69670AFA5D8}" destId="{2094B798-2B2F-534E-8D74-F6FB16A65AF7}" srcOrd="2" destOrd="0" presId="urn:microsoft.com/office/officeart/2009/3/layout/FramedTextPicture"/>
    <dgm:cxn modelId="{6134EACC-8CE8-3047-8B45-9DB3B7600ABD}" type="presParOf" srcId="{708FC8F6-E2B9-9A4C-9A8C-E69670AFA5D8}" destId="{549DA443-9855-C64F-88BC-FCA7220CD76F}" srcOrd="3" destOrd="0" presId="urn:microsoft.com/office/officeart/2009/3/layout/FramedTextPicture"/>
    <dgm:cxn modelId="{F0D36F4C-CC90-F549-90CA-E21C88048D9A}" type="presParOf" srcId="{708FC8F6-E2B9-9A4C-9A8C-E69670AFA5D8}" destId="{1556FF90-28EB-DB4F-9525-D72CD2CB31B0}" srcOrd="4" destOrd="0" presId="urn:microsoft.com/office/officeart/2009/3/layout/FramedTextPicture"/>
    <dgm:cxn modelId="{D5957B8D-EA41-FE43-B93B-D53F483E882E}" type="presParOf" srcId="{708FC8F6-E2B9-9A4C-9A8C-E69670AFA5D8}" destId="{98270A97-A759-DB47-9092-0776A8C78167}"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750B81E-234D-C142-B312-91CEF8A32C1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MX"/>
        </a:p>
      </dgm:t>
    </dgm:pt>
    <dgm:pt modelId="{CF0C5D08-1210-9E42-9051-E7BCCC5D5B87}">
      <dgm:prSet custT="1"/>
      <dgm:spPr/>
      <dgm:t>
        <a:bodyPr/>
        <a:lstStyle/>
        <a:p>
          <a:r>
            <a:rPr lang="es-CO" sz="1600" dirty="0"/>
            <a:t>a) Comprometerse con las actividades establecidas en el Programa de RHB I para la RL y O y su autocuidado; participando con el cuidador o su familia / red de apoyo.</a:t>
          </a:r>
        </a:p>
      </dgm:t>
    </dgm:pt>
    <dgm:pt modelId="{58B9E947-FE6D-3D4C-9A99-7AFE7389D3BE}" type="parTrans" cxnId="{097275B6-12C2-A54A-B843-62B92C80746A}">
      <dgm:prSet/>
      <dgm:spPr/>
      <dgm:t>
        <a:bodyPr/>
        <a:lstStyle/>
        <a:p>
          <a:endParaRPr lang="es-MX" sz="2000"/>
        </a:p>
      </dgm:t>
    </dgm:pt>
    <dgm:pt modelId="{F993E7D3-620F-C043-857F-C263D71D437B}" type="sibTrans" cxnId="{097275B6-12C2-A54A-B843-62B92C80746A}">
      <dgm:prSet custT="1"/>
      <dgm:spPr/>
      <dgm:t>
        <a:bodyPr/>
        <a:lstStyle/>
        <a:p>
          <a:endParaRPr lang="es-MX" sz="4000"/>
        </a:p>
      </dgm:t>
    </dgm:pt>
    <dgm:pt modelId="{2A3A4497-BF16-A941-881D-9925EDC674B5}">
      <dgm:prSet custT="1"/>
      <dgm:spPr/>
      <dgm:t>
        <a:bodyPr/>
        <a:lstStyle/>
        <a:p>
          <a:r>
            <a:rPr lang="es-CO" sz="1600" dirty="0"/>
            <a:t>b) Aportar información veraz y oportuna sobre los </a:t>
          </a:r>
          <a:r>
            <a:rPr lang="es-CO" sz="1600" dirty="0" err="1"/>
            <a:t>Ant</a:t>
          </a:r>
          <a:r>
            <a:rPr lang="es-CO" sz="1600" dirty="0"/>
            <a:t>. Md, estado de salud, evolución y actividades extralaborales. </a:t>
          </a:r>
        </a:p>
      </dgm:t>
    </dgm:pt>
    <dgm:pt modelId="{7002659E-436F-9848-A5AB-D71EFCB32625}" type="parTrans" cxnId="{6F7FF67E-1BA3-8248-8DA2-6FF0C93FCB66}">
      <dgm:prSet/>
      <dgm:spPr/>
      <dgm:t>
        <a:bodyPr/>
        <a:lstStyle/>
        <a:p>
          <a:endParaRPr lang="es-MX" sz="2000"/>
        </a:p>
      </dgm:t>
    </dgm:pt>
    <dgm:pt modelId="{8C904FFC-FE36-7F42-BF0B-86CE2FCA4A38}" type="sibTrans" cxnId="{6F7FF67E-1BA3-8248-8DA2-6FF0C93FCB66}">
      <dgm:prSet custT="1"/>
      <dgm:spPr/>
      <dgm:t>
        <a:bodyPr/>
        <a:lstStyle/>
        <a:p>
          <a:endParaRPr lang="es-MX" sz="4000"/>
        </a:p>
      </dgm:t>
    </dgm:pt>
    <dgm:pt modelId="{5417B3AD-BC93-114C-9837-F245C9CB4495}">
      <dgm:prSet custT="1"/>
      <dgm:spPr/>
      <dgm:t>
        <a:bodyPr/>
        <a:lstStyle/>
        <a:p>
          <a:r>
            <a:rPr lang="es-CO" sz="1600" dirty="0"/>
            <a:t>c) Aplicar las instrucciones, ambiente laboral / extralaboral.</a:t>
          </a:r>
        </a:p>
      </dgm:t>
    </dgm:pt>
    <dgm:pt modelId="{E429B86F-0C2C-2C45-ADA6-6CC63371B936}" type="parTrans" cxnId="{17C4DA0C-7ED5-6945-AF0B-11310C593E14}">
      <dgm:prSet/>
      <dgm:spPr/>
      <dgm:t>
        <a:bodyPr/>
        <a:lstStyle/>
        <a:p>
          <a:endParaRPr lang="es-MX" sz="2000"/>
        </a:p>
      </dgm:t>
    </dgm:pt>
    <dgm:pt modelId="{58747B3B-2B72-8649-BC18-055A1C3953E3}" type="sibTrans" cxnId="{17C4DA0C-7ED5-6945-AF0B-11310C593E14}">
      <dgm:prSet custT="1"/>
      <dgm:spPr/>
      <dgm:t>
        <a:bodyPr/>
        <a:lstStyle/>
        <a:p>
          <a:endParaRPr lang="es-MX" sz="4000"/>
        </a:p>
      </dgm:t>
    </dgm:pt>
    <dgm:pt modelId="{ED3FFFC8-3EC7-B246-97C1-03C2077CED67}">
      <dgm:prSet custT="1"/>
      <dgm:spPr/>
      <dgm:t>
        <a:bodyPr/>
        <a:lstStyle/>
        <a:p>
          <a:r>
            <a:rPr lang="es-CO" sz="1600" dirty="0"/>
            <a:t>d) Asistir a la capacitación, asesoría, entrenamiento, asistencia técnica</a:t>
          </a:r>
        </a:p>
      </dgm:t>
    </dgm:pt>
    <dgm:pt modelId="{F7AB03B0-FE4C-6649-A65B-18F904944F27}" type="parTrans" cxnId="{6DBF582E-92B7-D44F-9275-D558A3FAE5DF}">
      <dgm:prSet/>
      <dgm:spPr/>
      <dgm:t>
        <a:bodyPr/>
        <a:lstStyle/>
        <a:p>
          <a:endParaRPr lang="es-MX" sz="2000"/>
        </a:p>
      </dgm:t>
    </dgm:pt>
    <dgm:pt modelId="{142FD103-3FEC-0E48-8383-7FC32FD3ABDE}" type="sibTrans" cxnId="{6DBF582E-92B7-D44F-9275-D558A3FAE5DF}">
      <dgm:prSet custT="1"/>
      <dgm:spPr/>
      <dgm:t>
        <a:bodyPr/>
        <a:lstStyle/>
        <a:p>
          <a:endParaRPr lang="es-MX" sz="4000"/>
        </a:p>
      </dgm:t>
    </dgm:pt>
    <dgm:pt modelId="{F356AAE7-F991-634E-AB61-F523466F6A44}">
      <dgm:prSet custT="1"/>
      <dgm:spPr>
        <a:solidFill>
          <a:schemeClr val="bg1"/>
        </a:solidFill>
      </dgm:spPr>
      <dgm:t>
        <a:bodyPr/>
        <a:lstStyle/>
        <a:p>
          <a:r>
            <a:rPr lang="es-CO" sz="1600" dirty="0"/>
            <a:t>e) Utilizar las IT y/o recomendaciones médicas conforme al Programa de RI para la RL y O, sin exponer su salud, dar uso indebido a dichas IT, laboral en otra empresa o actividad, realizar actividades deportivas o recreativas, paseos o viajes que afecten su salud e incumplan el Programa de RI para la RL y O.</a:t>
          </a:r>
        </a:p>
      </dgm:t>
    </dgm:pt>
    <dgm:pt modelId="{4813CD42-1A73-1A49-8932-D1E394914A48}" type="parTrans" cxnId="{1C2AC193-ED74-4B48-90E1-2199A6CE6087}">
      <dgm:prSet/>
      <dgm:spPr/>
      <dgm:t>
        <a:bodyPr/>
        <a:lstStyle/>
        <a:p>
          <a:endParaRPr lang="es-MX" sz="2000"/>
        </a:p>
      </dgm:t>
    </dgm:pt>
    <dgm:pt modelId="{F3B16190-49FA-B940-AB9F-D5633F6A4362}" type="sibTrans" cxnId="{1C2AC193-ED74-4B48-90E1-2199A6CE6087}">
      <dgm:prSet/>
      <dgm:spPr/>
      <dgm:t>
        <a:bodyPr/>
        <a:lstStyle/>
        <a:p>
          <a:endParaRPr lang="es-MX" sz="2000"/>
        </a:p>
      </dgm:t>
    </dgm:pt>
    <dgm:pt modelId="{C12B3D5F-2F94-424B-99B0-EB4CAE45E2F4}" type="pres">
      <dgm:prSet presAssocID="{6750B81E-234D-C142-B312-91CEF8A32C15}" presName="Name0" presStyleCnt="0">
        <dgm:presLayoutVars>
          <dgm:dir/>
          <dgm:resizeHandles val="exact"/>
        </dgm:presLayoutVars>
      </dgm:prSet>
      <dgm:spPr/>
      <dgm:t>
        <a:bodyPr/>
        <a:lstStyle/>
        <a:p>
          <a:endParaRPr lang="es-ES"/>
        </a:p>
      </dgm:t>
    </dgm:pt>
    <dgm:pt modelId="{98D5B1E2-88FD-AA4E-A5A5-ABE9882EB38D}" type="pres">
      <dgm:prSet presAssocID="{CF0C5D08-1210-9E42-9051-E7BCCC5D5B87}" presName="compNode" presStyleCnt="0"/>
      <dgm:spPr/>
    </dgm:pt>
    <dgm:pt modelId="{8ECD26D7-45AB-C04B-8CB4-83A3D9B6D394}" type="pres">
      <dgm:prSet presAssocID="{CF0C5D08-1210-9E42-9051-E7BCCC5D5B87}" presName="pictRect" presStyleLbl="node1" presStyleIdx="0"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dgm:spPr>
    </dgm:pt>
    <dgm:pt modelId="{6C3FEEE5-8DF0-B845-A721-D8E601BD85B7}" type="pres">
      <dgm:prSet presAssocID="{CF0C5D08-1210-9E42-9051-E7BCCC5D5B87}" presName="textRect" presStyleLbl="revTx" presStyleIdx="0" presStyleCnt="5">
        <dgm:presLayoutVars>
          <dgm:bulletEnabled val="1"/>
        </dgm:presLayoutVars>
      </dgm:prSet>
      <dgm:spPr/>
      <dgm:t>
        <a:bodyPr/>
        <a:lstStyle/>
        <a:p>
          <a:endParaRPr lang="es-ES"/>
        </a:p>
      </dgm:t>
    </dgm:pt>
    <dgm:pt modelId="{C5452380-A94E-2C40-9236-88203A2F28FC}" type="pres">
      <dgm:prSet presAssocID="{F993E7D3-620F-C043-857F-C263D71D437B}" presName="sibTrans" presStyleLbl="sibTrans2D1" presStyleIdx="0" presStyleCnt="0"/>
      <dgm:spPr/>
      <dgm:t>
        <a:bodyPr/>
        <a:lstStyle/>
        <a:p>
          <a:endParaRPr lang="es-ES"/>
        </a:p>
      </dgm:t>
    </dgm:pt>
    <dgm:pt modelId="{53AFF9F2-897C-144B-91DB-D96B8809F659}" type="pres">
      <dgm:prSet presAssocID="{2A3A4497-BF16-A941-881D-9925EDC674B5}" presName="compNode" presStyleCnt="0"/>
      <dgm:spPr/>
    </dgm:pt>
    <dgm:pt modelId="{AD5EFAC0-827D-7C49-9602-A7D45CE4B2D6}" type="pres">
      <dgm:prSet presAssocID="{2A3A4497-BF16-A941-881D-9925EDC674B5}" presName="pictRect" presStyleLbl="node1" presStyleIdx="1" presStyleCnt="5"/>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03394283-C410-944D-A568-A2ABB71C71A4}" type="pres">
      <dgm:prSet presAssocID="{2A3A4497-BF16-A941-881D-9925EDC674B5}" presName="textRect" presStyleLbl="revTx" presStyleIdx="1" presStyleCnt="5">
        <dgm:presLayoutVars>
          <dgm:bulletEnabled val="1"/>
        </dgm:presLayoutVars>
      </dgm:prSet>
      <dgm:spPr/>
      <dgm:t>
        <a:bodyPr/>
        <a:lstStyle/>
        <a:p>
          <a:endParaRPr lang="es-ES"/>
        </a:p>
      </dgm:t>
    </dgm:pt>
    <dgm:pt modelId="{0AF55361-D57E-8643-8EC2-D9B37D2456B7}" type="pres">
      <dgm:prSet presAssocID="{8C904FFC-FE36-7F42-BF0B-86CE2FCA4A38}" presName="sibTrans" presStyleLbl="sibTrans2D1" presStyleIdx="0" presStyleCnt="0"/>
      <dgm:spPr/>
      <dgm:t>
        <a:bodyPr/>
        <a:lstStyle/>
        <a:p>
          <a:endParaRPr lang="es-ES"/>
        </a:p>
      </dgm:t>
    </dgm:pt>
    <dgm:pt modelId="{ACC49298-29D9-B243-B0D3-C06960CC234A}" type="pres">
      <dgm:prSet presAssocID="{5417B3AD-BC93-114C-9837-F245C9CB4495}" presName="compNode" presStyleCnt="0"/>
      <dgm:spPr/>
    </dgm:pt>
    <dgm:pt modelId="{FF906484-2437-584C-9D32-067F63BB34E6}" type="pres">
      <dgm:prSet presAssocID="{5417B3AD-BC93-114C-9837-F245C9CB4495}" presName="pictRect" presStyleLbl="node1" presStyleIdx="2" presStyleCnt="5"/>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3E1E5A1F-219C-1E4C-A67C-08703F4B0859}" type="pres">
      <dgm:prSet presAssocID="{5417B3AD-BC93-114C-9837-F245C9CB4495}" presName="textRect" presStyleLbl="revTx" presStyleIdx="2" presStyleCnt="5">
        <dgm:presLayoutVars>
          <dgm:bulletEnabled val="1"/>
        </dgm:presLayoutVars>
      </dgm:prSet>
      <dgm:spPr/>
      <dgm:t>
        <a:bodyPr/>
        <a:lstStyle/>
        <a:p>
          <a:endParaRPr lang="es-ES"/>
        </a:p>
      </dgm:t>
    </dgm:pt>
    <dgm:pt modelId="{BAAF0DDC-4D44-554D-A61C-B5B226C5146D}" type="pres">
      <dgm:prSet presAssocID="{58747B3B-2B72-8649-BC18-055A1C3953E3}" presName="sibTrans" presStyleLbl="sibTrans2D1" presStyleIdx="0" presStyleCnt="0"/>
      <dgm:spPr/>
      <dgm:t>
        <a:bodyPr/>
        <a:lstStyle/>
        <a:p>
          <a:endParaRPr lang="es-ES"/>
        </a:p>
      </dgm:t>
    </dgm:pt>
    <dgm:pt modelId="{126BB41E-96D4-F440-9AE0-D3488A9FECE6}" type="pres">
      <dgm:prSet presAssocID="{ED3FFFC8-3EC7-B246-97C1-03C2077CED67}" presName="compNode" presStyleCnt="0"/>
      <dgm:spPr/>
    </dgm:pt>
    <dgm:pt modelId="{E6E60621-DA81-1A42-B502-3601FAB200FA}" type="pres">
      <dgm:prSet presAssocID="{ED3FFFC8-3EC7-B246-97C1-03C2077CED67}" presName="pictRect" presStyleLbl="node1" presStyleIdx="3" presStyleCnt="5"/>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dgm:spPr>
    </dgm:pt>
    <dgm:pt modelId="{9EBFF343-7786-4B44-A999-34B736CA5459}" type="pres">
      <dgm:prSet presAssocID="{ED3FFFC8-3EC7-B246-97C1-03C2077CED67}" presName="textRect" presStyleLbl="revTx" presStyleIdx="3" presStyleCnt="5">
        <dgm:presLayoutVars>
          <dgm:bulletEnabled val="1"/>
        </dgm:presLayoutVars>
      </dgm:prSet>
      <dgm:spPr/>
      <dgm:t>
        <a:bodyPr/>
        <a:lstStyle/>
        <a:p>
          <a:endParaRPr lang="es-ES"/>
        </a:p>
      </dgm:t>
    </dgm:pt>
    <dgm:pt modelId="{9578EAB4-D0EA-4441-9EF5-3E3A441C6DA9}" type="pres">
      <dgm:prSet presAssocID="{142FD103-3FEC-0E48-8383-7FC32FD3ABDE}" presName="sibTrans" presStyleLbl="sibTrans2D1" presStyleIdx="0" presStyleCnt="0"/>
      <dgm:spPr/>
      <dgm:t>
        <a:bodyPr/>
        <a:lstStyle/>
        <a:p>
          <a:endParaRPr lang="es-ES"/>
        </a:p>
      </dgm:t>
    </dgm:pt>
    <dgm:pt modelId="{748473CC-A7AF-7C4F-AEF9-045A9866F423}" type="pres">
      <dgm:prSet presAssocID="{F356AAE7-F991-634E-AB61-F523466F6A44}" presName="compNode" presStyleCnt="0"/>
      <dgm:spPr/>
    </dgm:pt>
    <dgm:pt modelId="{EA229CFC-D779-014A-8F91-9DAF45644DBA}" type="pres">
      <dgm:prSet presAssocID="{F356AAE7-F991-634E-AB61-F523466F6A44}" presName="pictRect" presStyleLbl="node1" presStyleIdx="4" presStyleCnt="5"/>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dgm:spPr>
    </dgm:pt>
    <dgm:pt modelId="{9A478237-E187-7949-8C5B-92B2EF0409D2}" type="pres">
      <dgm:prSet presAssocID="{F356AAE7-F991-634E-AB61-F523466F6A44}" presName="textRect" presStyleLbl="revTx" presStyleIdx="4" presStyleCnt="5" custScaleX="266455">
        <dgm:presLayoutVars>
          <dgm:bulletEnabled val="1"/>
        </dgm:presLayoutVars>
      </dgm:prSet>
      <dgm:spPr/>
      <dgm:t>
        <a:bodyPr/>
        <a:lstStyle/>
        <a:p>
          <a:endParaRPr lang="es-ES"/>
        </a:p>
      </dgm:t>
    </dgm:pt>
  </dgm:ptLst>
  <dgm:cxnLst>
    <dgm:cxn modelId="{097275B6-12C2-A54A-B843-62B92C80746A}" srcId="{6750B81E-234D-C142-B312-91CEF8A32C15}" destId="{CF0C5D08-1210-9E42-9051-E7BCCC5D5B87}" srcOrd="0" destOrd="0" parTransId="{58B9E947-FE6D-3D4C-9A99-7AFE7389D3BE}" sibTransId="{F993E7D3-620F-C043-857F-C263D71D437B}"/>
    <dgm:cxn modelId="{1C2AC193-ED74-4B48-90E1-2199A6CE6087}" srcId="{6750B81E-234D-C142-B312-91CEF8A32C15}" destId="{F356AAE7-F991-634E-AB61-F523466F6A44}" srcOrd="4" destOrd="0" parTransId="{4813CD42-1A73-1A49-8932-D1E394914A48}" sibTransId="{F3B16190-49FA-B940-AB9F-D5633F6A4362}"/>
    <dgm:cxn modelId="{86C6305D-B6CC-844A-A5BA-69D0EB13B575}" type="presOf" srcId="{F356AAE7-F991-634E-AB61-F523466F6A44}" destId="{9A478237-E187-7949-8C5B-92B2EF0409D2}" srcOrd="0" destOrd="0" presId="urn:microsoft.com/office/officeart/2005/8/layout/pList1"/>
    <dgm:cxn modelId="{C95944AF-B534-AF4E-B82F-A72321CCD37E}" type="presOf" srcId="{8C904FFC-FE36-7F42-BF0B-86CE2FCA4A38}" destId="{0AF55361-D57E-8643-8EC2-D9B37D2456B7}" srcOrd="0" destOrd="0" presId="urn:microsoft.com/office/officeart/2005/8/layout/pList1"/>
    <dgm:cxn modelId="{E3A0BFE4-8971-6B41-A588-016B3B2F4F05}" type="presOf" srcId="{5417B3AD-BC93-114C-9837-F245C9CB4495}" destId="{3E1E5A1F-219C-1E4C-A67C-08703F4B0859}" srcOrd="0" destOrd="0" presId="urn:microsoft.com/office/officeart/2005/8/layout/pList1"/>
    <dgm:cxn modelId="{DA8185DE-C3D8-AF49-9213-7B0496713762}" type="presOf" srcId="{ED3FFFC8-3EC7-B246-97C1-03C2077CED67}" destId="{9EBFF343-7786-4B44-A999-34B736CA5459}" srcOrd="0" destOrd="0" presId="urn:microsoft.com/office/officeart/2005/8/layout/pList1"/>
    <dgm:cxn modelId="{17C4DA0C-7ED5-6945-AF0B-11310C593E14}" srcId="{6750B81E-234D-C142-B312-91CEF8A32C15}" destId="{5417B3AD-BC93-114C-9837-F245C9CB4495}" srcOrd="2" destOrd="0" parTransId="{E429B86F-0C2C-2C45-ADA6-6CC63371B936}" sibTransId="{58747B3B-2B72-8649-BC18-055A1C3953E3}"/>
    <dgm:cxn modelId="{988A9550-924C-874E-AC08-C65223AD89AF}" type="presOf" srcId="{58747B3B-2B72-8649-BC18-055A1C3953E3}" destId="{BAAF0DDC-4D44-554D-A61C-B5B226C5146D}" srcOrd="0" destOrd="0" presId="urn:microsoft.com/office/officeart/2005/8/layout/pList1"/>
    <dgm:cxn modelId="{EF9EFCAA-A743-C446-A21A-AB8229069171}" type="presOf" srcId="{CF0C5D08-1210-9E42-9051-E7BCCC5D5B87}" destId="{6C3FEEE5-8DF0-B845-A721-D8E601BD85B7}" srcOrd="0" destOrd="0" presId="urn:microsoft.com/office/officeart/2005/8/layout/pList1"/>
    <dgm:cxn modelId="{6DBF582E-92B7-D44F-9275-D558A3FAE5DF}" srcId="{6750B81E-234D-C142-B312-91CEF8A32C15}" destId="{ED3FFFC8-3EC7-B246-97C1-03C2077CED67}" srcOrd="3" destOrd="0" parTransId="{F7AB03B0-FE4C-6649-A65B-18F904944F27}" sibTransId="{142FD103-3FEC-0E48-8383-7FC32FD3ABDE}"/>
    <dgm:cxn modelId="{442531C6-D611-5C42-AF60-0FC4AD29D3F7}" type="presOf" srcId="{2A3A4497-BF16-A941-881D-9925EDC674B5}" destId="{03394283-C410-944D-A568-A2ABB71C71A4}" srcOrd="0" destOrd="0" presId="urn:microsoft.com/office/officeart/2005/8/layout/pList1"/>
    <dgm:cxn modelId="{26DB0D9F-1361-EC4F-8316-3BF697311DDF}" type="presOf" srcId="{6750B81E-234D-C142-B312-91CEF8A32C15}" destId="{C12B3D5F-2F94-424B-99B0-EB4CAE45E2F4}" srcOrd="0" destOrd="0" presId="urn:microsoft.com/office/officeart/2005/8/layout/pList1"/>
    <dgm:cxn modelId="{CA5D96C0-CD8D-4A47-AF56-EA7EC91C7D6C}" type="presOf" srcId="{F993E7D3-620F-C043-857F-C263D71D437B}" destId="{C5452380-A94E-2C40-9236-88203A2F28FC}" srcOrd="0" destOrd="0" presId="urn:microsoft.com/office/officeart/2005/8/layout/pList1"/>
    <dgm:cxn modelId="{03FC47D7-311A-0F46-9422-8FF8240B5CD7}" type="presOf" srcId="{142FD103-3FEC-0E48-8383-7FC32FD3ABDE}" destId="{9578EAB4-D0EA-4441-9EF5-3E3A441C6DA9}" srcOrd="0" destOrd="0" presId="urn:microsoft.com/office/officeart/2005/8/layout/pList1"/>
    <dgm:cxn modelId="{6F7FF67E-1BA3-8248-8DA2-6FF0C93FCB66}" srcId="{6750B81E-234D-C142-B312-91CEF8A32C15}" destId="{2A3A4497-BF16-A941-881D-9925EDC674B5}" srcOrd="1" destOrd="0" parTransId="{7002659E-436F-9848-A5AB-D71EFCB32625}" sibTransId="{8C904FFC-FE36-7F42-BF0B-86CE2FCA4A38}"/>
    <dgm:cxn modelId="{2188A8EE-3D66-4C4E-BB50-443984F4DC4E}" type="presParOf" srcId="{C12B3D5F-2F94-424B-99B0-EB4CAE45E2F4}" destId="{98D5B1E2-88FD-AA4E-A5A5-ABE9882EB38D}" srcOrd="0" destOrd="0" presId="urn:microsoft.com/office/officeart/2005/8/layout/pList1"/>
    <dgm:cxn modelId="{DAECD68C-C4D5-CB4B-BF2A-3D9760627995}" type="presParOf" srcId="{98D5B1E2-88FD-AA4E-A5A5-ABE9882EB38D}" destId="{8ECD26D7-45AB-C04B-8CB4-83A3D9B6D394}" srcOrd="0" destOrd="0" presId="urn:microsoft.com/office/officeart/2005/8/layout/pList1"/>
    <dgm:cxn modelId="{54D77FCE-0C00-264C-848B-1D99340864B6}" type="presParOf" srcId="{98D5B1E2-88FD-AA4E-A5A5-ABE9882EB38D}" destId="{6C3FEEE5-8DF0-B845-A721-D8E601BD85B7}" srcOrd="1" destOrd="0" presId="urn:microsoft.com/office/officeart/2005/8/layout/pList1"/>
    <dgm:cxn modelId="{045D8E70-A6D3-5A4A-91CC-A78926F85637}" type="presParOf" srcId="{C12B3D5F-2F94-424B-99B0-EB4CAE45E2F4}" destId="{C5452380-A94E-2C40-9236-88203A2F28FC}" srcOrd="1" destOrd="0" presId="urn:microsoft.com/office/officeart/2005/8/layout/pList1"/>
    <dgm:cxn modelId="{FB9F57EA-2720-9F4E-85BF-BC1E98981A9A}" type="presParOf" srcId="{C12B3D5F-2F94-424B-99B0-EB4CAE45E2F4}" destId="{53AFF9F2-897C-144B-91DB-D96B8809F659}" srcOrd="2" destOrd="0" presId="urn:microsoft.com/office/officeart/2005/8/layout/pList1"/>
    <dgm:cxn modelId="{14EB3E98-0B0D-5E48-8A8C-E1929998F6F6}" type="presParOf" srcId="{53AFF9F2-897C-144B-91DB-D96B8809F659}" destId="{AD5EFAC0-827D-7C49-9602-A7D45CE4B2D6}" srcOrd="0" destOrd="0" presId="urn:microsoft.com/office/officeart/2005/8/layout/pList1"/>
    <dgm:cxn modelId="{155B53C1-F3DC-2144-905A-C9FFC7611B98}" type="presParOf" srcId="{53AFF9F2-897C-144B-91DB-D96B8809F659}" destId="{03394283-C410-944D-A568-A2ABB71C71A4}" srcOrd="1" destOrd="0" presId="urn:microsoft.com/office/officeart/2005/8/layout/pList1"/>
    <dgm:cxn modelId="{C5BF2012-A770-7F40-A195-E91F83B8ECB0}" type="presParOf" srcId="{C12B3D5F-2F94-424B-99B0-EB4CAE45E2F4}" destId="{0AF55361-D57E-8643-8EC2-D9B37D2456B7}" srcOrd="3" destOrd="0" presId="urn:microsoft.com/office/officeart/2005/8/layout/pList1"/>
    <dgm:cxn modelId="{FE1ED7C9-EA3D-1E49-8CF0-9FDD9935E24F}" type="presParOf" srcId="{C12B3D5F-2F94-424B-99B0-EB4CAE45E2F4}" destId="{ACC49298-29D9-B243-B0D3-C06960CC234A}" srcOrd="4" destOrd="0" presId="urn:microsoft.com/office/officeart/2005/8/layout/pList1"/>
    <dgm:cxn modelId="{54645639-F55C-7742-9064-9D7CD358A8F6}" type="presParOf" srcId="{ACC49298-29D9-B243-B0D3-C06960CC234A}" destId="{FF906484-2437-584C-9D32-067F63BB34E6}" srcOrd="0" destOrd="0" presId="urn:microsoft.com/office/officeart/2005/8/layout/pList1"/>
    <dgm:cxn modelId="{F5563C07-19A0-C444-A46E-B75C547AC5C7}" type="presParOf" srcId="{ACC49298-29D9-B243-B0D3-C06960CC234A}" destId="{3E1E5A1F-219C-1E4C-A67C-08703F4B0859}" srcOrd="1" destOrd="0" presId="urn:microsoft.com/office/officeart/2005/8/layout/pList1"/>
    <dgm:cxn modelId="{B362E71F-EE59-C54B-8741-8D7E265B075A}" type="presParOf" srcId="{C12B3D5F-2F94-424B-99B0-EB4CAE45E2F4}" destId="{BAAF0DDC-4D44-554D-A61C-B5B226C5146D}" srcOrd="5" destOrd="0" presId="urn:microsoft.com/office/officeart/2005/8/layout/pList1"/>
    <dgm:cxn modelId="{F1D41DDE-53D5-454F-A349-82FECBE899F9}" type="presParOf" srcId="{C12B3D5F-2F94-424B-99B0-EB4CAE45E2F4}" destId="{126BB41E-96D4-F440-9AE0-D3488A9FECE6}" srcOrd="6" destOrd="0" presId="urn:microsoft.com/office/officeart/2005/8/layout/pList1"/>
    <dgm:cxn modelId="{EDBDECA8-44CA-E441-9643-A88DD7799926}" type="presParOf" srcId="{126BB41E-96D4-F440-9AE0-D3488A9FECE6}" destId="{E6E60621-DA81-1A42-B502-3601FAB200FA}" srcOrd="0" destOrd="0" presId="urn:microsoft.com/office/officeart/2005/8/layout/pList1"/>
    <dgm:cxn modelId="{E8C417A4-22B2-A945-A05D-2E3A5C060AE9}" type="presParOf" srcId="{126BB41E-96D4-F440-9AE0-D3488A9FECE6}" destId="{9EBFF343-7786-4B44-A999-34B736CA5459}" srcOrd="1" destOrd="0" presId="urn:microsoft.com/office/officeart/2005/8/layout/pList1"/>
    <dgm:cxn modelId="{D8F039C9-A86A-C741-A049-9B727D741183}" type="presParOf" srcId="{C12B3D5F-2F94-424B-99B0-EB4CAE45E2F4}" destId="{9578EAB4-D0EA-4441-9EF5-3E3A441C6DA9}" srcOrd="7" destOrd="0" presId="urn:microsoft.com/office/officeart/2005/8/layout/pList1"/>
    <dgm:cxn modelId="{F2053F10-22BF-7947-92DE-BE6157CEA97F}" type="presParOf" srcId="{C12B3D5F-2F94-424B-99B0-EB4CAE45E2F4}" destId="{748473CC-A7AF-7C4F-AEF9-045A9866F423}" srcOrd="8" destOrd="0" presId="urn:microsoft.com/office/officeart/2005/8/layout/pList1"/>
    <dgm:cxn modelId="{CC366CBB-6C3A-BF41-B443-0C1170A00838}" type="presParOf" srcId="{748473CC-A7AF-7C4F-AEF9-045A9866F423}" destId="{EA229CFC-D779-014A-8F91-9DAF45644DBA}" srcOrd="0" destOrd="0" presId="urn:microsoft.com/office/officeart/2005/8/layout/pList1"/>
    <dgm:cxn modelId="{065B222A-8E81-7146-859A-B7090D5D32FB}" type="presParOf" srcId="{748473CC-A7AF-7C4F-AEF9-045A9866F423}" destId="{9A478237-E187-7949-8C5B-92B2EF0409D2}"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33D4C3E-D588-F64A-BBF0-75A4B4EA9B40}"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MX"/>
        </a:p>
      </dgm:t>
    </dgm:pt>
    <dgm:pt modelId="{80D6A8C3-15D3-D64A-B104-81550E43C9C2}">
      <dgm:prSet/>
      <dgm:spPr/>
      <dgm:t>
        <a:bodyPr/>
        <a:lstStyle/>
        <a:p>
          <a:pPr algn="l"/>
          <a:r>
            <a:rPr lang="es-CO" dirty="0">
              <a:solidFill>
                <a:schemeClr val="tx1"/>
              </a:solidFill>
            </a:rPr>
            <a:t>Estas contingencias son afectaciones de la salud, </a:t>
          </a:r>
        </a:p>
        <a:p>
          <a:pPr algn="l"/>
          <a:r>
            <a:rPr lang="es-CO" dirty="0">
              <a:solidFill>
                <a:schemeClr val="tx1"/>
              </a:solidFill>
            </a:rPr>
            <a:t>Por las tendencias TI se han aumentado la enfermedad mental. </a:t>
          </a:r>
        </a:p>
        <a:p>
          <a:pPr algn="l"/>
          <a:r>
            <a:rPr lang="es-CO" dirty="0">
              <a:solidFill>
                <a:schemeClr val="tx1"/>
              </a:solidFill>
            </a:rPr>
            <a:t>Disminuyen la productividad. </a:t>
          </a:r>
        </a:p>
        <a:p>
          <a:pPr algn="l"/>
          <a:r>
            <a:rPr lang="es-CO" dirty="0">
              <a:solidFill>
                <a:schemeClr val="tx1"/>
              </a:solidFill>
            </a:rPr>
            <a:t>ATEL afectan el ambiente laboral y la ausencia por enfermedad puede sobre cargar al personal  que queda en la empresa. </a:t>
          </a:r>
        </a:p>
        <a:p>
          <a:pPr algn="l"/>
          <a:r>
            <a:rPr lang="es-CO" dirty="0">
              <a:solidFill>
                <a:schemeClr val="tx1"/>
              </a:solidFill>
            </a:rPr>
            <a:t>Afecta el ambiente de trabajo.</a:t>
          </a:r>
        </a:p>
      </dgm:t>
    </dgm:pt>
    <dgm:pt modelId="{30F386EE-9E09-B445-A895-E99A4EF01CB9}" type="parTrans" cxnId="{64E5AC7A-731D-9341-BB93-A42D6E077F94}">
      <dgm:prSet/>
      <dgm:spPr/>
      <dgm:t>
        <a:bodyPr/>
        <a:lstStyle/>
        <a:p>
          <a:endParaRPr lang="es-MX"/>
        </a:p>
      </dgm:t>
    </dgm:pt>
    <dgm:pt modelId="{D7203143-7D94-3144-8899-C9D0B6A4093B}" type="sibTrans" cxnId="{64E5AC7A-731D-9341-BB93-A42D6E077F94}">
      <dgm:prSet/>
      <dgm:spPr/>
      <dgm:t>
        <a:bodyPr/>
        <a:lstStyle/>
        <a:p>
          <a:endParaRPr lang="es-MX"/>
        </a:p>
      </dgm:t>
    </dgm:pt>
    <dgm:pt modelId="{73175E12-5F3D-564F-9414-EC802BF1DB02}" type="pres">
      <dgm:prSet presAssocID="{633D4C3E-D588-F64A-BBF0-75A4B4EA9B40}" presName="Name0" presStyleCnt="0">
        <dgm:presLayoutVars>
          <dgm:chMax/>
          <dgm:chPref/>
          <dgm:dir/>
        </dgm:presLayoutVars>
      </dgm:prSet>
      <dgm:spPr/>
      <dgm:t>
        <a:bodyPr/>
        <a:lstStyle/>
        <a:p>
          <a:endParaRPr lang="es-ES"/>
        </a:p>
      </dgm:t>
    </dgm:pt>
    <dgm:pt modelId="{B64E960F-B26E-0A4E-8204-C5B33F5E734A}" type="pres">
      <dgm:prSet presAssocID="{80D6A8C3-15D3-D64A-B104-81550E43C9C2}" presName="composite" presStyleCnt="0">
        <dgm:presLayoutVars>
          <dgm:chMax/>
          <dgm:chPref/>
        </dgm:presLayoutVars>
      </dgm:prSet>
      <dgm:spPr/>
    </dgm:pt>
    <dgm:pt modelId="{717B731F-71EA-4744-9EC8-E7A404324172}" type="pres">
      <dgm:prSet presAssocID="{80D6A8C3-15D3-D64A-B104-81550E43C9C2}"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BF5D394A-2F9D-B84E-8672-52462051D9DF}" type="pres">
      <dgm:prSet presAssocID="{80D6A8C3-15D3-D64A-B104-81550E43C9C2}" presName="ParentText" presStyleLbl="revTx" presStyleIdx="0" presStyleCnt="1">
        <dgm:presLayoutVars>
          <dgm:chMax val="0"/>
          <dgm:chPref val="0"/>
          <dgm:bulletEnabled val="1"/>
        </dgm:presLayoutVars>
      </dgm:prSet>
      <dgm:spPr/>
      <dgm:t>
        <a:bodyPr/>
        <a:lstStyle/>
        <a:p>
          <a:endParaRPr lang="es-ES"/>
        </a:p>
      </dgm:t>
    </dgm:pt>
    <dgm:pt modelId="{EA3E3300-BCDC-544A-AAB4-ED773FBEEFC8}" type="pres">
      <dgm:prSet presAssocID="{80D6A8C3-15D3-D64A-B104-81550E43C9C2}" presName="tlFrame" presStyleLbl="node1" presStyleIdx="0" presStyleCnt="4"/>
      <dgm:spPr/>
    </dgm:pt>
    <dgm:pt modelId="{1CAF1EAB-113C-3F48-948B-E7F888A00E8A}" type="pres">
      <dgm:prSet presAssocID="{80D6A8C3-15D3-D64A-B104-81550E43C9C2}" presName="trFrame" presStyleLbl="node1" presStyleIdx="1" presStyleCnt="4"/>
      <dgm:spPr/>
    </dgm:pt>
    <dgm:pt modelId="{CAB5C1B9-9CDB-314C-9296-F680CB332347}" type="pres">
      <dgm:prSet presAssocID="{80D6A8C3-15D3-D64A-B104-81550E43C9C2}" presName="blFrame" presStyleLbl="node1" presStyleIdx="2" presStyleCnt="4"/>
      <dgm:spPr/>
    </dgm:pt>
    <dgm:pt modelId="{A52509F1-FA74-F844-9583-2C5B796CD046}" type="pres">
      <dgm:prSet presAssocID="{80D6A8C3-15D3-D64A-B104-81550E43C9C2}" presName="brFrame" presStyleLbl="node1" presStyleIdx="3" presStyleCnt="4"/>
      <dgm:spPr/>
    </dgm:pt>
  </dgm:ptLst>
  <dgm:cxnLst>
    <dgm:cxn modelId="{64E5AC7A-731D-9341-BB93-A42D6E077F94}" srcId="{633D4C3E-D588-F64A-BBF0-75A4B4EA9B40}" destId="{80D6A8C3-15D3-D64A-B104-81550E43C9C2}" srcOrd="0" destOrd="0" parTransId="{30F386EE-9E09-B445-A895-E99A4EF01CB9}" sibTransId="{D7203143-7D94-3144-8899-C9D0B6A4093B}"/>
    <dgm:cxn modelId="{642774B4-5EBE-3841-A471-A9CC5F63D771}" type="presOf" srcId="{80D6A8C3-15D3-D64A-B104-81550E43C9C2}" destId="{BF5D394A-2F9D-B84E-8672-52462051D9DF}" srcOrd="0" destOrd="0" presId="urn:microsoft.com/office/officeart/2009/3/layout/FramedTextPicture"/>
    <dgm:cxn modelId="{8D2F4ABB-FE0C-C946-AEA0-E7FB45D88020}" type="presOf" srcId="{633D4C3E-D588-F64A-BBF0-75A4B4EA9B40}" destId="{73175E12-5F3D-564F-9414-EC802BF1DB02}" srcOrd="0" destOrd="0" presId="urn:microsoft.com/office/officeart/2009/3/layout/FramedTextPicture"/>
    <dgm:cxn modelId="{4232877F-39FE-2B4D-87D6-D6D0C7AF9BD1}" type="presParOf" srcId="{73175E12-5F3D-564F-9414-EC802BF1DB02}" destId="{B64E960F-B26E-0A4E-8204-C5B33F5E734A}" srcOrd="0" destOrd="0" presId="urn:microsoft.com/office/officeart/2009/3/layout/FramedTextPicture"/>
    <dgm:cxn modelId="{DD74970F-1493-DF4F-847B-72BA0F5A5F85}" type="presParOf" srcId="{B64E960F-B26E-0A4E-8204-C5B33F5E734A}" destId="{717B731F-71EA-4744-9EC8-E7A404324172}" srcOrd="0" destOrd="0" presId="urn:microsoft.com/office/officeart/2009/3/layout/FramedTextPicture"/>
    <dgm:cxn modelId="{A7A88A32-E047-8543-9081-6D4239EF0EA9}" type="presParOf" srcId="{B64E960F-B26E-0A4E-8204-C5B33F5E734A}" destId="{BF5D394A-2F9D-B84E-8672-52462051D9DF}" srcOrd="1" destOrd="0" presId="urn:microsoft.com/office/officeart/2009/3/layout/FramedTextPicture"/>
    <dgm:cxn modelId="{D1D8EAFA-6834-4445-BADD-089CC72FC649}" type="presParOf" srcId="{B64E960F-B26E-0A4E-8204-C5B33F5E734A}" destId="{EA3E3300-BCDC-544A-AAB4-ED773FBEEFC8}" srcOrd="2" destOrd="0" presId="urn:microsoft.com/office/officeart/2009/3/layout/FramedTextPicture"/>
    <dgm:cxn modelId="{622E7114-F710-CD4E-A9FC-E38DDCDC86C9}" type="presParOf" srcId="{B64E960F-B26E-0A4E-8204-C5B33F5E734A}" destId="{1CAF1EAB-113C-3F48-948B-E7F888A00E8A}" srcOrd="3" destOrd="0" presId="urn:microsoft.com/office/officeart/2009/3/layout/FramedTextPicture"/>
    <dgm:cxn modelId="{CC0E16B3-4661-8D49-A3D3-AEF1D203E260}" type="presParOf" srcId="{B64E960F-B26E-0A4E-8204-C5B33F5E734A}" destId="{CAB5C1B9-9CDB-314C-9296-F680CB332347}" srcOrd="4" destOrd="0" presId="urn:microsoft.com/office/officeart/2009/3/layout/FramedTextPicture"/>
    <dgm:cxn modelId="{F71D6BD1-E794-D541-AE81-429D13BB2A62}" type="presParOf" srcId="{B64E960F-B26E-0A4E-8204-C5B33F5E734A}" destId="{A52509F1-FA74-F844-9583-2C5B796CD046}"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111EB4B-29C6-094A-B183-108FC7B12FF5}" type="doc">
      <dgm:prSet loTypeId="urn:microsoft.com/office/officeart/2009/3/layout/FramedTextPicture" loCatId="process" qsTypeId="urn:microsoft.com/office/officeart/2005/8/quickstyle/simple1" qsCatId="simple" csTypeId="urn:microsoft.com/office/officeart/2005/8/colors/accent1_2" csCatId="accent1" phldr="1"/>
      <dgm:spPr/>
      <dgm:t>
        <a:bodyPr/>
        <a:lstStyle/>
        <a:p>
          <a:endParaRPr lang="es-MX"/>
        </a:p>
      </dgm:t>
    </dgm:pt>
    <dgm:pt modelId="{050D0ECF-2826-4741-AE92-E33725A3190C}">
      <dgm:prSet/>
      <dgm:spPr/>
      <dgm:t>
        <a:bodyPr/>
        <a:lstStyle/>
        <a:p>
          <a:r>
            <a:rPr lang="es-CO" b="0" dirty="0">
              <a:solidFill>
                <a:schemeClr val="tx1"/>
              </a:solidFill>
            </a:rPr>
            <a:t>El </a:t>
          </a:r>
          <a:r>
            <a:rPr lang="es-CO" b="0" u="sng" dirty="0">
              <a:solidFill>
                <a:schemeClr val="tx1"/>
              </a:solidFill>
              <a:hlinkClick xmlns:r="http://schemas.openxmlformats.org/officeDocument/2006/relationships" r:id="rId1">
                <a:extLst>
                  <a:ext uri="{A12FA001-AC4F-418D-AE19-62706E023703}">
                    <ahyp:hlinkClr xmlns:ahyp="http://schemas.microsoft.com/office/drawing/2018/hyperlinkcolor" xmlns="" val="tx"/>
                  </a:ext>
                </a:extLst>
              </a:hlinkClick>
            </a:rPr>
            <a:t>ausentismo laboral</a:t>
          </a:r>
          <a:r>
            <a:rPr lang="es-CO" b="0" dirty="0">
              <a:solidFill>
                <a:schemeClr val="tx1"/>
              </a:solidFill>
            </a:rPr>
            <a:t> se puede definir como la ausencia de un colaborador de su puesto de trabajo durante la jornada laboral, sea justificada o injustificada. Ese abandono del puesto significa que no se encuentra produciendo para la empresa. </a:t>
          </a:r>
          <a:endParaRPr lang="es-CO" dirty="0">
            <a:solidFill>
              <a:schemeClr val="tx1"/>
            </a:solidFill>
          </a:endParaRPr>
        </a:p>
      </dgm:t>
    </dgm:pt>
    <dgm:pt modelId="{BB7599D6-D15B-E349-B046-0B2DD124634C}" type="parTrans" cxnId="{7AB3E0EB-FF67-5D40-B501-60F6FDD9DEBA}">
      <dgm:prSet/>
      <dgm:spPr/>
      <dgm:t>
        <a:bodyPr/>
        <a:lstStyle/>
        <a:p>
          <a:endParaRPr lang="es-MX"/>
        </a:p>
      </dgm:t>
    </dgm:pt>
    <dgm:pt modelId="{A11B5241-B784-C244-B3D4-A495CC70DD8C}" type="sibTrans" cxnId="{7AB3E0EB-FF67-5D40-B501-60F6FDD9DEBA}">
      <dgm:prSet/>
      <dgm:spPr/>
      <dgm:t>
        <a:bodyPr/>
        <a:lstStyle/>
        <a:p>
          <a:endParaRPr lang="es-MX"/>
        </a:p>
      </dgm:t>
    </dgm:pt>
    <dgm:pt modelId="{53B41541-3758-7347-A745-EB9851ACB163}" type="pres">
      <dgm:prSet presAssocID="{0111EB4B-29C6-094A-B183-108FC7B12FF5}" presName="Name0" presStyleCnt="0">
        <dgm:presLayoutVars>
          <dgm:chMax/>
          <dgm:chPref/>
          <dgm:dir/>
        </dgm:presLayoutVars>
      </dgm:prSet>
      <dgm:spPr/>
      <dgm:t>
        <a:bodyPr/>
        <a:lstStyle/>
        <a:p>
          <a:endParaRPr lang="es-ES"/>
        </a:p>
      </dgm:t>
    </dgm:pt>
    <dgm:pt modelId="{867DD8C1-E996-E846-9C8A-B4E14157D803}" type="pres">
      <dgm:prSet presAssocID="{050D0ECF-2826-4741-AE92-E33725A3190C}" presName="composite" presStyleCnt="0">
        <dgm:presLayoutVars>
          <dgm:chMax/>
          <dgm:chPref/>
        </dgm:presLayoutVars>
      </dgm:prSet>
      <dgm:spPr/>
    </dgm:pt>
    <dgm:pt modelId="{6FC38DB4-0E27-A24E-851C-CCB92F402B8C}" type="pres">
      <dgm:prSet presAssocID="{050D0ECF-2826-4741-AE92-E33725A3190C}" presName="Image" presStyleLbl="bgImgPlace1" presStyleIdx="0" presStyleCnt="1"/>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C712610A-9C56-CF49-90FD-F7CAD2AF828B}" type="pres">
      <dgm:prSet presAssocID="{050D0ECF-2826-4741-AE92-E33725A3190C}" presName="ParentText" presStyleLbl="revTx" presStyleIdx="0" presStyleCnt="1">
        <dgm:presLayoutVars>
          <dgm:chMax val="0"/>
          <dgm:chPref val="0"/>
          <dgm:bulletEnabled val="1"/>
        </dgm:presLayoutVars>
      </dgm:prSet>
      <dgm:spPr/>
      <dgm:t>
        <a:bodyPr/>
        <a:lstStyle/>
        <a:p>
          <a:endParaRPr lang="es-ES"/>
        </a:p>
      </dgm:t>
    </dgm:pt>
    <dgm:pt modelId="{33894F0C-734A-DC4D-A176-F38C82ADDDA4}" type="pres">
      <dgm:prSet presAssocID="{050D0ECF-2826-4741-AE92-E33725A3190C}" presName="tlFrame" presStyleLbl="node1" presStyleIdx="0" presStyleCnt="4"/>
      <dgm:spPr/>
    </dgm:pt>
    <dgm:pt modelId="{EA913A1D-DADF-1B40-A5AD-6F28BA42FF90}" type="pres">
      <dgm:prSet presAssocID="{050D0ECF-2826-4741-AE92-E33725A3190C}" presName="trFrame" presStyleLbl="node1" presStyleIdx="1" presStyleCnt="4"/>
      <dgm:spPr/>
    </dgm:pt>
    <dgm:pt modelId="{EAD57030-0DCB-2F46-A7EC-F29C46C2591A}" type="pres">
      <dgm:prSet presAssocID="{050D0ECF-2826-4741-AE92-E33725A3190C}" presName="blFrame" presStyleLbl="node1" presStyleIdx="2" presStyleCnt="4"/>
      <dgm:spPr/>
    </dgm:pt>
    <dgm:pt modelId="{D4218EB5-EF32-9B4B-AC00-E759FBD6203D}" type="pres">
      <dgm:prSet presAssocID="{050D0ECF-2826-4741-AE92-E33725A3190C}" presName="brFrame" presStyleLbl="node1" presStyleIdx="3" presStyleCnt="4"/>
      <dgm:spPr/>
    </dgm:pt>
  </dgm:ptLst>
  <dgm:cxnLst>
    <dgm:cxn modelId="{A4794A05-61FE-5C47-9491-FC7F85949ADC}" type="presOf" srcId="{050D0ECF-2826-4741-AE92-E33725A3190C}" destId="{C712610A-9C56-CF49-90FD-F7CAD2AF828B}" srcOrd="0" destOrd="0" presId="urn:microsoft.com/office/officeart/2009/3/layout/FramedTextPicture"/>
    <dgm:cxn modelId="{7AB3E0EB-FF67-5D40-B501-60F6FDD9DEBA}" srcId="{0111EB4B-29C6-094A-B183-108FC7B12FF5}" destId="{050D0ECF-2826-4741-AE92-E33725A3190C}" srcOrd="0" destOrd="0" parTransId="{BB7599D6-D15B-E349-B046-0B2DD124634C}" sibTransId="{A11B5241-B784-C244-B3D4-A495CC70DD8C}"/>
    <dgm:cxn modelId="{EB4CBD71-9AD5-7E43-B991-4563212D1F0D}" type="presOf" srcId="{0111EB4B-29C6-094A-B183-108FC7B12FF5}" destId="{53B41541-3758-7347-A745-EB9851ACB163}" srcOrd="0" destOrd="0" presId="urn:microsoft.com/office/officeart/2009/3/layout/FramedTextPicture"/>
    <dgm:cxn modelId="{8B8F0442-1280-3046-8942-4B68BCEF234F}" type="presParOf" srcId="{53B41541-3758-7347-A745-EB9851ACB163}" destId="{867DD8C1-E996-E846-9C8A-B4E14157D803}" srcOrd="0" destOrd="0" presId="urn:microsoft.com/office/officeart/2009/3/layout/FramedTextPicture"/>
    <dgm:cxn modelId="{03BE9748-63FA-684D-B00A-18378E52FCBA}" type="presParOf" srcId="{867DD8C1-E996-E846-9C8A-B4E14157D803}" destId="{6FC38DB4-0E27-A24E-851C-CCB92F402B8C}" srcOrd="0" destOrd="0" presId="urn:microsoft.com/office/officeart/2009/3/layout/FramedTextPicture"/>
    <dgm:cxn modelId="{C589E1FC-F5EC-DA40-BED6-D56D4027AD21}" type="presParOf" srcId="{867DD8C1-E996-E846-9C8A-B4E14157D803}" destId="{C712610A-9C56-CF49-90FD-F7CAD2AF828B}" srcOrd="1" destOrd="0" presId="urn:microsoft.com/office/officeart/2009/3/layout/FramedTextPicture"/>
    <dgm:cxn modelId="{2CEBC00B-E880-B24D-BB79-A9A77EE8B191}" type="presParOf" srcId="{867DD8C1-E996-E846-9C8A-B4E14157D803}" destId="{33894F0C-734A-DC4D-A176-F38C82ADDDA4}" srcOrd="2" destOrd="0" presId="urn:microsoft.com/office/officeart/2009/3/layout/FramedTextPicture"/>
    <dgm:cxn modelId="{BE37F9D8-560E-024A-BE88-D8ACAC33A5D1}" type="presParOf" srcId="{867DD8C1-E996-E846-9C8A-B4E14157D803}" destId="{EA913A1D-DADF-1B40-A5AD-6F28BA42FF90}" srcOrd="3" destOrd="0" presId="urn:microsoft.com/office/officeart/2009/3/layout/FramedTextPicture"/>
    <dgm:cxn modelId="{A2C67A26-6BAD-934E-8D00-271501A82661}" type="presParOf" srcId="{867DD8C1-E996-E846-9C8A-B4E14157D803}" destId="{EAD57030-0DCB-2F46-A7EC-F29C46C2591A}" srcOrd="4" destOrd="0" presId="urn:microsoft.com/office/officeart/2009/3/layout/FramedTextPicture"/>
    <dgm:cxn modelId="{6C094703-AA46-7844-9151-4E5A9D30F01B}" type="presParOf" srcId="{867DD8C1-E996-E846-9C8A-B4E14157D803}" destId="{D4218EB5-EF32-9B4B-AC00-E759FBD6203D}"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CA8DE41-3FD0-F848-8C59-5CBB7E952A60}"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MX"/>
        </a:p>
      </dgm:t>
    </dgm:pt>
    <dgm:pt modelId="{067F36DA-442B-A345-AC7F-489BEEFC5041}">
      <dgm:prSet/>
      <dgm:spPr/>
      <dgm:t>
        <a:bodyPr/>
        <a:lstStyle/>
        <a:p>
          <a:r>
            <a:rPr lang="es-CO" b="0" i="0" dirty="0">
              <a:solidFill>
                <a:schemeClr val="tx1"/>
              </a:solidFill>
            </a:rPr>
            <a:t>“Estar en su puesto de trabajo, pero sin estar”. </a:t>
          </a:r>
          <a:r>
            <a:rPr lang="es-CO" dirty="0">
              <a:solidFill>
                <a:schemeClr val="tx1"/>
              </a:solidFill>
            </a:rPr>
            <a:t>C</a:t>
          </a:r>
          <a:r>
            <a:rPr lang="es-CO" b="0" i="0" dirty="0">
              <a:solidFill>
                <a:schemeClr val="tx1"/>
              </a:solidFill>
            </a:rPr>
            <a:t>uerpo presente en el trabajo pero «de mente ausente». Acude a su puesto de trabajo, pero no es productivo. Dedica una parte de su tiempo a otros menesteres consultar sus redes sociales, el correo electrónico personal…</a:t>
          </a:r>
          <a:endParaRPr lang="es-CO" dirty="0">
            <a:solidFill>
              <a:schemeClr val="tx1"/>
            </a:solidFill>
          </a:endParaRPr>
        </a:p>
      </dgm:t>
    </dgm:pt>
    <dgm:pt modelId="{4C886C54-CB41-8040-9DFD-628C71206C20}" type="parTrans" cxnId="{6199803E-AE93-9B45-90E0-20E94125E406}">
      <dgm:prSet/>
      <dgm:spPr/>
      <dgm:t>
        <a:bodyPr/>
        <a:lstStyle/>
        <a:p>
          <a:endParaRPr lang="es-MX"/>
        </a:p>
      </dgm:t>
    </dgm:pt>
    <dgm:pt modelId="{F05B6410-E2D4-EA4D-A147-E5FBFF2ABE7E}" type="sibTrans" cxnId="{6199803E-AE93-9B45-90E0-20E94125E406}">
      <dgm:prSet/>
      <dgm:spPr/>
      <dgm:t>
        <a:bodyPr/>
        <a:lstStyle/>
        <a:p>
          <a:endParaRPr lang="es-MX"/>
        </a:p>
      </dgm:t>
    </dgm:pt>
    <dgm:pt modelId="{CC3408B5-6327-294A-A866-8B610AE2E837}" type="pres">
      <dgm:prSet presAssocID="{BCA8DE41-3FD0-F848-8C59-5CBB7E952A60}" presName="Name0" presStyleCnt="0">
        <dgm:presLayoutVars>
          <dgm:chMax/>
          <dgm:chPref/>
          <dgm:dir/>
        </dgm:presLayoutVars>
      </dgm:prSet>
      <dgm:spPr/>
      <dgm:t>
        <a:bodyPr/>
        <a:lstStyle/>
        <a:p>
          <a:endParaRPr lang="es-ES"/>
        </a:p>
      </dgm:t>
    </dgm:pt>
    <dgm:pt modelId="{9BB7020C-C3AA-3A4C-A46C-E496BEC461D2}" type="pres">
      <dgm:prSet presAssocID="{067F36DA-442B-A345-AC7F-489BEEFC5041}" presName="composite" presStyleCnt="0">
        <dgm:presLayoutVars>
          <dgm:chMax/>
          <dgm:chPref/>
        </dgm:presLayoutVars>
      </dgm:prSet>
      <dgm:spPr/>
    </dgm:pt>
    <dgm:pt modelId="{7FA5244A-2A4D-EE4D-AE6E-F3C75E1B769C}" type="pres">
      <dgm:prSet presAssocID="{067F36DA-442B-A345-AC7F-489BEEFC5041}"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2E3B19C9-8CFF-6949-A334-CB3B54CEBD37}" type="pres">
      <dgm:prSet presAssocID="{067F36DA-442B-A345-AC7F-489BEEFC5041}" presName="ParentText" presStyleLbl="revTx" presStyleIdx="0" presStyleCnt="1">
        <dgm:presLayoutVars>
          <dgm:chMax val="0"/>
          <dgm:chPref val="0"/>
          <dgm:bulletEnabled val="1"/>
        </dgm:presLayoutVars>
      </dgm:prSet>
      <dgm:spPr/>
      <dgm:t>
        <a:bodyPr/>
        <a:lstStyle/>
        <a:p>
          <a:endParaRPr lang="es-ES"/>
        </a:p>
      </dgm:t>
    </dgm:pt>
    <dgm:pt modelId="{745B9448-7A09-2341-9768-DED8086E90F7}" type="pres">
      <dgm:prSet presAssocID="{067F36DA-442B-A345-AC7F-489BEEFC5041}" presName="tlFrame" presStyleLbl="node1" presStyleIdx="0" presStyleCnt="4"/>
      <dgm:spPr/>
    </dgm:pt>
    <dgm:pt modelId="{B3935FFB-7C62-A444-BDCA-CA47BAFDA77A}" type="pres">
      <dgm:prSet presAssocID="{067F36DA-442B-A345-AC7F-489BEEFC5041}" presName="trFrame" presStyleLbl="node1" presStyleIdx="1" presStyleCnt="4"/>
      <dgm:spPr/>
    </dgm:pt>
    <dgm:pt modelId="{059B6124-8C68-224F-B2B8-F4F32EDE943C}" type="pres">
      <dgm:prSet presAssocID="{067F36DA-442B-A345-AC7F-489BEEFC5041}" presName="blFrame" presStyleLbl="node1" presStyleIdx="2" presStyleCnt="4"/>
      <dgm:spPr/>
    </dgm:pt>
    <dgm:pt modelId="{5D59C16A-D2A8-C34B-9CF3-89AEAC00D3CF}" type="pres">
      <dgm:prSet presAssocID="{067F36DA-442B-A345-AC7F-489BEEFC5041}" presName="brFrame" presStyleLbl="node1" presStyleIdx="3" presStyleCnt="4"/>
      <dgm:spPr/>
    </dgm:pt>
  </dgm:ptLst>
  <dgm:cxnLst>
    <dgm:cxn modelId="{56F8C760-198E-454D-9A9F-C7CAF555E498}" type="presOf" srcId="{BCA8DE41-3FD0-F848-8C59-5CBB7E952A60}" destId="{CC3408B5-6327-294A-A866-8B610AE2E837}" srcOrd="0" destOrd="0" presId="urn:microsoft.com/office/officeart/2009/3/layout/FramedTextPicture"/>
    <dgm:cxn modelId="{F4D6CE23-9B55-7B4E-BAE0-E48AA68F4B8F}" type="presOf" srcId="{067F36DA-442B-A345-AC7F-489BEEFC5041}" destId="{2E3B19C9-8CFF-6949-A334-CB3B54CEBD37}" srcOrd="0" destOrd="0" presId="urn:microsoft.com/office/officeart/2009/3/layout/FramedTextPicture"/>
    <dgm:cxn modelId="{6199803E-AE93-9B45-90E0-20E94125E406}" srcId="{BCA8DE41-3FD0-F848-8C59-5CBB7E952A60}" destId="{067F36DA-442B-A345-AC7F-489BEEFC5041}" srcOrd="0" destOrd="0" parTransId="{4C886C54-CB41-8040-9DFD-628C71206C20}" sibTransId="{F05B6410-E2D4-EA4D-A147-E5FBFF2ABE7E}"/>
    <dgm:cxn modelId="{4FA4F2B7-770D-A04E-804E-178DC6F6E016}" type="presParOf" srcId="{CC3408B5-6327-294A-A866-8B610AE2E837}" destId="{9BB7020C-C3AA-3A4C-A46C-E496BEC461D2}" srcOrd="0" destOrd="0" presId="urn:microsoft.com/office/officeart/2009/3/layout/FramedTextPicture"/>
    <dgm:cxn modelId="{DDBEF083-9B85-754A-A93A-2CA596268F50}" type="presParOf" srcId="{9BB7020C-C3AA-3A4C-A46C-E496BEC461D2}" destId="{7FA5244A-2A4D-EE4D-AE6E-F3C75E1B769C}" srcOrd="0" destOrd="0" presId="urn:microsoft.com/office/officeart/2009/3/layout/FramedTextPicture"/>
    <dgm:cxn modelId="{879E2B98-7C09-B146-A266-97BEABDE8393}" type="presParOf" srcId="{9BB7020C-C3AA-3A4C-A46C-E496BEC461D2}" destId="{2E3B19C9-8CFF-6949-A334-CB3B54CEBD37}" srcOrd="1" destOrd="0" presId="urn:microsoft.com/office/officeart/2009/3/layout/FramedTextPicture"/>
    <dgm:cxn modelId="{A10279C6-D91B-1C46-8E9D-C1C8901C977E}" type="presParOf" srcId="{9BB7020C-C3AA-3A4C-A46C-E496BEC461D2}" destId="{745B9448-7A09-2341-9768-DED8086E90F7}" srcOrd="2" destOrd="0" presId="urn:microsoft.com/office/officeart/2009/3/layout/FramedTextPicture"/>
    <dgm:cxn modelId="{6E120B56-5FBE-6C4F-BB70-275F284353C7}" type="presParOf" srcId="{9BB7020C-C3AA-3A4C-A46C-E496BEC461D2}" destId="{B3935FFB-7C62-A444-BDCA-CA47BAFDA77A}" srcOrd="3" destOrd="0" presId="urn:microsoft.com/office/officeart/2009/3/layout/FramedTextPicture"/>
    <dgm:cxn modelId="{16FA3B33-8CFC-A249-8350-50E2F1198ECC}" type="presParOf" srcId="{9BB7020C-C3AA-3A4C-A46C-E496BEC461D2}" destId="{059B6124-8C68-224F-B2B8-F4F32EDE943C}" srcOrd="4" destOrd="0" presId="urn:microsoft.com/office/officeart/2009/3/layout/FramedTextPicture"/>
    <dgm:cxn modelId="{F73D8935-8AA2-FD4C-AD91-240EB744C26D}" type="presParOf" srcId="{9BB7020C-C3AA-3A4C-A46C-E496BEC461D2}" destId="{5D59C16A-D2A8-C34B-9CF3-89AEAC00D3CF}"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70287F7-A824-244C-845F-D68C8F224138}" type="doc">
      <dgm:prSet loTypeId="urn:microsoft.com/office/officeart/2009/3/layout/FramedTextPicture" loCatId="" qsTypeId="urn:microsoft.com/office/officeart/2005/8/quickstyle/simple1" qsCatId="simple" csTypeId="urn:microsoft.com/office/officeart/2005/8/colors/accent1_2" csCatId="accent1" phldr="1"/>
      <dgm:spPr/>
      <dgm:t>
        <a:bodyPr/>
        <a:lstStyle/>
        <a:p>
          <a:endParaRPr lang="es-MX"/>
        </a:p>
      </dgm:t>
    </dgm:pt>
    <dgm:pt modelId="{1DB64EF0-6F8A-CA4A-9026-77B22CCC9FFC}">
      <dgm:prSet phldrT="[Texto]"/>
      <dgm:spPr/>
      <dgm:t>
        <a:bodyPr/>
        <a:lstStyle/>
        <a:p>
          <a:r>
            <a:rPr lang="es-CO" b="0" i="0" dirty="0">
              <a:solidFill>
                <a:schemeClr val="tx1"/>
              </a:solidFill>
            </a:rPr>
            <a:t>Actitud de trabajo, el colaborador se limita cumplir solo con los deberes establecidos dentro de su labor, es decir, no da horas extras, ni asume responsabilidades que no le competen.</a:t>
          </a:r>
          <a:r>
            <a:rPr lang="es-CO" b="0" i="0" u="none" strike="noStrike" dirty="0">
              <a:solidFill>
                <a:schemeClr val="tx1"/>
              </a:solidFill>
              <a:effectLst/>
              <a:latin typeface="Roboto" panose="02000000000000000000" pitchFamily="2" charset="0"/>
            </a:rPr>
            <a:t> </a:t>
          </a:r>
        </a:p>
        <a:p>
          <a:r>
            <a:rPr lang="es-CO" b="0" i="0" u="none" strike="noStrike" dirty="0">
              <a:solidFill>
                <a:schemeClr val="tx1"/>
              </a:solidFill>
              <a:effectLst/>
              <a:latin typeface="Roboto" panose="02000000000000000000" pitchFamily="2" charset="0"/>
            </a:rPr>
            <a:t>Solicita </a:t>
          </a:r>
          <a:r>
            <a:rPr lang="es-CO" b="1" i="0" u="none" strike="noStrike" dirty="0">
              <a:solidFill>
                <a:schemeClr val="tx1"/>
              </a:solidFill>
              <a:effectLst/>
              <a:latin typeface="Roboto" panose="02000000000000000000" pitchFamily="2" charset="0"/>
            </a:rPr>
            <a:t>más incapacidades por problemas menores de salud</a:t>
          </a:r>
          <a:r>
            <a:rPr lang="es-CO" b="0" i="0" u="none" strike="noStrike" dirty="0">
              <a:solidFill>
                <a:schemeClr val="tx1"/>
              </a:solidFill>
              <a:effectLst/>
              <a:latin typeface="Roboto" panose="02000000000000000000" pitchFamily="2" charset="0"/>
            </a:rPr>
            <a:t>, </a:t>
          </a:r>
        </a:p>
        <a:p>
          <a:r>
            <a:rPr lang="es-CO" b="0" i="0" u="none" strike="noStrike" dirty="0">
              <a:solidFill>
                <a:schemeClr val="tx1"/>
              </a:solidFill>
              <a:effectLst/>
              <a:latin typeface="Roboto" panose="02000000000000000000" pitchFamily="2" charset="0"/>
            </a:rPr>
            <a:t>Desafección se manifiesta en </a:t>
          </a:r>
          <a:r>
            <a:rPr lang="es-CO" b="1" i="0" u="none" strike="noStrike" dirty="0">
              <a:solidFill>
                <a:schemeClr val="tx1"/>
              </a:solidFill>
              <a:effectLst/>
              <a:latin typeface="Roboto" panose="02000000000000000000" pitchFamily="2" charset="0"/>
            </a:rPr>
            <a:t>problemas de salud mental.</a:t>
          </a:r>
          <a:r>
            <a:rPr lang="es-CO" b="0" i="0" u="none" strike="noStrike" dirty="0">
              <a:solidFill>
                <a:schemeClr val="tx1"/>
              </a:solidFill>
              <a:effectLst/>
              <a:latin typeface="Roboto" panose="02000000000000000000" pitchFamily="2" charset="0"/>
            </a:rPr>
            <a:t> </a:t>
          </a:r>
        </a:p>
        <a:p>
          <a:r>
            <a:rPr lang="es-CO" dirty="0">
              <a:solidFill>
                <a:schemeClr val="tx1"/>
              </a:solidFill>
              <a:latin typeface="Roboto" panose="02000000000000000000" pitchFamily="2" charset="0"/>
            </a:rPr>
            <a:t> Incapacidades aumentaron 17% en los últimos 5 años en España</a:t>
          </a:r>
          <a:endParaRPr lang="es-MX" dirty="0">
            <a:solidFill>
              <a:schemeClr val="tx1"/>
            </a:solidFill>
          </a:endParaRPr>
        </a:p>
      </dgm:t>
    </dgm:pt>
    <dgm:pt modelId="{0C086112-EAEF-2F4A-8D0E-419F3461E08B}" type="parTrans" cxnId="{8F278CE7-E39D-7643-A021-D69C02074B28}">
      <dgm:prSet/>
      <dgm:spPr/>
      <dgm:t>
        <a:bodyPr/>
        <a:lstStyle/>
        <a:p>
          <a:endParaRPr lang="es-MX"/>
        </a:p>
      </dgm:t>
    </dgm:pt>
    <dgm:pt modelId="{303CD263-66FE-7146-A762-CEE60B89208A}" type="sibTrans" cxnId="{8F278CE7-E39D-7643-A021-D69C02074B28}">
      <dgm:prSet/>
      <dgm:spPr/>
      <dgm:t>
        <a:bodyPr/>
        <a:lstStyle/>
        <a:p>
          <a:endParaRPr lang="es-MX"/>
        </a:p>
      </dgm:t>
    </dgm:pt>
    <dgm:pt modelId="{01109018-3C5B-B645-B304-864BCF9F4B9F}" type="pres">
      <dgm:prSet presAssocID="{C70287F7-A824-244C-845F-D68C8F224138}" presName="Name0" presStyleCnt="0">
        <dgm:presLayoutVars>
          <dgm:chMax/>
          <dgm:chPref/>
          <dgm:dir/>
        </dgm:presLayoutVars>
      </dgm:prSet>
      <dgm:spPr/>
      <dgm:t>
        <a:bodyPr/>
        <a:lstStyle/>
        <a:p>
          <a:endParaRPr lang="es-ES"/>
        </a:p>
      </dgm:t>
    </dgm:pt>
    <dgm:pt modelId="{510D63AE-44C0-834F-928C-2D72F1B1E6AB}" type="pres">
      <dgm:prSet presAssocID="{1DB64EF0-6F8A-CA4A-9026-77B22CCC9FFC}" presName="composite" presStyleCnt="0">
        <dgm:presLayoutVars>
          <dgm:chMax/>
          <dgm:chPref/>
        </dgm:presLayoutVars>
      </dgm:prSet>
      <dgm:spPr/>
    </dgm:pt>
    <dgm:pt modelId="{64B9277F-EF67-AB42-B61F-64C2ED0C86BA}" type="pres">
      <dgm:prSet presAssocID="{1DB64EF0-6F8A-CA4A-9026-77B22CCC9FFC}"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7578EF9B-8B22-DE43-86CF-14B5EFA60A9E}" type="pres">
      <dgm:prSet presAssocID="{1DB64EF0-6F8A-CA4A-9026-77B22CCC9FFC}" presName="ParentText" presStyleLbl="revTx" presStyleIdx="0" presStyleCnt="1">
        <dgm:presLayoutVars>
          <dgm:chMax val="0"/>
          <dgm:chPref val="0"/>
          <dgm:bulletEnabled val="1"/>
        </dgm:presLayoutVars>
      </dgm:prSet>
      <dgm:spPr/>
      <dgm:t>
        <a:bodyPr/>
        <a:lstStyle/>
        <a:p>
          <a:endParaRPr lang="es-ES"/>
        </a:p>
      </dgm:t>
    </dgm:pt>
    <dgm:pt modelId="{DA083932-1757-9B4C-86D0-0F28C089AC04}" type="pres">
      <dgm:prSet presAssocID="{1DB64EF0-6F8A-CA4A-9026-77B22CCC9FFC}" presName="tlFrame" presStyleLbl="node1" presStyleIdx="0" presStyleCnt="4"/>
      <dgm:spPr/>
    </dgm:pt>
    <dgm:pt modelId="{72132C4F-540B-3C42-965F-DEDE530ACC9E}" type="pres">
      <dgm:prSet presAssocID="{1DB64EF0-6F8A-CA4A-9026-77B22CCC9FFC}" presName="trFrame" presStyleLbl="node1" presStyleIdx="1" presStyleCnt="4"/>
      <dgm:spPr/>
    </dgm:pt>
    <dgm:pt modelId="{6B5858E3-99DB-9E42-90DE-BD04025E54CB}" type="pres">
      <dgm:prSet presAssocID="{1DB64EF0-6F8A-CA4A-9026-77B22CCC9FFC}" presName="blFrame" presStyleLbl="node1" presStyleIdx="2" presStyleCnt="4"/>
      <dgm:spPr/>
    </dgm:pt>
    <dgm:pt modelId="{E167EA75-D7EC-A943-B294-08EEABE428CA}" type="pres">
      <dgm:prSet presAssocID="{1DB64EF0-6F8A-CA4A-9026-77B22CCC9FFC}" presName="brFrame" presStyleLbl="node1" presStyleIdx="3" presStyleCnt="4"/>
      <dgm:spPr/>
    </dgm:pt>
  </dgm:ptLst>
  <dgm:cxnLst>
    <dgm:cxn modelId="{12DBD245-2254-2A48-A1BA-C0FFC06C1679}" type="presOf" srcId="{C70287F7-A824-244C-845F-D68C8F224138}" destId="{01109018-3C5B-B645-B304-864BCF9F4B9F}" srcOrd="0" destOrd="0" presId="urn:microsoft.com/office/officeart/2009/3/layout/FramedTextPicture"/>
    <dgm:cxn modelId="{AF69E032-61C6-3648-ABB1-A71B48594282}" type="presOf" srcId="{1DB64EF0-6F8A-CA4A-9026-77B22CCC9FFC}" destId="{7578EF9B-8B22-DE43-86CF-14B5EFA60A9E}" srcOrd="0" destOrd="0" presId="urn:microsoft.com/office/officeart/2009/3/layout/FramedTextPicture"/>
    <dgm:cxn modelId="{8F278CE7-E39D-7643-A021-D69C02074B28}" srcId="{C70287F7-A824-244C-845F-D68C8F224138}" destId="{1DB64EF0-6F8A-CA4A-9026-77B22CCC9FFC}" srcOrd="0" destOrd="0" parTransId="{0C086112-EAEF-2F4A-8D0E-419F3461E08B}" sibTransId="{303CD263-66FE-7146-A762-CEE60B89208A}"/>
    <dgm:cxn modelId="{8B7C835B-65C3-5E46-AC76-8355CF9B37AA}" type="presParOf" srcId="{01109018-3C5B-B645-B304-864BCF9F4B9F}" destId="{510D63AE-44C0-834F-928C-2D72F1B1E6AB}" srcOrd="0" destOrd="0" presId="urn:microsoft.com/office/officeart/2009/3/layout/FramedTextPicture"/>
    <dgm:cxn modelId="{68455291-460B-8847-9B62-D5F9ACB6B021}" type="presParOf" srcId="{510D63AE-44C0-834F-928C-2D72F1B1E6AB}" destId="{64B9277F-EF67-AB42-B61F-64C2ED0C86BA}" srcOrd="0" destOrd="0" presId="urn:microsoft.com/office/officeart/2009/3/layout/FramedTextPicture"/>
    <dgm:cxn modelId="{933BCAD5-8A0B-5245-86B8-ACAD93915CF8}" type="presParOf" srcId="{510D63AE-44C0-834F-928C-2D72F1B1E6AB}" destId="{7578EF9B-8B22-DE43-86CF-14B5EFA60A9E}" srcOrd="1" destOrd="0" presId="urn:microsoft.com/office/officeart/2009/3/layout/FramedTextPicture"/>
    <dgm:cxn modelId="{792BE647-3784-5245-AAEF-215AF18A72E0}" type="presParOf" srcId="{510D63AE-44C0-834F-928C-2D72F1B1E6AB}" destId="{DA083932-1757-9B4C-86D0-0F28C089AC04}" srcOrd="2" destOrd="0" presId="urn:microsoft.com/office/officeart/2009/3/layout/FramedTextPicture"/>
    <dgm:cxn modelId="{8BE8D227-0A1C-0045-AEC9-DFFF7DAA844E}" type="presParOf" srcId="{510D63AE-44C0-834F-928C-2D72F1B1E6AB}" destId="{72132C4F-540B-3C42-965F-DEDE530ACC9E}" srcOrd="3" destOrd="0" presId="urn:microsoft.com/office/officeart/2009/3/layout/FramedTextPicture"/>
    <dgm:cxn modelId="{04899332-B373-464D-800B-E5D1B3C39F27}" type="presParOf" srcId="{510D63AE-44C0-834F-928C-2D72F1B1E6AB}" destId="{6B5858E3-99DB-9E42-90DE-BD04025E54CB}" srcOrd="4" destOrd="0" presId="urn:microsoft.com/office/officeart/2009/3/layout/FramedTextPicture"/>
    <dgm:cxn modelId="{9E5985E9-A221-BF4F-B635-FCA9D60CED93}" type="presParOf" srcId="{510D63AE-44C0-834F-928C-2D72F1B1E6AB}" destId="{E167EA75-D7EC-A943-B294-08EEABE428CA}"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3D96D4-7D13-43A1-8031-065D166173FE}" type="doc">
      <dgm:prSet loTypeId="urn:microsoft.com/office/officeart/2005/8/layout/arrow2" loCatId="process" qsTypeId="urn:microsoft.com/office/officeart/2005/8/quickstyle/3d2" qsCatId="3D" csTypeId="urn:microsoft.com/office/officeart/2005/8/colors/accent2_1" csCatId="accent2" phldr="1"/>
      <dgm:spPr/>
    </dgm:pt>
    <dgm:pt modelId="{E06C7C51-7AFF-4D9F-AFCB-0E449713870E}">
      <dgm:prSet phldrT="[Texto]" custT="1"/>
      <dgm:spPr/>
      <dgm:t>
        <a:bodyPr/>
        <a:lstStyle/>
        <a:p>
          <a:r>
            <a:rPr lang="es-ES" sz="1600" dirty="0">
              <a:latin typeface="+mj-lt"/>
            </a:rPr>
            <a:t>Convención de Derechos de las Personas con Discapacidad</a:t>
          </a:r>
        </a:p>
      </dgm:t>
    </dgm:pt>
    <dgm:pt modelId="{7E9DB597-7F3F-471D-A9EC-7D23A9013E3C}" type="parTrans" cxnId="{A6871BD2-8E05-4E05-B0FC-75841A209569}">
      <dgm:prSet/>
      <dgm:spPr/>
      <dgm:t>
        <a:bodyPr/>
        <a:lstStyle/>
        <a:p>
          <a:endParaRPr lang="es-ES" sz="1400">
            <a:latin typeface="+mj-lt"/>
          </a:endParaRPr>
        </a:p>
      </dgm:t>
    </dgm:pt>
    <dgm:pt modelId="{14FE0375-9011-40EA-986B-E99B6B9E5CE8}" type="sibTrans" cxnId="{A6871BD2-8E05-4E05-B0FC-75841A209569}">
      <dgm:prSet/>
      <dgm:spPr/>
      <dgm:t>
        <a:bodyPr/>
        <a:lstStyle/>
        <a:p>
          <a:endParaRPr lang="es-ES" sz="1400">
            <a:latin typeface="+mj-lt"/>
          </a:endParaRPr>
        </a:p>
      </dgm:t>
    </dgm:pt>
    <dgm:pt modelId="{2C6AEFB2-C80B-4F81-9439-B2809695F65D}">
      <dgm:prSet phldrT="[Texto]" custT="1"/>
      <dgm:spPr/>
      <dgm:t>
        <a:bodyPr/>
        <a:lstStyle/>
        <a:p>
          <a:r>
            <a:rPr lang="es-ES" sz="1600" dirty="0">
              <a:latin typeface="+mj-lt"/>
            </a:rPr>
            <a:t>Ley 1346 de 2009</a:t>
          </a:r>
        </a:p>
      </dgm:t>
    </dgm:pt>
    <dgm:pt modelId="{5E3BC54E-AF1F-45D1-A8C6-030C03B29BB9}" type="parTrans" cxnId="{6BDD337A-F19E-4131-8EC1-BD3B97FFFCD4}">
      <dgm:prSet/>
      <dgm:spPr/>
      <dgm:t>
        <a:bodyPr/>
        <a:lstStyle/>
        <a:p>
          <a:endParaRPr lang="es-ES" sz="1400">
            <a:latin typeface="+mj-lt"/>
          </a:endParaRPr>
        </a:p>
      </dgm:t>
    </dgm:pt>
    <dgm:pt modelId="{30355342-65F7-4185-8C7E-B905A55BB7D6}" type="sibTrans" cxnId="{6BDD337A-F19E-4131-8EC1-BD3B97FFFCD4}">
      <dgm:prSet/>
      <dgm:spPr/>
      <dgm:t>
        <a:bodyPr/>
        <a:lstStyle/>
        <a:p>
          <a:endParaRPr lang="es-ES" sz="1400">
            <a:latin typeface="+mj-lt"/>
          </a:endParaRPr>
        </a:p>
      </dgm:t>
    </dgm:pt>
    <dgm:pt modelId="{4999F129-76F2-44ED-B6AC-3A62F96E08A3}">
      <dgm:prSet phldrT="[Texto]" custT="1"/>
      <dgm:spPr/>
      <dgm:t>
        <a:bodyPr/>
        <a:lstStyle/>
        <a:p>
          <a:r>
            <a:rPr lang="es-ES" sz="1600" dirty="0">
              <a:latin typeface="+mj-lt"/>
            </a:rPr>
            <a:t>Ley estatutaria 1618 de 2013. Art. 5</a:t>
          </a:r>
        </a:p>
      </dgm:t>
    </dgm:pt>
    <dgm:pt modelId="{3294030C-7545-4D87-8A7A-3170910CBF1E}" type="parTrans" cxnId="{3A7B7F37-A5AA-47E7-889C-FE63F5DC02A0}">
      <dgm:prSet/>
      <dgm:spPr/>
      <dgm:t>
        <a:bodyPr/>
        <a:lstStyle/>
        <a:p>
          <a:endParaRPr lang="es-ES" sz="1400">
            <a:latin typeface="+mj-lt"/>
          </a:endParaRPr>
        </a:p>
      </dgm:t>
    </dgm:pt>
    <dgm:pt modelId="{82A86803-7CEA-4825-A5EA-2A5D7842B4DD}" type="sibTrans" cxnId="{3A7B7F37-A5AA-47E7-889C-FE63F5DC02A0}">
      <dgm:prSet/>
      <dgm:spPr/>
      <dgm:t>
        <a:bodyPr/>
        <a:lstStyle/>
        <a:p>
          <a:endParaRPr lang="es-ES" sz="1400">
            <a:latin typeface="+mj-lt"/>
          </a:endParaRPr>
        </a:p>
      </dgm:t>
    </dgm:pt>
    <dgm:pt modelId="{06FE11B3-5FA8-4413-9FF4-C84EB1BE9648}">
      <dgm:prSet phldrT="[Texto]" custT="1"/>
      <dgm:spPr/>
      <dgm:t>
        <a:bodyPr/>
        <a:lstStyle/>
        <a:p>
          <a:r>
            <a:rPr lang="es-ES" sz="1600" dirty="0">
              <a:latin typeface="+mj-lt"/>
            </a:rPr>
            <a:t>Convenio Hipólito </a:t>
          </a:r>
          <a:r>
            <a:rPr lang="es-ES" sz="1600" dirty="0" err="1">
              <a:latin typeface="+mj-lt"/>
            </a:rPr>
            <a:t>Unanue</a:t>
          </a:r>
          <a:r>
            <a:rPr lang="es-ES" sz="1600" dirty="0">
              <a:latin typeface="+mj-lt"/>
            </a:rPr>
            <a:t> ORAS-CONHU</a:t>
          </a:r>
        </a:p>
      </dgm:t>
    </dgm:pt>
    <dgm:pt modelId="{4F4C2615-7C2D-4D8B-B1A7-F50A145BAC8D}" type="parTrans" cxnId="{9DDEEE19-7F83-4F6D-B0C1-0FCFBC9AFF60}">
      <dgm:prSet/>
      <dgm:spPr/>
      <dgm:t>
        <a:bodyPr/>
        <a:lstStyle/>
        <a:p>
          <a:endParaRPr lang="es-ES" sz="1400"/>
        </a:p>
      </dgm:t>
    </dgm:pt>
    <dgm:pt modelId="{D41890E9-6D00-4325-B9CC-55D4630480BC}" type="sibTrans" cxnId="{9DDEEE19-7F83-4F6D-B0C1-0FCFBC9AFF60}">
      <dgm:prSet/>
      <dgm:spPr/>
      <dgm:t>
        <a:bodyPr/>
        <a:lstStyle/>
        <a:p>
          <a:endParaRPr lang="es-ES" sz="1400"/>
        </a:p>
      </dgm:t>
    </dgm:pt>
    <dgm:pt modelId="{E4DBC0F2-9FC3-4D90-8B73-F888E241372D}">
      <dgm:prSet phldrT="[Texto]" custT="1"/>
      <dgm:spPr/>
      <dgm:t>
        <a:bodyPr/>
        <a:lstStyle/>
        <a:p>
          <a:r>
            <a:rPr lang="es-ES" sz="1600" dirty="0">
              <a:latin typeface="+mj-lt"/>
            </a:rPr>
            <a:t>Documento CONPES 166 de 2013</a:t>
          </a:r>
        </a:p>
      </dgm:t>
    </dgm:pt>
    <dgm:pt modelId="{B1977CF7-5095-4AED-B21E-791C2BD1F7AC}" type="parTrans" cxnId="{EFC1AB5F-A337-4A8A-B7A3-18993201CE9A}">
      <dgm:prSet/>
      <dgm:spPr/>
      <dgm:t>
        <a:bodyPr/>
        <a:lstStyle/>
        <a:p>
          <a:endParaRPr lang="es-ES" sz="1600"/>
        </a:p>
      </dgm:t>
    </dgm:pt>
    <dgm:pt modelId="{E4EB9715-4759-468B-9E36-B554BBA32787}" type="sibTrans" cxnId="{EFC1AB5F-A337-4A8A-B7A3-18993201CE9A}">
      <dgm:prSet/>
      <dgm:spPr/>
      <dgm:t>
        <a:bodyPr/>
        <a:lstStyle/>
        <a:p>
          <a:endParaRPr lang="es-ES" sz="1600"/>
        </a:p>
      </dgm:t>
    </dgm:pt>
    <dgm:pt modelId="{CB366473-E56C-439D-A4F0-43E8CEA69730}" type="pres">
      <dgm:prSet presAssocID="{173D96D4-7D13-43A1-8031-065D166173FE}" presName="arrowDiagram" presStyleCnt="0">
        <dgm:presLayoutVars>
          <dgm:chMax val="5"/>
          <dgm:dir/>
          <dgm:resizeHandles val="exact"/>
        </dgm:presLayoutVars>
      </dgm:prSet>
      <dgm:spPr/>
    </dgm:pt>
    <dgm:pt modelId="{F307CDCE-768B-4923-AF1E-58DCDE1EF459}" type="pres">
      <dgm:prSet presAssocID="{173D96D4-7D13-43A1-8031-065D166173FE}" presName="arrow" presStyleLbl="bgShp" presStyleIdx="0" presStyleCnt="1"/>
      <dgm:spPr/>
    </dgm:pt>
    <dgm:pt modelId="{36AB7D7C-4EB6-4B18-BD27-F38BDA60156D}" type="pres">
      <dgm:prSet presAssocID="{173D96D4-7D13-43A1-8031-065D166173FE}" presName="arrowDiagram5" presStyleCnt="0"/>
      <dgm:spPr/>
    </dgm:pt>
    <dgm:pt modelId="{7FE1F751-84FF-419C-AF48-8BC4EB8C72AA}" type="pres">
      <dgm:prSet presAssocID="{E06C7C51-7AFF-4D9F-AFCB-0E449713870E}" presName="bullet5a" presStyleLbl="node1" presStyleIdx="0" presStyleCnt="5"/>
      <dgm:spPr/>
    </dgm:pt>
    <dgm:pt modelId="{9CED9853-405F-4848-8126-6B715DE50B26}" type="pres">
      <dgm:prSet presAssocID="{E06C7C51-7AFF-4D9F-AFCB-0E449713870E}" presName="textBox5a" presStyleLbl="revTx" presStyleIdx="0" presStyleCnt="5">
        <dgm:presLayoutVars>
          <dgm:bulletEnabled val="1"/>
        </dgm:presLayoutVars>
      </dgm:prSet>
      <dgm:spPr/>
      <dgm:t>
        <a:bodyPr/>
        <a:lstStyle/>
        <a:p>
          <a:endParaRPr lang="es-ES"/>
        </a:p>
      </dgm:t>
    </dgm:pt>
    <dgm:pt modelId="{9D9497F8-9DB6-4AD4-B59C-0F453C20108C}" type="pres">
      <dgm:prSet presAssocID="{2C6AEFB2-C80B-4F81-9439-B2809695F65D}" presName="bullet5b" presStyleLbl="node1" presStyleIdx="1" presStyleCnt="5"/>
      <dgm:spPr/>
    </dgm:pt>
    <dgm:pt modelId="{5B7B4709-8B24-4796-8DDE-FD4E62863700}" type="pres">
      <dgm:prSet presAssocID="{2C6AEFB2-C80B-4F81-9439-B2809695F65D}" presName="textBox5b" presStyleLbl="revTx" presStyleIdx="1" presStyleCnt="5">
        <dgm:presLayoutVars>
          <dgm:bulletEnabled val="1"/>
        </dgm:presLayoutVars>
      </dgm:prSet>
      <dgm:spPr/>
      <dgm:t>
        <a:bodyPr/>
        <a:lstStyle/>
        <a:p>
          <a:endParaRPr lang="es-ES"/>
        </a:p>
      </dgm:t>
    </dgm:pt>
    <dgm:pt modelId="{6EE41911-42EB-4EDB-96E2-C84DD09FF4E0}" type="pres">
      <dgm:prSet presAssocID="{06FE11B3-5FA8-4413-9FF4-C84EB1BE9648}" presName="bullet5c" presStyleLbl="node1" presStyleIdx="2" presStyleCnt="5"/>
      <dgm:spPr/>
    </dgm:pt>
    <dgm:pt modelId="{F23F1C3D-7196-4B8E-8011-CCF21C48B9D4}" type="pres">
      <dgm:prSet presAssocID="{06FE11B3-5FA8-4413-9FF4-C84EB1BE9648}" presName="textBox5c" presStyleLbl="revTx" presStyleIdx="2" presStyleCnt="5">
        <dgm:presLayoutVars>
          <dgm:bulletEnabled val="1"/>
        </dgm:presLayoutVars>
      </dgm:prSet>
      <dgm:spPr/>
      <dgm:t>
        <a:bodyPr/>
        <a:lstStyle/>
        <a:p>
          <a:endParaRPr lang="es-ES"/>
        </a:p>
      </dgm:t>
    </dgm:pt>
    <dgm:pt modelId="{377C0B79-DE56-41AC-9E3B-3E12B225F6CD}" type="pres">
      <dgm:prSet presAssocID="{4999F129-76F2-44ED-B6AC-3A62F96E08A3}" presName="bullet5d" presStyleLbl="node1" presStyleIdx="3" presStyleCnt="5"/>
      <dgm:spPr/>
    </dgm:pt>
    <dgm:pt modelId="{3C927990-71C7-4B8B-A2F2-A2DD528B48CC}" type="pres">
      <dgm:prSet presAssocID="{4999F129-76F2-44ED-B6AC-3A62F96E08A3}" presName="textBox5d" presStyleLbl="revTx" presStyleIdx="3" presStyleCnt="5">
        <dgm:presLayoutVars>
          <dgm:bulletEnabled val="1"/>
        </dgm:presLayoutVars>
      </dgm:prSet>
      <dgm:spPr/>
      <dgm:t>
        <a:bodyPr/>
        <a:lstStyle/>
        <a:p>
          <a:endParaRPr lang="es-ES"/>
        </a:p>
      </dgm:t>
    </dgm:pt>
    <dgm:pt modelId="{AA42EB14-8FF6-45D4-B068-F317D15920C3}" type="pres">
      <dgm:prSet presAssocID="{E4DBC0F2-9FC3-4D90-8B73-F888E241372D}" presName="bullet5e" presStyleLbl="node1" presStyleIdx="4" presStyleCnt="5"/>
      <dgm:spPr/>
    </dgm:pt>
    <dgm:pt modelId="{0F0D5D18-BC86-44CF-8A9C-18079A0A8EB4}" type="pres">
      <dgm:prSet presAssocID="{E4DBC0F2-9FC3-4D90-8B73-F888E241372D}" presName="textBox5e" presStyleLbl="revTx" presStyleIdx="4" presStyleCnt="5">
        <dgm:presLayoutVars>
          <dgm:bulletEnabled val="1"/>
        </dgm:presLayoutVars>
      </dgm:prSet>
      <dgm:spPr/>
      <dgm:t>
        <a:bodyPr/>
        <a:lstStyle/>
        <a:p>
          <a:endParaRPr lang="es-ES"/>
        </a:p>
      </dgm:t>
    </dgm:pt>
  </dgm:ptLst>
  <dgm:cxnLst>
    <dgm:cxn modelId="{3A7B7F37-A5AA-47E7-889C-FE63F5DC02A0}" srcId="{173D96D4-7D13-43A1-8031-065D166173FE}" destId="{4999F129-76F2-44ED-B6AC-3A62F96E08A3}" srcOrd="3" destOrd="0" parTransId="{3294030C-7545-4D87-8A7A-3170910CBF1E}" sibTransId="{82A86803-7CEA-4825-A5EA-2A5D7842B4DD}"/>
    <dgm:cxn modelId="{6BDD337A-F19E-4131-8EC1-BD3B97FFFCD4}" srcId="{173D96D4-7D13-43A1-8031-065D166173FE}" destId="{2C6AEFB2-C80B-4F81-9439-B2809695F65D}" srcOrd="1" destOrd="0" parTransId="{5E3BC54E-AF1F-45D1-A8C6-030C03B29BB9}" sibTransId="{30355342-65F7-4185-8C7E-B905A55BB7D6}"/>
    <dgm:cxn modelId="{5B3940CD-5AAD-4287-B430-E64AF2B79D60}" type="presOf" srcId="{06FE11B3-5FA8-4413-9FF4-C84EB1BE9648}" destId="{F23F1C3D-7196-4B8E-8011-CCF21C48B9D4}" srcOrd="0" destOrd="0" presId="urn:microsoft.com/office/officeart/2005/8/layout/arrow2"/>
    <dgm:cxn modelId="{F4CBB75F-4F3B-4298-B4FD-6050DE7AD6CB}" type="presOf" srcId="{4999F129-76F2-44ED-B6AC-3A62F96E08A3}" destId="{3C927990-71C7-4B8B-A2F2-A2DD528B48CC}" srcOrd="0" destOrd="0" presId="urn:microsoft.com/office/officeart/2005/8/layout/arrow2"/>
    <dgm:cxn modelId="{A6871BD2-8E05-4E05-B0FC-75841A209569}" srcId="{173D96D4-7D13-43A1-8031-065D166173FE}" destId="{E06C7C51-7AFF-4D9F-AFCB-0E449713870E}" srcOrd="0" destOrd="0" parTransId="{7E9DB597-7F3F-471D-A9EC-7D23A9013E3C}" sibTransId="{14FE0375-9011-40EA-986B-E99B6B9E5CE8}"/>
    <dgm:cxn modelId="{565C7E76-D5DE-4247-BFC7-031C4513B114}" type="presOf" srcId="{E4DBC0F2-9FC3-4D90-8B73-F888E241372D}" destId="{0F0D5D18-BC86-44CF-8A9C-18079A0A8EB4}" srcOrd="0" destOrd="0" presId="urn:microsoft.com/office/officeart/2005/8/layout/arrow2"/>
    <dgm:cxn modelId="{EFC1AB5F-A337-4A8A-B7A3-18993201CE9A}" srcId="{173D96D4-7D13-43A1-8031-065D166173FE}" destId="{E4DBC0F2-9FC3-4D90-8B73-F888E241372D}" srcOrd="4" destOrd="0" parTransId="{B1977CF7-5095-4AED-B21E-791C2BD1F7AC}" sibTransId="{E4EB9715-4759-468B-9E36-B554BBA32787}"/>
    <dgm:cxn modelId="{66A0F9C4-6796-463F-9E3B-04DFE201B3ED}" type="presOf" srcId="{E06C7C51-7AFF-4D9F-AFCB-0E449713870E}" destId="{9CED9853-405F-4848-8126-6B715DE50B26}" srcOrd="0" destOrd="0" presId="urn:microsoft.com/office/officeart/2005/8/layout/arrow2"/>
    <dgm:cxn modelId="{9DDEEE19-7F83-4F6D-B0C1-0FCFBC9AFF60}" srcId="{173D96D4-7D13-43A1-8031-065D166173FE}" destId="{06FE11B3-5FA8-4413-9FF4-C84EB1BE9648}" srcOrd="2" destOrd="0" parTransId="{4F4C2615-7C2D-4D8B-B1A7-F50A145BAC8D}" sibTransId="{D41890E9-6D00-4325-B9CC-55D4630480BC}"/>
    <dgm:cxn modelId="{A23A3029-C3BA-41EC-BF3D-DD8D0922AF7C}" type="presOf" srcId="{173D96D4-7D13-43A1-8031-065D166173FE}" destId="{CB366473-E56C-439D-A4F0-43E8CEA69730}" srcOrd="0" destOrd="0" presId="urn:microsoft.com/office/officeart/2005/8/layout/arrow2"/>
    <dgm:cxn modelId="{F574FF71-964D-430E-92B5-CD1A96B0B587}" type="presOf" srcId="{2C6AEFB2-C80B-4F81-9439-B2809695F65D}" destId="{5B7B4709-8B24-4796-8DDE-FD4E62863700}" srcOrd="0" destOrd="0" presId="urn:microsoft.com/office/officeart/2005/8/layout/arrow2"/>
    <dgm:cxn modelId="{878B03C8-C6DB-4A0A-A7B6-0FDA6E42BC1A}" type="presParOf" srcId="{CB366473-E56C-439D-A4F0-43E8CEA69730}" destId="{F307CDCE-768B-4923-AF1E-58DCDE1EF459}" srcOrd="0" destOrd="0" presId="urn:microsoft.com/office/officeart/2005/8/layout/arrow2"/>
    <dgm:cxn modelId="{8A5A3AEA-117D-4493-9FE2-444A241BCFE9}" type="presParOf" srcId="{CB366473-E56C-439D-A4F0-43E8CEA69730}" destId="{36AB7D7C-4EB6-4B18-BD27-F38BDA60156D}" srcOrd="1" destOrd="0" presId="urn:microsoft.com/office/officeart/2005/8/layout/arrow2"/>
    <dgm:cxn modelId="{9DFE8A2A-CA12-4E28-80CB-5FBE942F812F}" type="presParOf" srcId="{36AB7D7C-4EB6-4B18-BD27-F38BDA60156D}" destId="{7FE1F751-84FF-419C-AF48-8BC4EB8C72AA}" srcOrd="0" destOrd="0" presId="urn:microsoft.com/office/officeart/2005/8/layout/arrow2"/>
    <dgm:cxn modelId="{4ECFD926-3540-4007-9F8C-6609E7543D7E}" type="presParOf" srcId="{36AB7D7C-4EB6-4B18-BD27-F38BDA60156D}" destId="{9CED9853-405F-4848-8126-6B715DE50B26}" srcOrd="1" destOrd="0" presId="urn:microsoft.com/office/officeart/2005/8/layout/arrow2"/>
    <dgm:cxn modelId="{25F92CFB-7FB0-4A72-BAB5-7F42127027F4}" type="presParOf" srcId="{36AB7D7C-4EB6-4B18-BD27-F38BDA60156D}" destId="{9D9497F8-9DB6-4AD4-B59C-0F453C20108C}" srcOrd="2" destOrd="0" presId="urn:microsoft.com/office/officeart/2005/8/layout/arrow2"/>
    <dgm:cxn modelId="{961C2C2A-8906-424A-916F-28E07A97A3D6}" type="presParOf" srcId="{36AB7D7C-4EB6-4B18-BD27-F38BDA60156D}" destId="{5B7B4709-8B24-4796-8DDE-FD4E62863700}" srcOrd="3" destOrd="0" presId="urn:microsoft.com/office/officeart/2005/8/layout/arrow2"/>
    <dgm:cxn modelId="{DF77CF3D-5CAA-4D04-A4A8-B63721F71636}" type="presParOf" srcId="{36AB7D7C-4EB6-4B18-BD27-F38BDA60156D}" destId="{6EE41911-42EB-4EDB-96E2-C84DD09FF4E0}" srcOrd="4" destOrd="0" presId="urn:microsoft.com/office/officeart/2005/8/layout/arrow2"/>
    <dgm:cxn modelId="{36C8E6F5-E254-4007-9665-A4C51F189845}" type="presParOf" srcId="{36AB7D7C-4EB6-4B18-BD27-F38BDA60156D}" destId="{F23F1C3D-7196-4B8E-8011-CCF21C48B9D4}" srcOrd="5" destOrd="0" presId="urn:microsoft.com/office/officeart/2005/8/layout/arrow2"/>
    <dgm:cxn modelId="{C2A3806A-E911-4615-9D4B-3ED7197CD7FA}" type="presParOf" srcId="{36AB7D7C-4EB6-4B18-BD27-F38BDA60156D}" destId="{377C0B79-DE56-41AC-9E3B-3E12B225F6CD}" srcOrd="6" destOrd="0" presId="urn:microsoft.com/office/officeart/2005/8/layout/arrow2"/>
    <dgm:cxn modelId="{2CAEE495-A482-42E8-9B94-4E1101A6FBA1}" type="presParOf" srcId="{36AB7D7C-4EB6-4B18-BD27-F38BDA60156D}" destId="{3C927990-71C7-4B8B-A2F2-A2DD528B48CC}" srcOrd="7" destOrd="0" presId="urn:microsoft.com/office/officeart/2005/8/layout/arrow2"/>
    <dgm:cxn modelId="{D1251A24-D4F6-477B-A0C3-59E21FCB1C0D}" type="presParOf" srcId="{36AB7D7C-4EB6-4B18-BD27-F38BDA60156D}" destId="{AA42EB14-8FF6-45D4-B068-F317D15920C3}" srcOrd="8" destOrd="0" presId="urn:microsoft.com/office/officeart/2005/8/layout/arrow2"/>
    <dgm:cxn modelId="{ABFF8EE5-FFB7-4182-92F2-69507764F9E2}" type="presParOf" srcId="{36AB7D7C-4EB6-4B18-BD27-F38BDA60156D}" destId="{0F0D5D18-BC86-44CF-8A9C-18079A0A8EB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0C70201-13FB-E94B-B983-1011F01A5DBF}"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MX"/>
        </a:p>
      </dgm:t>
    </dgm:pt>
    <dgm:pt modelId="{33701A12-87D4-C542-A3FB-B253B1E264BB}">
      <dgm:prSet/>
      <dgm:spPr/>
      <dgm:t>
        <a:bodyPr/>
        <a:lstStyle/>
        <a:p>
          <a:r>
            <a:rPr lang="es-CO" b="0" i="0" dirty="0">
              <a:solidFill>
                <a:schemeClr val="tx1"/>
              </a:solidFill>
            </a:rPr>
            <a:t>Procrastinar en el trabajo es el mal hábito o costumbre que tienen algunas personas de posponer ciertas actividades, tareas, ocupaciones y situaciones que deben atenderse con rapidez, reemplazándolas por otras con menos importancia, pero que le generan mayor agrado.</a:t>
          </a:r>
          <a:endParaRPr lang="es-CO" dirty="0">
            <a:solidFill>
              <a:schemeClr val="tx1"/>
            </a:solidFill>
          </a:endParaRPr>
        </a:p>
      </dgm:t>
    </dgm:pt>
    <dgm:pt modelId="{6C163738-A7C8-4848-A18D-4D5011E36CA6}" type="parTrans" cxnId="{AE471301-5CD5-3145-8AA2-F9A4B91AF8C2}">
      <dgm:prSet/>
      <dgm:spPr/>
      <dgm:t>
        <a:bodyPr/>
        <a:lstStyle/>
        <a:p>
          <a:endParaRPr lang="es-MX"/>
        </a:p>
      </dgm:t>
    </dgm:pt>
    <dgm:pt modelId="{ECE8E1CF-F01A-3D4E-8B2D-851C462D7D62}" type="sibTrans" cxnId="{AE471301-5CD5-3145-8AA2-F9A4B91AF8C2}">
      <dgm:prSet/>
      <dgm:spPr/>
      <dgm:t>
        <a:bodyPr/>
        <a:lstStyle/>
        <a:p>
          <a:endParaRPr lang="es-MX"/>
        </a:p>
      </dgm:t>
    </dgm:pt>
    <dgm:pt modelId="{9447CDA1-78C8-9346-A2CA-58D7C2B96351}" type="pres">
      <dgm:prSet presAssocID="{50C70201-13FB-E94B-B983-1011F01A5DBF}" presName="Name0" presStyleCnt="0">
        <dgm:presLayoutVars>
          <dgm:chMax/>
          <dgm:chPref/>
          <dgm:dir/>
        </dgm:presLayoutVars>
      </dgm:prSet>
      <dgm:spPr/>
      <dgm:t>
        <a:bodyPr/>
        <a:lstStyle/>
        <a:p>
          <a:endParaRPr lang="es-ES"/>
        </a:p>
      </dgm:t>
    </dgm:pt>
    <dgm:pt modelId="{5B3CCE9B-3632-B947-B70B-714777667D47}" type="pres">
      <dgm:prSet presAssocID="{33701A12-87D4-C542-A3FB-B253B1E264BB}" presName="composite" presStyleCnt="0">
        <dgm:presLayoutVars>
          <dgm:chMax/>
          <dgm:chPref/>
        </dgm:presLayoutVars>
      </dgm:prSet>
      <dgm:spPr/>
    </dgm:pt>
    <dgm:pt modelId="{FC8A30D7-7B95-5F45-94DC-A80EA69F196D}" type="pres">
      <dgm:prSet presAssocID="{33701A12-87D4-C542-A3FB-B253B1E264BB}"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E28F2AE1-6F76-914E-8BB0-48EB4675CEA1}" type="pres">
      <dgm:prSet presAssocID="{33701A12-87D4-C542-A3FB-B253B1E264BB}" presName="ParentText" presStyleLbl="revTx" presStyleIdx="0" presStyleCnt="1">
        <dgm:presLayoutVars>
          <dgm:chMax val="0"/>
          <dgm:chPref val="0"/>
          <dgm:bulletEnabled val="1"/>
        </dgm:presLayoutVars>
      </dgm:prSet>
      <dgm:spPr/>
      <dgm:t>
        <a:bodyPr/>
        <a:lstStyle/>
        <a:p>
          <a:endParaRPr lang="es-ES"/>
        </a:p>
      </dgm:t>
    </dgm:pt>
    <dgm:pt modelId="{FABE761E-3069-1844-84F0-0B36EDB0A5D8}" type="pres">
      <dgm:prSet presAssocID="{33701A12-87D4-C542-A3FB-B253B1E264BB}" presName="tlFrame" presStyleLbl="node1" presStyleIdx="0" presStyleCnt="4"/>
      <dgm:spPr/>
    </dgm:pt>
    <dgm:pt modelId="{5D4DE0C9-7F36-044E-98D4-CAEF12D4840C}" type="pres">
      <dgm:prSet presAssocID="{33701A12-87D4-C542-A3FB-B253B1E264BB}" presName="trFrame" presStyleLbl="node1" presStyleIdx="1" presStyleCnt="4"/>
      <dgm:spPr/>
    </dgm:pt>
    <dgm:pt modelId="{9376A72A-E50F-4D45-8152-D725379611C2}" type="pres">
      <dgm:prSet presAssocID="{33701A12-87D4-C542-A3FB-B253B1E264BB}" presName="blFrame" presStyleLbl="node1" presStyleIdx="2" presStyleCnt="4"/>
      <dgm:spPr/>
    </dgm:pt>
    <dgm:pt modelId="{AFD6B67C-2C53-EF46-AE0D-0A3707B5D69F}" type="pres">
      <dgm:prSet presAssocID="{33701A12-87D4-C542-A3FB-B253B1E264BB}" presName="brFrame" presStyleLbl="node1" presStyleIdx="3" presStyleCnt="4"/>
      <dgm:spPr/>
    </dgm:pt>
  </dgm:ptLst>
  <dgm:cxnLst>
    <dgm:cxn modelId="{C6F542FC-27F6-8844-BA9D-F6525F922C0E}" type="presOf" srcId="{50C70201-13FB-E94B-B983-1011F01A5DBF}" destId="{9447CDA1-78C8-9346-A2CA-58D7C2B96351}" srcOrd="0" destOrd="0" presId="urn:microsoft.com/office/officeart/2009/3/layout/FramedTextPicture"/>
    <dgm:cxn modelId="{AE471301-5CD5-3145-8AA2-F9A4B91AF8C2}" srcId="{50C70201-13FB-E94B-B983-1011F01A5DBF}" destId="{33701A12-87D4-C542-A3FB-B253B1E264BB}" srcOrd="0" destOrd="0" parTransId="{6C163738-A7C8-4848-A18D-4D5011E36CA6}" sibTransId="{ECE8E1CF-F01A-3D4E-8B2D-851C462D7D62}"/>
    <dgm:cxn modelId="{06757281-1537-C941-A79C-9305E8ABC806}" type="presOf" srcId="{33701A12-87D4-C542-A3FB-B253B1E264BB}" destId="{E28F2AE1-6F76-914E-8BB0-48EB4675CEA1}" srcOrd="0" destOrd="0" presId="urn:microsoft.com/office/officeart/2009/3/layout/FramedTextPicture"/>
    <dgm:cxn modelId="{38214CCD-7AAF-E143-BDAA-BD7215AF230A}" type="presParOf" srcId="{9447CDA1-78C8-9346-A2CA-58D7C2B96351}" destId="{5B3CCE9B-3632-B947-B70B-714777667D47}" srcOrd="0" destOrd="0" presId="urn:microsoft.com/office/officeart/2009/3/layout/FramedTextPicture"/>
    <dgm:cxn modelId="{1D005B4A-F5F7-B246-AC3E-6F55DB6C42A3}" type="presParOf" srcId="{5B3CCE9B-3632-B947-B70B-714777667D47}" destId="{FC8A30D7-7B95-5F45-94DC-A80EA69F196D}" srcOrd="0" destOrd="0" presId="urn:microsoft.com/office/officeart/2009/3/layout/FramedTextPicture"/>
    <dgm:cxn modelId="{40FC90DB-046C-1547-B5F3-B68AB4B0FA85}" type="presParOf" srcId="{5B3CCE9B-3632-B947-B70B-714777667D47}" destId="{E28F2AE1-6F76-914E-8BB0-48EB4675CEA1}" srcOrd="1" destOrd="0" presId="urn:microsoft.com/office/officeart/2009/3/layout/FramedTextPicture"/>
    <dgm:cxn modelId="{B9792CEB-62B9-A645-913D-B567578CFFDE}" type="presParOf" srcId="{5B3CCE9B-3632-B947-B70B-714777667D47}" destId="{FABE761E-3069-1844-84F0-0B36EDB0A5D8}" srcOrd="2" destOrd="0" presId="urn:microsoft.com/office/officeart/2009/3/layout/FramedTextPicture"/>
    <dgm:cxn modelId="{62672E6A-EF33-E249-BD0D-D41F29AABA62}" type="presParOf" srcId="{5B3CCE9B-3632-B947-B70B-714777667D47}" destId="{5D4DE0C9-7F36-044E-98D4-CAEF12D4840C}" srcOrd="3" destOrd="0" presId="urn:microsoft.com/office/officeart/2009/3/layout/FramedTextPicture"/>
    <dgm:cxn modelId="{EADDA0EA-C9F1-BB4C-839B-BC2B454BF994}" type="presParOf" srcId="{5B3CCE9B-3632-B947-B70B-714777667D47}" destId="{9376A72A-E50F-4D45-8152-D725379611C2}" srcOrd="4" destOrd="0" presId="urn:microsoft.com/office/officeart/2009/3/layout/FramedTextPicture"/>
    <dgm:cxn modelId="{F4571CAC-516B-8142-8B84-32DE8486ECA0}" type="presParOf" srcId="{5B3CCE9B-3632-B947-B70B-714777667D47}" destId="{AFD6B67C-2C53-EF46-AE0D-0A3707B5D69F}"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003DF43-66B2-814B-A361-A781C2569120}" type="doc">
      <dgm:prSet loTypeId="urn:microsoft.com/office/officeart/2005/8/layout/hList7" loCatId="" qsTypeId="urn:microsoft.com/office/officeart/2005/8/quickstyle/3d1" qsCatId="3D" csTypeId="urn:microsoft.com/office/officeart/2005/8/colors/colorful4" csCatId="colorful" phldr="1"/>
      <dgm:spPr/>
    </dgm:pt>
    <dgm:pt modelId="{9C44FDF0-F25C-4144-8D26-A4B1E16B0D38}">
      <dgm:prSet phldrT="[Texto]" custT="1"/>
      <dgm:spPr/>
      <dgm:t>
        <a:bodyPr/>
        <a:lstStyle/>
        <a:p>
          <a:r>
            <a:rPr lang="es-ES" sz="1600" dirty="0">
              <a:solidFill>
                <a:schemeClr val="tx1"/>
              </a:solidFill>
            </a:rPr>
            <a:t>El trabajador no seguido el tratamiento, terapias, exámenes, controles o no cumple con las recomendaciones (30%).</a:t>
          </a:r>
        </a:p>
      </dgm:t>
    </dgm:pt>
    <dgm:pt modelId="{6F7C3F86-B649-214A-902B-C47DACAE97E3}" type="parTrans" cxnId="{642DDF79-1DB1-C845-B3B9-8AA909FC59B4}">
      <dgm:prSet/>
      <dgm:spPr/>
      <dgm:t>
        <a:bodyPr/>
        <a:lstStyle/>
        <a:p>
          <a:endParaRPr lang="es-ES">
            <a:solidFill>
              <a:schemeClr val="tx1"/>
            </a:solidFill>
          </a:endParaRPr>
        </a:p>
      </dgm:t>
    </dgm:pt>
    <dgm:pt modelId="{12D1AC11-02E5-8F49-A13C-DAF450F8AD92}" type="sibTrans" cxnId="{642DDF79-1DB1-C845-B3B9-8AA909FC59B4}">
      <dgm:prSet/>
      <dgm:spPr/>
      <dgm:t>
        <a:bodyPr/>
        <a:lstStyle/>
        <a:p>
          <a:endParaRPr lang="es-ES">
            <a:solidFill>
              <a:schemeClr val="tx1"/>
            </a:solidFill>
          </a:endParaRPr>
        </a:p>
      </dgm:t>
    </dgm:pt>
    <dgm:pt modelId="{21FBC78A-C3F9-6D44-B9DC-5D1AD334B4F1}">
      <dgm:prSet phldrT="[Texto]" custT="1"/>
      <dgm:spPr/>
      <dgm:t>
        <a:bodyPr/>
        <a:lstStyle/>
        <a:p>
          <a:r>
            <a:rPr lang="es-ES" sz="1800" dirty="0">
              <a:solidFill>
                <a:schemeClr val="tx1"/>
              </a:solidFill>
            </a:rPr>
            <a:t>No asistencia a valoraciones a exámenes o valoraciones para la Calificación PCL U ORIGEN</a:t>
          </a:r>
        </a:p>
      </dgm:t>
    </dgm:pt>
    <dgm:pt modelId="{0F86E6E8-B78D-F744-A16E-131C61C47BBB}" type="parTrans" cxnId="{391913BA-2843-CC4C-B3C5-BA13428F6EC2}">
      <dgm:prSet/>
      <dgm:spPr/>
      <dgm:t>
        <a:bodyPr/>
        <a:lstStyle/>
        <a:p>
          <a:endParaRPr lang="es-ES">
            <a:solidFill>
              <a:schemeClr val="tx1"/>
            </a:solidFill>
          </a:endParaRPr>
        </a:p>
      </dgm:t>
    </dgm:pt>
    <dgm:pt modelId="{8F401E40-FF2D-3E4D-830F-BE594AC182D6}" type="sibTrans" cxnId="{391913BA-2843-CC4C-B3C5-BA13428F6EC2}">
      <dgm:prSet/>
      <dgm:spPr/>
      <dgm:t>
        <a:bodyPr/>
        <a:lstStyle/>
        <a:p>
          <a:endParaRPr lang="es-ES">
            <a:solidFill>
              <a:schemeClr val="tx1"/>
            </a:solidFill>
          </a:endParaRPr>
        </a:p>
      </dgm:t>
    </dgm:pt>
    <dgm:pt modelId="{9747FEC8-9862-394D-AA22-1975091DCD68}">
      <dgm:prSet phldrT="[Texto]" custT="1"/>
      <dgm:spPr/>
      <dgm:t>
        <a:bodyPr/>
        <a:lstStyle/>
        <a:p>
          <a:r>
            <a:rPr lang="es-CO" sz="1800" dirty="0">
              <a:solidFill>
                <a:schemeClr val="tx1"/>
              </a:solidFill>
              <a:effectLst/>
            </a:rPr>
            <a:t>Doble cobro al SGSSI; busca el reconocimiento y pago de la incapacidad por la EPS o la EA y por la ARL por la misma causa, doble cobro al SGSSI</a:t>
          </a:r>
          <a:endParaRPr lang="es-ES" sz="1800" dirty="0">
            <a:solidFill>
              <a:schemeClr val="tx1"/>
            </a:solidFill>
          </a:endParaRPr>
        </a:p>
      </dgm:t>
    </dgm:pt>
    <dgm:pt modelId="{5EB2721F-71E5-4942-83EC-7852DB14EE98}" type="parTrans" cxnId="{70B750D7-E91A-1F40-8078-6AD5E26A3454}">
      <dgm:prSet/>
      <dgm:spPr/>
      <dgm:t>
        <a:bodyPr/>
        <a:lstStyle/>
        <a:p>
          <a:endParaRPr lang="es-ES">
            <a:solidFill>
              <a:schemeClr val="tx1"/>
            </a:solidFill>
          </a:endParaRPr>
        </a:p>
      </dgm:t>
    </dgm:pt>
    <dgm:pt modelId="{DEF1B797-F244-964B-854C-A3679D91E40E}" type="sibTrans" cxnId="{70B750D7-E91A-1F40-8078-6AD5E26A3454}">
      <dgm:prSet/>
      <dgm:spPr/>
      <dgm:t>
        <a:bodyPr/>
        <a:lstStyle/>
        <a:p>
          <a:endParaRPr lang="es-ES">
            <a:solidFill>
              <a:schemeClr val="tx1"/>
            </a:solidFill>
          </a:endParaRPr>
        </a:p>
      </dgm:t>
    </dgm:pt>
    <dgm:pt modelId="{82D1D50C-52B0-DD41-9332-4D13F90BBBAE}" type="pres">
      <dgm:prSet presAssocID="{D003DF43-66B2-814B-A361-A781C2569120}" presName="Name0" presStyleCnt="0">
        <dgm:presLayoutVars>
          <dgm:dir/>
          <dgm:resizeHandles val="exact"/>
        </dgm:presLayoutVars>
      </dgm:prSet>
      <dgm:spPr/>
    </dgm:pt>
    <dgm:pt modelId="{DBA0BB53-D6C3-174C-B250-E398A8105B15}" type="pres">
      <dgm:prSet presAssocID="{D003DF43-66B2-814B-A361-A781C2569120}" presName="fgShape" presStyleLbl="fgShp" presStyleIdx="0" presStyleCnt="1"/>
      <dgm:spPr/>
    </dgm:pt>
    <dgm:pt modelId="{5AE55755-A330-E04C-A5A9-06D2DDC20264}" type="pres">
      <dgm:prSet presAssocID="{D003DF43-66B2-814B-A361-A781C2569120}" presName="linComp" presStyleCnt="0"/>
      <dgm:spPr/>
    </dgm:pt>
    <dgm:pt modelId="{1C0AAC24-8FD8-3B41-8C8F-C791BAFF5EA7}" type="pres">
      <dgm:prSet presAssocID="{9C44FDF0-F25C-4144-8D26-A4B1E16B0D38}" presName="compNode" presStyleCnt="0"/>
      <dgm:spPr/>
    </dgm:pt>
    <dgm:pt modelId="{913EF41C-349B-054C-97FA-7C915C067750}" type="pres">
      <dgm:prSet presAssocID="{9C44FDF0-F25C-4144-8D26-A4B1E16B0D38}" presName="bkgdShape" presStyleLbl="node1" presStyleIdx="0" presStyleCnt="3"/>
      <dgm:spPr/>
      <dgm:t>
        <a:bodyPr/>
        <a:lstStyle/>
        <a:p>
          <a:endParaRPr lang="es-ES"/>
        </a:p>
      </dgm:t>
    </dgm:pt>
    <dgm:pt modelId="{B0D40C89-6630-9B4E-9840-F84DD8315B75}" type="pres">
      <dgm:prSet presAssocID="{9C44FDF0-F25C-4144-8D26-A4B1E16B0D38}" presName="nodeTx" presStyleLbl="node1" presStyleIdx="0" presStyleCnt="3">
        <dgm:presLayoutVars>
          <dgm:bulletEnabled val="1"/>
        </dgm:presLayoutVars>
      </dgm:prSet>
      <dgm:spPr/>
      <dgm:t>
        <a:bodyPr/>
        <a:lstStyle/>
        <a:p>
          <a:endParaRPr lang="es-ES"/>
        </a:p>
      </dgm:t>
    </dgm:pt>
    <dgm:pt modelId="{6E1FB380-5293-1942-BE8A-91B713C605EB}" type="pres">
      <dgm:prSet presAssocID="{9C44FDF0-F25C-4144-8D26-A4B1E16B0D38}" presName="invisiNode" presStyleLbl="node1" presStyleIdx="0" presStyleCnt="3"/>
      <dgm:spPr/>
    </dgm:pt>
    <dgm:pt modelId="{CE8C1802-CCBA-3746-A68F-7183AACDEBCD}" type="pres">
      <dgm:prSet presAssocID="{9C44FDF0-F25C-4144-8D26-A4B1E16B0D3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F88C2043-EC96-8F4E-B09F-AC05F5E38B52}" type="pres">
      <dgm:prSet presAssocID="{12D1AC11-02E5-8F49-A13C-DAF450F8AD92}" presName="sibTrans" presStyleLbl="sibTrans2D1" presStyleIdx="0" presStyleCnt="0"/>
      <dgm:spPr/>
      <dgm:t>
        <a:bodyPr/>
        <a:lstStyle/>
        <a:p>
          <a:endParaRPr lang="es-ES"/>
        </a:p>
      </dgm:t>
    </dgm:pt>
    <dgm:pt modelId="{0CDEC46B-8AD0-824B-B989-E88BA3D3257F}" type="pres">
      <dgm:prSet presAssocID="{21FBC78A-C3F9-6D44-B9DC-5D1AD334B4F1}" presName="compNode" presStyleCnt="0"/>
      <dgm:spPr/>
    </dgm:pt>
    <dgm:pt modelId="{F44FDBFF-313B-404B-B4FC-215B92211615}" type="pres">
      <dgm:prSet presAssocID="{21FBC78A-C3F9-6D44-B9DC-5D1AD334B4F1}" presName="bkgdShape" presStyleLbl="node1" presStyleIdx="1" presStyleCnt="3"/>
      <dgm:spPr/>
      <dgm:t>
        <a:bodyPr/>
        <a:lstStyle/>
        <a:p>
          <a:endParaRPr lang="es-ES"/>
        </a:p>
      </dgm:t>
    </dgm:pt>
    <dgm:pt modelId="{618CFA43-2518-3F47-9E29-EFA700E1BD5D}" type="pres">
      <dgm:prSet presAssocID="{21FBC78A-C3F9-6D44-B9DC-5D1AD334B4F1}" presName="nodeTx" presStyleLbl="node1" presStyleIdx="1" presStyleCnt="3">
        <dgm:presLayoutVars>
          <dgm:bulletEnabled val="1"/>
        </dgm:presLayoutVars>
      </dgm:prSet>
      <dgm:spPr/>
      <dgm:t>
        <a:bodyPr/>
        <a:lstStyle/>
        <a:p>
          <a:endParaRPr lang="es-ES"/>
        </a:p>
      </dgm:t>
    </dgm:pt>
    <dgm:pt modelId="{01E876A0-B629-CF4B-AB75-9A5148E4007B}" type="pres">
      <dgm:prSet presAssocID="{21FBC78A-C3F9-6D44-B9DC-5D1AD334B4F1}" presName="invisiNode" presStyleLbl="node1" presStyleIdx="1" presStyleCnt="3"/>
      <dgm:spPr/>
    </dgm:pt>
    <dgm:pt modelId="{5A3954B4-E14C-BD47-94E8-E33CB3ADD9C5}" type="pres">
      <dgm:prSet presAssocID="{21FBC78A-C3F9-6D44-B9DC-5D1AD334B4F1}"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7CA2687F-5771-EF43-A3D6-F30C776D2AD2}" type="pres">
      <dgm:prSet presAssocID="{8F401E40-FF2D-3E4D-830F-BE594AC182D6}" presName="sibTrans" presStyleLbl="sibTrans2D1" presStyleIdx="0" presStyleCnt="0"/>
      <dgm:spPr/>
      <dgm:t>
        <a:bodyPr/>
        <a:lstStyle/>
        <a:p>
          <a:endParaRPr lang="es-ES"/>
        </a:p>
      </dgm:t>
    </dgm:pt>
    <dgm:pt modelId="{C21A3D90-D5D4-B745-A22E-E925FEB0561A}" type="pres">
      <dgm:prSet presAssocID="{9747FEC8-9862-394D-AA22-1975091DCD68}" presName="compNode" presStyleCnt="0"/>
      <dgm:spPr/>
    </dgm:pt>
    <dgm:pt modelId="{AD6746CC-673F-2049-B349-B33ED6E6E5A7}" type="pres">
      <dgm:prSet presAssocID="{9747FEC8-9862-394D-AA22-1975091DCD68}" presName="bkgdShape" presStyleLbl="node1" presStyleIdx="2" presStyleCnt="3"/>
      <dgm:spPr/>
      <dgm:t>
        <a:bodyPr/>
        <a:lstStyle/>
        <a:p>
          <a:endParaRPr lang="es-ES"/>
        </a:p>
      </dgm:t>
    </dgm:pt>
    <dgm:pt modelId="{018228A9-858E-D74F-9A57-BEA93207F166}" type="pres">
      <dgm:prSet presAssocID="{9747FEC8-9862-394D-AA22-1975091DCD68}" presName="nodeTx" presStyleLbl="node1" presStyleIdx="2" presStyleCnt="3">
        <dgm:presLayoutVars>
          <dgm:bulletEnabled val="1"/>
        </dgm:presLayoutVars>
      </dgm:prSet>
      <dgm:spPr/>
      <dgm:t>
        <a:bodyPr/>
        <a:lstStyle/>
        <a:p>
          <a:endParaRPr lang="es-ES"/>
        </a:p>
      </dgm:t>
    </dgm:pt>
    <dgm:pt modelId="{F6AC8AEC-155E-9749-B940-1053B1D185C4}" type="pres">
      <dgm:prSet presAssocID="{9747FEC8-9862-394D-AA22-1975091DCD68}" presName="invisiNode" presStyleLbl="node1" presStyleIdx="2" presStyleCnt="3"/>
      <dgm:spPr/>
    </dgm:pt>
    <dgm:pt modelId="{1FD8C955-5F28-B447-A17C-BBCD86702324}" type="pres">
      <dgm:prSet presAssocID="{9747FEC8-9862-394D-AA22-1975091DCD68}" presName="imagNode"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66000" r="-66000"/>
          </a:stretch>
        </a:blipFill>
      </dgm:spPr>
    </dgm:pt>
  </dgm:ptLst>
  <dgm:cxnLst>
    <dgm:cxn modelId="{642DDF79-1DB1-C845-B3B9-8AA909FC59B4}" srcId="{D003DF43-66B2-814B-A361-A781C2569120}" destId="{9C44FDF0-F25C-4144-8D26-A4B1E16B0D38}" srcOrd="0" destOrd="0" parTransId="{6F7C3F86-B649-214A-902B-C47DACAE97E3}" sibTransId="{12D1AC11-02E5-8F49-A13C-DAF450F8AD92}"/>
    <dgm:cxn modelId="{391913BA-2843-CC4C-B3C5-BA13428F6EC2}" srcId="{D003DF43-66B2-814B-A361-A781C2569120}" destId="{21FBC78A-C3F9-6D44-B9DC-5D1AD334B4F1}" srcOrd="1" destOrd="0" parTransId="{0F86E6E8-B78D-F744-A16E-131C61C47BBB}" sibTransId="{8F401E40-FF2D-3E4D-830F-BE594AC182D6}"/>
    <dgm:cxn modelId="{7AC9B922-20A4-FA47-B3C4-5E6BFBF01B6A}" type="presOf" srcId="{9C44FDF0-F25C-4144-8D26-A4B1E16B0D38}" destId="{B0D40C89-6630-9B4E-9840-F84DD8315B75}" srcOrd="1" destOrd="0" presId="urn:microsoft.com/office/officeart/2005/8/layout/hList7"/>
    <dgm:cxn modelId="{00366C3F-A238-824C-BED5-DFDEC28D79AB}" type="presOf" srcId="{21FBC78A-C3F9-6D44-B9DC-5D1AD334B4F1}" destId="{F44FDBFF-313B-404B-B4FC-215B92211615}" srcOrd="0" destOrd="0" presId="urn:microsoft.com/office/officeart/2005/8/layout/hList7"/>
    <dgm:cxn modelId="{70B750D7-E91A-1F40-8078-6AD5E26A3454}" srcId="{D003DF43-66B2-814B-A361-A781C2569120}" destId="{9747FEC8-9862-394D-AA22-1975091DCD68}" srcOrd="2" destOrd="0" parTransId="{5EB2721F-71E5-4942-83EC-7852DB14EE98}" sibTransId="{DEF1B797-F244-964B-854C-A3679D91E40E}"/>
    <dgm:cxn modelId="{463E9B80-1073-8B40-987E-83D1F68C7619}" type="presOf" srcId="{8F401E40-FF2D-3E4D-830F-BE594AC182D6}" destId="{7CA2687F-5771-EF43-A3D6-F30C776D2AD2}" srcOrd="0" destOrd="0" presId="urn:microsoft.com/office/officeart/2005/8/layout/hList7"/>
    <dgm:cxn modelId="{B47FF7F9-9DB3-3541-8DDE-C8402FE25F2D}" type="presOf" srcId="{12D1AC11-02E5-8F49-A13C-DAF450F8AD92}" destId="{F88C2043-EC96-8F4E-B09F-AC05F5E38B52}" srcOrd="0" destOrd="0" presId="urn:microsoft.com/office/officeart/2005/8/layout/hList7"/>
    <dgm:cxn modelId="{5D94CF01-7376-4841-8281-083795FD0B1B}" type="presOf" srcId="{9747FEC8-9862-394D-AA22-1975091DCD68}" destId="{018228A9-858E-D74F-9A57-BEA93207F166}" srcOrd="1" destOrd="0" presId="urn:microsoft.com/office/officeart/2005/8/layout/hList7"/>
    <dgm:cxn modelId="{813FB1B7-25AC-8242-A98F-A5B7272EB9B9}" type="presOf" srcId="{9747FEC8-9862-394D-AA22-1975091DCD68}" destId="{AD6746CC-673F-2049-B349-B33ED6E6E5A7}" srcOrd="0" destOrd="0" presId="urn:microsoft.com/office/officeart/2005/8/layout/hList7"/>
    <dgm:cxn modelId="{50213EC5-2D04-894F-864F-24F1C6AD298B}" type="presOf" srcId="{21FBC78A-C3F9-6D44-B9DC-5D1AD334B4F1}" destId="{618CFA43-2518-3F47-9E29-EFA700E1BD5D}" srcOrd="1" destOrd="0" presId="urn:microsoft.com/office/officeart/2005/8/layout/hList7"/>
    <dgm:cxn modelId="{50B4CD19-3618-BB43-830C-C694F6FC599E}" type="presOf" srcId="{D003DF43-66B2-814B-A361-A781C2569120}" destId="{82D1D50C-52B0-DD41-9332-4D13F90BBBAE}" srcOrd="0" destOrd="0" presId="urn:microsoft.com/office/officeart/2005/8/layout/hList7"/>
    <dgm:cxn modelId="{E623051F-F8D5-0547-B3F8-F23535F41EA3}" type="presOf" srcId="{9C44FDF0-F25C-4144-8D26-A4B1E16B0D38}" destId="{913EF41C-349B-054C-97FA-7C915C067750}" srcOrd="0" destOrd="0" presId="urn:microsoft.com/office/officeart/2005/8/layout/hList7"/>
    <dgm:cxn modelId="{F7997AC9-22E3-1846-BE60-68D10F6604C2}" type="presParOf" srcId="{82D1D50C-52B0-DD41-9332-4D13F90BBBAE}" destId="{DBA0BB53-D6C3-174C-B250-E398A8105B15}" srcOrd="0" destOrd="0" presId="urn:microsoft.com/office/officeart/2005/8/layout/hList7"/>
    <dgm:cxn modelId="{2A6EC7F4-D288-A24E-B22F-C5BA9F04813E}" type="presParOf" srcId="{82D1D50C-52B0-DD41-9332-4D13F90BBBAE}" destId="{5AE55755-A330-E04C-A5A9-06D2DDC20264}" srcOrd="1" destOrd="0" presId="urn:microsoft.com/office/officeart/2005/8/layout/hList7"/>
    <dgm:cxn modelId="{D9C3EE88-5CD0-2744-974E-E6E168A16D54}" type="presParOf" srcId="{5AE55755-A330-E04C-A5A9-06D2DDC20264}" destId="{1C0AAC24-8FD8-3B41-8C8F-C791BAFF5EA7}" srcOrd="0" destOrd="0" presId="urn:microsoft.com/office/officeart/2005/8/layout/hList7"/>
    <dgm:cxn modelId="{8A257969-D38F-2B4D-9946-CEF20F2B4197}" type="presParOf" srcId="{1C0AAC24-8FD8-3B41-8C8F-C791BAFF5EA7}" destId="{913EF41C-349B-054C-97FA-7C915C067750}" srcOrd="0" destOrd="0" presId="urn:microsoft.com/office/officeart/2005/8/layout/hList7"/>
    <dgm:cxn modelId="{B47969E9-235B-A54C-A81B-B7BC7BB373D8}" type="presParOf" srcId="{1C0AAC24-8FD8-3B41-8C8F-C791BAFF5EA7}" destId="{B0D40C89-6630-9B4E-9840-F84DD8315B75}" srcOrd="1" destOrd="0" presId="urn:microsoft.com/office/officeart/2005/8/layout/hList7"/>
    <dgm:cxn modelId="{2C7799F6-91C4-5347-8C61-2A8FA0A5926D}" type="presParOf" srcId="{1C0AAC24-8FD8-3B41-8C8F-C791BAFF5EA7}" destId="{6E1FB380-5293-1942-BE8A-91B713C605EB}" srcOrd="2" destOrd="0" presId="urn:microsoft.com/office/officeart/2005/8/layout/hList7"/>
    <dgm:cxn modelId="{7CE8E61A-A5B0-B74B-BBF4-54D571D2BEB3}" type="presParOf" srcId="{1C0AAC24-8FD8-3B41-8C8F-C791BAFF5EA7}" destId="{CE8C1802-CCBA-3746-A68F-7183AACDEBCD}" srcOrd="3" destOrd="0" presId="urn:microsoft.com/office/officeart/2005/8/layout/hList7"/>
    <dgm:cxn modelId="{27702B2C-2710-5749-89B7-8C3D2071EA37}" type="presParOf" srcId="{5AE55755-A330-E04C-A5A9-06D2DDC20264}" destId="{F88C2043-EC96-8F4E-B09F-AC05F5E38B52}" srcOrd="1" destOrd="0" presId="urn:microsoft.com/office/officeart/2005/8/layout/hList7"/>
    <dgm:cxn modelId="{EDD081E5-7B38-6145-B3F8-AE9DD1061DB7}" type="presParOf" srcId="{5AE55755-A330-E04C-A5A9-06D2DDC20264}" destId="{0CDEC46B-8AD0-824B-B989-E88BA3D3257F}" srcOrd="2" destOrd="0" presId="urn:microsoft.com/office/officeart/2005/8/layout/hList7"/>
    <dgm:cxn modelId="{22ADB00C-9051-AA46-B828-DD34C5BE2651}" type="presParOf" srcId="{0CDEC46B-8AD0-824B-B989-E88BA3D3257F}" destId="{F44FDBFF-313B-404B-B4FC-215B92211615}" srcOrd="0" destOrd="0" presId="urn:microsoft.com/office/officeart/2005/8/layout/hList7"/>
    <dgm:cxn modelId="{B424E123-5737-B34E-B0C0-87875C551F0B}" type="presParOf" srcId="{0CDEC46B-8AD0-824B-B989-E88BA3D3257F}" destId="{618CFA43-2518-3F47-9E29-EFA700E1BD5D}" srcOrd="1" destOrd="0" presId="urn:microsoft.com/office/officeart/2005/8/layout/hList7"/>
    <dgm:cxn modelId="{C9DE1ABE-7226-9B49-9701-5741378CBC6D}" type="presParOf" srcId="{0CDEC46B-8AD0-824B-B989-E88BA3D3257F}" destId="{01E876A0-B629-CF4B-AB75-9A5148E4007B}" srcOrd="2" destOrd="0" presId="urn:microsoft.com/office/officeart/2005/8/layout/hList7"/>
    <dgm:cxn modelId="{D2D836D3-7345-4240-AB99-6F4533B0A404}" type="presParOf" srcId="{0CDEC46B-8AD0-824B-B989-E88BA3D3257F}" destId="{5A3954B4-E14C-BD47-94E8-E33CB3ADD9C5}" srcOrd="3" destOrd="0" presId="urn:microsoft.com/office/officeart/2005/8/layout/hList7"/>
    <dgm:cxn modelId="{E0C00623-DFBB-8E4C-B1F6-2E3360D3CBE7}" type="presParOf" srcId="{5AE55755-A330-E04C-A5A9-06D2DDC20264}" destId="{7CA2687F-5771-EF43-A3D6-F30C776D2AD2}" srcOrd="3" destOrd="0" presId="urn:microsoft.com/office/officeart/2005/8/layout/hList7"/>
    <dgm:cxn modelId="{A3010314-3BE3-E64E-B7C2-943E158CFC99}" type="presParOf" srcId="{5AE55755-A330-E04C-A5A9-06D2DDC20264}" destId="{C21A3D90-D5D4-B745-A22E-E925FEB0561A}" srcOrd="4" destOrd="0" presId="urn:microsoft.com/office/officeart/2005/8/layout/hList7"/>
    <dgm:cxn modelId="{83B980B0-9CCA-614E-B010-6A7B227C6953}" type="presParOf" srcId="{C21A3D90-D5D4-B745-A22E-E925FEB0561A}" destId="{AD6746CC-673F-2049-B349-B33ED6E6E5A7}" srcOrd="0" destOrd="0" presId="urn:microsoft.com/office/officeart/2005/8/layout/hList7"/>
    <dgm:cxn modelId="{9E6285C2-441F-594E-9F70-72BCA142B5FE}" type="presParOf" srcId="{C21A3D90-D5D4-B745-A22E-E925FEB0561A}" destId="{018228A9-858E-D74F-9A57-BEA93207F166}" srcOrd="1" destOrd="0" presId="urn:microsoft.com/office/officeart/2005/8/layout/hList7"/>
    <dgm:cxn modelId="{32723006-E149-5E44-8F9C-8AD91B30E4EA}" type="presParOf" srcId="{C21A3D90-D5D4-B745-A22E-E925FEB0561A}" destId="{F6AC8AEC-155E-9749-B940-1053B1D185C4}" srcOrd="2" destOrd="0" presId="urn:microsoft.com/office/officeart/2005/8/layout/hList7"/>
    <dgm:cxn modelId="{B349FEA1-E594-1143-A234-7148AB8C70BE}" type="presParOf" srcId="{C21A3D90-D5D4-B745-A22E-E925FEB0561A}" destId="{1FD8C955-5F28-B447-A17C-BBCD8670232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4DDD092-D111-4641-BFE2-933C4AA9F7CA}" type="doc">
      <dgm:prSet loTypeId="urn:microsoft.com/office/officeart/2005/8/layout/hList7" loCatId="" qsTypeId="urn:microsoft.com/office/officeart/2005/8/quickstyle/simple1" qsCatId="simple" csTypeId="urn:microsoft.com/office/officeart/2005/8/colors/colorful5" csCatId="colorful" phldr="1"/>
      <dgm:spPr/>
    </dgm:pt>
    <dgm:pt modelId="{F9558D3F-522E-7249-97A0-A5A8F2875D18}">
      <dgm:prSet phldrT="[Texto]" custT="1"/>
      <dgm:spPr/>
      <dgm:t>
        <a:bodyPr/>
        <a:lstStyle/>
        <a:p>
          <a:r>
            <a:rPr lang="es-CO" sz="1600" dirty="0">
              <a:solidFill>
                <a:schemeClr val="tx1"/>
              </a:solidFill>
              <a:effectLst/>
            </a:rPr>
            <a:t>Durante el tiempo de incapacidad el cotizante se encuentra emprendiendo una actividad alterna que le impide su recuperación. </a:t>
          </a:r>
          <a:endParaRPr lang="es-ES" sz="1600" dirty="0">
            <a:solidFill>
              <a:schemeClr val="tx1"/>
            </a:solidFill>
          </a:endParaRPr>
        </a:p>
      </dgm:t>
    </dgm:pt>
    <dgm:pt modelId="{6A14D2B2-610F-7E41-8F00-AC76AA87CF37}" type="sibTrans" cxnId="{37A74781-926C-B64B-AFF2-DFF981D974BA}">
      <dgm:prSet/>
      <dgm:spPr/>
      <dgm:t>
        <a:bodyPr/>
        <a:lstStyle/>
        <a:p>
          <a:endParaRPr lang="es-ES">
            <a:solidFill>
              <a:schemeClr val="tx1"/>
            </a:solidFill>
          </a:endParaRPr>
        </a:p>
      </dgm:t>
    </dgm:pt>
    <dgm:pt modelId="{E67C4E5C-7FB1-B44A-9EB7-AFB83FA45243}" type="parTrans" cxnId="{37A74781-926C-B64B-AFF2-DFF981D974BA}">
      <dgm:prSet/>
      <dgm:spPr/>
      <dgm:t>
        <a:bodyPr/>
        <a:lstStyle/>
        <a:p>
          <a:endParaRPr lang="es-ES">
            <a:solidFill>
              <a:schemeClr val="tx1"/>
            </a:solidFill>
          </a:endParaRPr>
        </a:p>
      </dgm:t>
    </dgm:pt>
    <dgm:pt modelId="{36F6F0F0-2C98-1644-B521-85058C8DAEAB}" type="pres">
      <dgm:prSet presAssocID="{64DDD092-D111-4641-BFE2-933C4AA9F7CA}" presName="Name0" presStyleCnt="0">
        <dgm:presLayoutVars>
          <dgm:dir/>
          <dgm:resizeHandles val="exact"/>
        </dgm:presLayoutVars>
      </dgm:prSet>
      <dgm:spPr/>
    </dgm:pt>
    <dgm:pt modelId="{27E29FBB-E2FB-4540-9135-EA52FB509DF0}" type="pres">
      <dgm:prSet presAssocID="{64DDD092-D111-4641-BFE2-933C4AA9F7CA}" presName="fgShape" presStyleLbl="fgShp" presStyleIdx="0" presStyleCnt="1"/>
      <dgm:spPr/>
    </dgm:pt>
    <dgm:pt modelId="{9201ABA8-3720-5942-8C46-E0224DB69B6E}" type="pres">
      <dgm:prSet presAssocID="{64DDD092-D111-4641-BFE2-933C4AA9F7CA}" presName="linComp" presStyleCnt="0"/>
      <dgm:spPr/>
    </dgm:pt>
    <dgm:pt modelId="{3293402D-DD3F-4F47-BD4D-95434510579B}" type="pres">
      <dgm:prSet presAssocID="{F9558D3F-522E-7249-97A0-A5A8F2875D18}" presName="compNode" presStyleCnt="0"/>
      <dgm:spPr/>
    </dgm:pt>
    <dgm:pt modelId="{26E5DD21-7109-C446-B514-FB4E7A6B18B3}" type="pres">
      <dgm:prSet presAssocID="{F9558D3F-522E-7249-97A0-A5A8F2875D18}" presName="bkgdShape" presStyleLbl="node1" presStyleIdx="0" presStyleCnt="1" custLinFactNeighborX="-28540"/>
      <dgm:spPr/>
      <dgm:t>
        <a:bodyPr/>
        <a:lstStyle/>
        <a:p>
          <a:endParaRPr lang="es-ES"/>
        </a:p>
      </dgm:t>
    </dgm:pt>
    <dgm:pt modelId="{AE353C37-4DB4-864F-B23E-1E1AAA71DDB7}" type="pres">
      <dgm:prSet presAssocID="{F9558D3F-522E-7249-97A0-A5A8F2875D18}" presName="nodeTx" presStyleLbl="node1" presStyleIdx="0" presStyleCnt="1">
        <dgm:presLayoutVars>
          <dgm:bulletEnabled val="1"/>
        </dgm:presLayoutVars>
      </dgm:prSet>
      <dgm:spPr/>
      <dgm:t>
        <a:bodyPr/>
        <a:lstStyle/>
        <a:p>
          <a:endParaRPr lang="es-ES"/>
        </a:p>
      </dgm:t>
    </dgm:pt>
    <dgm:pt modelId="{89F955FC-5E78-D64E-86CA-0C3D6DC4F909}" type="pres">
      <dgm:prSet presAssocID="{F9558D3F-522E-7249-97A0-A5A8F2875D18}" presName="invisiNode" presStyleLbl="node1" presStyleIdx="0" presStyleCnt="1"/>
      <dgm:spPr/>
    </dgm:pt>
    <dgm:pt modelId="{09048034-9913-754F-A349-D533C67CDB32}" type="pres">
      <dgm:prSet presAssocID="{F9558D3F-522E-7249-97A0-A5A8F2875D18}" presName="imagNode"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Lst>
  <dgm:cxnLst>
    <dgm:cxn modelId="{CF71D2B9-618F-AD4F-9884-D1A0FA11422D}" type="presOf" srcId="{64DDD092-D111-4641-BFE2-933C4AA9F7CA}" destId="{36F6F0F0-2C98-1644-B521-85058C8DAEAB}" srcOrd="0" destOrd="0" presId="urn:microsoft.com/office/officeart/2005/8/layout/hList7"/>
    <dgm:cxn modelId="{37A74781-926C-B64B-AFF2-DFF981D974BA}" srcId="{64DDD092-D111-4641-BFE2-933C4AA9F7CA}" destId="{F9558D3F-522E-7249-97A0-A5A8F2875D18}" srcOrd="0" destOrd="0" parTransId="{E67C4E5C-7FB1-B44A-9EB7-AFB83FA45243}" sibTransId="{6A14D2B2-610F-7E41-8F00-AC76AA87CF37}"/>
    <dgm:cxn modelId="{37979C74-06E2-D74B-8B84-941BCAD59D27}" type="presOf" srcId="{F9558D3F-522E-7249-97A0-A5A8F2875D18}" destId="{AE353C37-4DB4-864F-B23E-1E1AAA71DDB7}" srcOrd="1" destOrd="0" presId="urn:microsoft.com/office/officeart/2005/8/layout/hList7"/>
    <dgm:cxn modelId="{D12F6289-EAF2-D847-9399-340272998753}" type="presOf" srcId="{F9558D3F-522E-7249-97A0-A5A8F2875D18}" destId="{26E5DD21-7109-C446-B514-FB4E7A6B18B3}" srcOrd="0" destOrd="0" presId="urn:microsoft.com/office/officeart/2005/8/layout/hList7"/>
    <dgm:cxn modelId="{DACB2F05-836A-6F48-A3D6-C8D9A782C4A2}" type="presParOf" srcId="{36F6F0F0-2C98-1644-B521-85058C8DAEAB}" destId="{27E29FBB-E2FB-4540-9135-EA52FB509DF0}" srcOrd="0" destOrd="0" presId="urn:microsoft.com/office/officeart/2005/8/layout/hList7"/>
    <dgm:cxn modelId="{3ABD79AD-252D-204A-888C-F8B91AE622B8}" type="presParOf" srcId="{36F6F0F0-2C98-1644-B521-85058C8DAEAB}" destId="{9201ABA8-3720-5942-8C46-E0224DB69B6E}" srcOrd="1" destOrd="0" presId="urn:microsoft.com/office/officeart/2005/8/layout/hList7"/>
    <dgm:cxn modelId="{D700FB65-8378-E648-A495-A570B76B468C}" type="presParOf" srcId="{9201ABA8-3720-5942-8C46-E0224DB69B6E}" destId="{3293402D-DD3F-4F47-BD4D-95434510579B}" srcOrd="0" destOrd="0" presId="urn:microsoft.com/office/officeart/2005/8/layout/hList7"/>
    <dgm:cxn modelId="{CD93D6BC-8DC3-EC48-8B94-C771D2E4BC39}" type="presParOf" srcId="{3293402D-DD3F-4F47-BD4D-95434510579B}" destId="{26E5DD21-7109-C446-B514-FB4E7A6B18B3}" srcOrd="0" destOrd="0" presId="urn:microsoft.com/office/officeart/2005/8/layout/hList7"/>
    <dgm:cxn modelId="{ABC9243C-0EE8-6541-942C-EB5EC0F62890}" type="presParOf" srcId="{3293402D-DD3F-4F47-BD4D-95434510579B}" destId="{AE353C37-4DB4-864F-B23E-1E1AAA71DDB7}" srcOrd="1" destOrd="0" presId="urn:microsoft.com/office/officeart/2005/8/layout/hList7"/>
    <dgm:cxn modelId="{689E6189-8553-FC4C-8AC2-C26D8CEE4A41}" type="presParOf" srcId="{3293402D-DD3F-4F47-BD4D-95434510579B}" destId="{89F955FC-5E78-D64E-86CA-0C3D6DC4F909}" srcOrd="2" destOrd="0" presId="urn:microsoft.com/office/officeart/2005/8/layout/hList7"/>
    <dgm:cxn modelId="{EEBA8EBA-212E-0D46-AE04-8305EF2676B6}" type="presParOf" srcId="{3293402D-DD3F-4F47-BD4D-95434510579B}" destId="{09048034-9913-754F-A349-D533C67CDB32}"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003DF43-66B2-814B-A361-A781C2569120}" type="doc">
      <dgm:prSet loTypeId="urn:microsoft.com/office/officeart/2005/8/layout/hList7" loCatId="" qsTypeId="urn:microsoft.com/office/officeart/2005/8/quickstyle/simple1" qsCatId="simple" csTypeId="urn:microsoft.com/office/officeart/2005/8/colors/colorful4" csCatId="colorful" phldr="1"/>
      <dgm:spPr/>
    </dgm:pt>
    <dgm:pt modelId="{9C44FDF0-F25C-4144-8D26-A4B1E16B0D38}">
      <dgm:prSet phldrT="[Texto]" custT="1"/>
      <dgm:spPr/>
      <dgm:t>
        <a:bodyPr/>
        <a:lstStyle/>
        <a:p>
          <a:r>
            <a:rPr lang="es-ES" sz="1600" dirty="0">
              <a:solidFill>
                <a:schemeClr val="tx1"/>
              </a:solidFill>
            </a:rPr>
            <a:t>Detección de presunta alteración o posible fraude en la IT</a:t>
          </a:r>
        </a:p>
      </dgm:t>
    </dgm:pt>
    <dgm:pt modelId="{6F7C3F86-B649-214A-902B-C47DACAE97E3}" type="parTrans" cxnId="{642DDF79-1DB1-C845-B3B9-8AA909FC59B4}">
      <dgm:prSet/>
      <dgm:spPr/>
      <dgm:t>
        <a:bodyPr/>
        <a:lstStyle/>
        <a:p>
          <a:endParaRPr lang="es-ES" sz="2000">
            <a:solidFill>
              <a:schemeClr val="tx1"/>
            </a:solidFill>
          </a:endParaRPr>
        </a:p>
      </dgm:t>
    </dgm:pt>
    <dgm:pt modelId="{12D1AC11-02E5-8F49-A13C-DAF450F8AD92}" type="sibTrans" cxnId="{642DDF79-1DB1-C845-B3B9-8AA909FC59B4}">
      <dgm:prSet/>
      <dgm:spPr/>
      <dgm:t>
        <a:bodyPr/>
        <a:lstStyle/>
        <a:p>
          <a:endParaRPr lang="es-ES" sz="2000">
            <a:solidFill>
              <a:schemeClr val="tx1"/>
            </a:solidFill>
          </a:endParaRPr>
        </a:p>
      </dgm:t>
    </dgm:pt>
    <dgm:pt modelId="{21FBC78A-C3F9-6D44-B9DC-5D1AD334B4F1}">
      <dgm:prSet phldrT="[Texto]" custT="1"/>
      <dgm:spPr/>
      <dgm:t>
        <a:bodyPr/>
        <a:lstStyle/>
        <a:p>
          <a:r>
            <a:rPr lang="es-CO" sz="1800" dirty="0">
              <a:solidFill>
                <a:schemeClr val="tx1"/>
              </a:solidFill>
              <a:effectLst/>
            </a:rPr>
            <a:t>                                                                                       -------------------------------Comisión por parte del usuario de actos o conductas presuntamente contrarias a la ley relacionadas con su estado de salud.</a:t>
          </a:r>
          <a:endParaRPr lang="es-ES" sz="1800" dirty="0">
            <a:solidFill>
              <a:schemeClr val="tx1"/>
            </a:solidFill>
          </a:endParaRPr>
        </a:p>
      </dgm:t>
    </dgm:pt>
    <dgm:pt modelId="{0F86E6E8-B78D-F744-A16E-131C61C47BBB}" type="parTrans" cxnId="{391913BA-2843-CC4C-B3C5-BA13428F6EC2}">
      <dgm:prSet/>
      <dgm:spPr/>
      <dgm:t>
        <a:bodyPr/>
        <a:lstStyle/>
        <a:p>
          <a:endParaRPr lang="es-ES" sz="2000">
            <a:solidFill>
              <a:schemeClr val="tx1"/>
            </a:solidFill>
          </a:endParaRPr>
        </a:p>
      </dgm:t>
    </dgm:pt>
    <dgm:pt modelId="{8F401E40-FF2D-3E4D-830F-BE594AC182D6}" type="sibTrans" cxnId="{391913BA-2843-CC4C-B3C5-BA13428F6EC2}">
      <dgm:prSet/>
      <dgm:spPr/>
      <dgm:t>
        <a:bodyPr/>
        <a:lstStyle/>
        <a:p>
          <a:endParaRPr lang="es-ES" sz="2000">
            <a:solidFill>
              <a:schemeClr val="tx1"/>
            </a:solidFill>
          </a:endParaRPr>
        </a:p>
      </dgm:t>
    </dgm:pt>
    <dgm:pt modelId="{0D497441-5020-1C48-ACC0-C94A4A0A8914}">
      <dgm:prSet phldrT="[Texto]" custT="1"/>
      <dgm:spPr/>
      <dgm:t>
        <a:bodyPr/>
        <a:lstStyle/>
        <a:p>
          <a:r>
            <a:rPr lang="es-ES" sz="1800" dirty="0">
              <a:solidFill>
                <a:schemeClr val="tx1"/>
              </a:solidFill>
            </a:rPr>
            <a:t>Fraude al otorgar la certificación de la Incapacidad</a:t>
          </a:r>
          <a:r>
            <a:rPr lang="es-ES" sz="1400" dirty="0">
              <a:solidFill>
                <a:schemeClr val="tx1"/>
              </a:solidFill>
            </a:rPr>
            <a:t>.</a:t>
          </a:r>
        </a:p>
      </dgm:t>
    </dgm:pt>
    <dgm:pt modelId="{28710549-4CD7-B347-BEDC-B60127F7C8D1}" type="parTrans" cxnId="{625B310D-6C00-1D44-8E38-974CB82C143C}">
      <dgm:prSet/>
      <dgm:spPr/>
      <dgm:t>
        <a:bodyPr/>
        <a:lstStyle/>
        <a:p>
          <a:endParaRPr lang="es-ES" sz="2000">
            <a:solidFill>
              <a:schemeClr val="tx1"/>
            </a:solidFill>
          </a:endParaRPr>
        </a:p>
      </dgm:t>
    </dgm:pt>
    <dgm:pt modelId="{911FC824-ED5E-7545-A821-8590E1BA7045}" type="sibTrans" cxnId="{625B310D-6C00-1D44-8E38-974CB82C143C}">
      <dgm:prSet/>
      <dgm:spPr/>
      <dgm:t>
        <a:bodyPr/>
        <a:lstStyle/>
        <a:p>
          <a:endParaRPr lang="es-ES" sz="2000">
            <a:solidFill>
              <a:schemeClr val="tx1"/>
            </a:solidFill>
          </a:endParaRPr>
        </a:p>
      </dgm:t>
    </dgm:pt>
    <dgm:pt modelId="{E2F0ADC6-533C-FA47-A2D4-6040FE93ADAA}">
      <dgm:prSet phldrT="[Texto]" custT="1"/>
      <dgm:spPr/>
      <dgm:t>
        <a:bodyPr/>
        <a:lstStyle/>
        <a:p>
          <a:r>
            <a:rPr lang="es-ES" sz="1800" dirty="0">
              <a:solidFill>
                <a:schemeClr val="tx1"/>
              </a:solidFill>
            </a:rPr>
            <a:t>Cobros con Datos Falsos.</a:t>
          </a:r>
        </a:p>
      </dgm:t>
    </dgm:pt>
    <dgm:pt modelId="{5FCA9040-E362-AA4B-A180-A46B919690F2}" type="parTrans" cxnId="{D82A701F-2D08-BF41-8889-C916688819E3}">
      <dgm:prSet/>
      <dgm:spPr/>
      <dgm:t>
        <a:bodyPr/>
        <a:lstStyle/>
        <a:p>
          <a:endParaRPr lang="es-ES" sz="2000">
            <a:solidFill>
              <a:schemeClr val="tx1"/>
            </a:solidFill>
          </a:endParaRPr>
        </a:p>
      </dgm:t>
    </dgm:pt>
    <dgm:pt modelId="{5EBD34A1-5D04-6448-B5AC-DFA5F6244F05}" type="sibTrans" cxnId="{D82A701F-2D08-BF41-8889-C916688819E3}">
      <dgm:prSet/>
      <dgm:spPr/>
      <dgm:t>
        <a:bodyPr/>
        <a:lstStyle/>
        <a:p>
          <a:endParaRPr lang="es-ES" sz="2000">
            <a:solidFill>
              <a:schemeClr val="tx1"/>
            </a:solidFill>
          </a:endParaRPr>
        </a:p>
      </dgm:t>
    </dgm:pt>
    <dgm:pt modelId="{3562891F-1C5F-C649-8BBE-22DBDBE84287}">
      <dgm:prSet phldrT="[Texto]" custT="1"/>
      <dgm:spPr/>
      <dgm:t>
        <a:bodyPr/>
        <a:lstStyle/>
        <a:p>
          <a:r>
            <a:rPr lang="es-CO" sz="1800" dirty="0">
              <a:solidFill>
                <a:schemeClr val="tx1"/>
              </a:solidFill>
            </a:rPr>
            <a:t>Agresión al personal médico o amenazas para generación de IT por parte del personal médico cuando el mismo no considera pertinente</a:t>
          </a:r>
          <a:endParaRPr lang="es-ES" sz="1800" dirty="0">
            <a:solidFill>
              <a:schemeClr val="tx1"/>
            </a:solidFill>
          </a:endParaRPr>
        </a:p>
      </dgm:t>
    </dgm:pt>
    <dgm:pt modelId="{864763A6-ED56-B340-B724-522D88F520D0}" type="parTrans" cxnId="{DED10EE3-160D-DA44-AA12-8A98C26D4783}">
      <dgm:prSet/>
      <dgm:spPr/>
      <dgm:t>
        <a:bodyPr/>
        <a:lstStyle/>
        <a:p>
          <a:endParaRPr lang="es-MX">
            <a:solidFill>
              <a:schemeClr val="tx1"/>
            </a:solidFill>
          </a:endParaRPr>
        </a:p>
      </dgm:t>
    </dgm:pt>
    <dgm:pt modelId="{D7CE6872-E15C-8848-A169-67C803904C9B}" type="sibTrans" cxnId="{DED10EE3-160D-DA44-AA12-8A98C26D4783}">
      <dgm:prSet/>
      <dgm:spPr/>
      <dgm:t>
        <a:bodyPr/>
        <a:lstStyle/>
        <a:p>
          <a:endParaRPr lang="es-MX">
            <a:solidFill>
              <a:schemeClr val="tx1"/>
            </a:solidFill>
          </a:endParaRPr>
        </a:p>
      </dgm:t>
    </dgm:pt>
    <dgm:pt modelId="{562B1E44-5E99-C341-AEDB-2547879D75A0}" type="pres">
      <dgm:prSet presAssocID="{D003DF43-66B2-814B-A361-A781C2569120}" presName="Name0" presStyleCnt="0">
        <dgm:presLayoutVars>
          <dgm:dir/>
          <dgm:resizeHandles val="exact"/>
        </dgm:presLayoutVars>
      </dgm:prSet>
      <dgm:spPr/>
    </dgm:pt>
    <dgm:pt modelId="{4A76A24D-860F-7C46-92CF-876A27E42298}" type="pres">
      <dgm:prSet presAssocID="{D003DF43-66B2-814B-A361-A781C2569120}" presName="fgShape" presStyleLbl="fgShp" presStyleIdx="0" presStyleCnt="1" custScaleY="24011" custLinFactNeighborX="-1962" custLinFactNeighborY="70009"/>
      <dgm:spPr/>
    </dgm:pt>
    <dgm:pt modelId="{EE384A03-7597-2D47-9A68-BCEB4BBF0ED0}" type="pres">
      <dgm:prSet presAssocID="{D003DF43-66B2-814B-A361-A781C2569120}" presName="linComp" presStyleCnt="0"/>
      <dgm:spPr/>
    </dgm:pt>
    <dgm:pt modelId="{88A27B96-4AAD-F946-9AA7-522345717FDB}" type="pres">
      <dgm:prSet presAssocID="{9C44FDF0-F25C-4144-8D26-A4B1E16B0D38}" presName="compNode" presStyleCnt="0"/>
      <dgm:spPr/>
    </dgm:pt>
    <dgm:pt modelId="{169D8B61-119E-BB47-ABA4-A084EAAF7906}" type="pres">
      <dgm:prSet presAssocID="{9C44FDF0-F25C-4144-8D26-A4B1E16B0D38}" presName="bkgdShape" presStyleLbl="node1" presStyleIdx="0" presStyleCnt="5"/>
      <dgm:spPr/>
      <dgm:t>
        <a:bodyPr/>
        <a:lstStyle/>
        <a:p>
          <a:endParaRPr lang="es-ES"/>
        </a:p>
      </dgm:t>
    </dgm:pt>
    <dgm:pt modelId="{8017B21B-9FB6-4D41-BDB5-1090B55DCAA1}" type="pres">
      <dgm:prSet presAssocID="{9C44FDF0-F25C-4144-8D26-A4B1E16B0D38}" presName="nodeTx" presStyleLbl="node1" presStyleIdx="0" presStyleCnt="5">
        <dgm:presLayoutVars>
          <dgm:bulletEnabled val="1"/>
        </dgm:presLayoutVars>
      </dgm:prSet>
      <dgm:spPr/>
      <dgm:t>
        <a:bodyPr/>
        <a:lstStyle/>
        <a:p>
          <a:endParaRPr lang="es-ES"/>
        </a:p>
      </dgm:t>
    </dgm:pt>
    <dgm:pt modelId="{5C0946F0-04EA-AE47-BB8F-997FFB17371F}" type="pres">
      <dgm:prSet presAssocID="{9C44FDF0-F25C-4144-8D26-A4B1E16B0D38}" presName="invisiNode" presStyleLbl="node1" presStyleIdx="0" presStyleCnt="5"/>
      <dgm:spPr/>
    </dgm:pt>
    <dgm:pt modelId="{99DA48F4-AD39-694F-AB2A-4E080B455D5F}" type="pres">
      <dgm:prSet presAssocID="{9C44FDF0-F25C-4144-8D26-A4B1E16B0D38}"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pt>
    <dgm:pt modelId="{39DC7D7B-C63E-4142-ACED-47582C75C7D0}" type="pres">
      <dgm:prSet presAssocID="{12D1AC11-02E5-8F49-A13C-DAF450F8AD92}" presName="sibTrans" presStyleLbl="sibTrans2D1" presStyleIdx="0" presStyleCnt="0"/>
      <dgm:spPr/>
      <dgm:t>
        <a:bodyPr/>
        <a:lstStyle/>
        <a:p>
          <a:endParaRPr lang="es-ES"/>
        </a:p>
      </dgm:t>
    </dgm:pt>
    <dgm:pt modelId="{60298872-36A8-8B46-BFBC-8FF784B4A009}" type="pres">
      <dgm:prSet presAssocID="{21FBC78A-C3F9-6D44-B9DC-5D1AD334B4F1}" presName="compNode" presStyleCnt="0"/>
      <dgm:spPr/>
    </dgm:pt>
    <dgm:pt modelId="{F4769650-8F83-8043-B57D-ACCBE9B16A65}" type="pres">
      <dgm:prSet presAssocID="{21FBC78A-C3F9-6D44-B9DC-5D1AD334B4F1}" presName="bkgdShape" presStyleLbl="node1" presStyleIdx="1" presStyleCnt="5"/>
      <dgm:spPr/>
      <dgm:t>
        <a:bodyPr/>
        <a:lstStyle/>
        <a:p>
          <a:endParaRPr lang="es-ES"/>
        </a:p>
      </dgm:t>
    </dgm:pt>
    <dgm:pt modelId="{A444D797-8864-A44B-A86A-EDD4A786B6FD}" type="pres">
      <dgm:prSet presAssocID="{21FBC78A-C3F9-6D44-B9DC-5D1AD334B4F1}" presName="nodeTx" presStyleLbl="node1" presStyleIdx="1" presStyleCnt="5">
        <dgm:presLayoutVars>
          <dgm:bulletEnabled val="1"/>
        </dgm:presLayoutVars>
      </dgm:prSet>
      <dgm:spPr/>
      <dgm:t>
        <a:bodyPr/>
        <a:lstStyle/>
        <a:p>
          <a:endParaRPr lang="es-ES"/>
        </a:p>
      </dgm:t>
    </dgm:pt>
    <dgm:pt modelId="{34F47D9A-C118-844C-9562-BEA9F3F1ACF9}" type="pres">
      <dgm:prSet presAssocID="{21FBC78A-C3F9-6D44-B9DC-5D1AD334B4F1}" presName="invisiNode" presStyleLbl="node1" presStyleIdx="1" presStyleCnt="5"/>
      <dgm:spPr/>
    </dgm:pt>
    <dgm:pt modelId="{1584A257-5CFE-CF4B-8FEC-B17B7785B04D}" type="pres">
      <dgm:prSet presAssocID="{21FBC78A-C3F9-6D44-B9DC-5D1AD334B4F1}"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247E2DEC-C465-5C4A-9449-9B7E46DC21B0}" type="pres">
      <dgm:prSet presAssocID="{8F401E40-FF2D-3E4D-830F-BE594AC182D6}" presName="sibTrans" presStyleLbl="sibTrans2D1" presStyleIdx="0" presStyleCnt="0"/>
      <dgm:spPr/>
      <dgm:t>
        <a:bodyPr/>
        <a:lstStyle/>
        <a:p>
          <a:endParaRPr lang="es-ES"/>
        </a:p>
      </dgm:t>
    </dgm:pt>
    <dgm:pt modelId="{E1B4DCED-6F1B-F446-8D67-612DDDFFFA4C}" type="pres">
      <dgm:prSet presAssocID="{0D497441-5020-1C48-ACC0-C94A4A0A8914}" presName="compNode" presStyleCnt="0"/>
      <dgm:spPr/>
    </dgm:pt>
    <dgm:pt modelId="{99C2B705-8683-FF40-A82D-AB58452D5093}" type="pres">
      <dgm:prSet presAssocID="{0D497441-5020-1C48-ACC0-C94A4A0A8914}" presName="bkgdShape" presStyleLbl="node1" presStyleIdx="2" presStyleCnt="5"/>
      <dgm:spPr/>
      <dgm:t>
        <a:bodyPr/>
        <a:lstStyle/>
        <a:p>
          <a:endParaRPr lang="es-ES"/>
        </a:p>
      </dgm:t>
    </dgm:pt>
    <dgm:pt modelId="{8C89D0B6-7441-5942-8EAA-AD7852EC319E}" type="pres">
      <dgm:prSet presAssocID="{0D497441-5020-1C48-ACC0-C94A4A0A8914}" presName="nodeTx" presStyleLbl="node1" presStyleIdx="2" presStyleCnt="5">
        <dgm:presLayoutVars>
          <dgm:bulletEnabled val="1"/>
        </dgm:presLayoutVars>
      </dgm:prSet>
      <dgm:spPr/>
      <dgm:t>
        <a:bodyPr/>
        <a:lstStyle/>
        <a:p>
          <a:endParaRPr lang="es-ES"/>
        </a:p>
      </dgm:t>
    </dgm:pt>
    <dgm:pt modelId="{E444FC9B-1A9C-B942-B387-41C91ED05F73}" type="pres">
      <dgm:prSet presAssocID="{0D497441-5020-1C48-ACC0-C94A4A0A8914}" presName="invisiNode" presStyleLbl="node1" presStyleIdx="2" presStyleCnt="5"/>
      <dgm:spPr/>
    </dgm:pt>
    <dgm:pt modelId="{AB7F44B2-712A-344A-B2CD-B6C7F37B5664}" type="pres">
      <dgm:prSet presAssocID="{0D497441-5020-1C48-ACC0-C94A4A0A8914}" presName="imagNode" presStyleLbl="f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pt>
    <dgm:pt modelId="{9EEB668D-3994-A64E-89BF-BDD5A7749200}" type="pres">
      <dgm:prSet presAssocID="{911FC824-ED5E-7545-A821-8590E1BA7045}" presName="sibTrans" presStyleLbl="sibTrans2D1" presStyleIdx="0" presStyleCnt="0"/>
      <dgm:spPr/>
      <dgm:t>
        <a:bodyPr/>
        <a:lstStyle/>
        <a:p>
          <a:endParaRPr lang="es-ES"/>
        </a:p>
      </dgm:t>
    </dgm:pt>
    <dgm:pt modelId="{5D0BDEEC-DBC6-9741-9585-E3EF14E3F8FF}" type="pres">
      <dgm:prSet presAssocID="{E2F0ADC6-533C-FA47-A2D4-6040FE93ADAA}" presName="compNode" presStyleCnt="0"/>
      <dgm:spPr/>
    </dgm:pt>
    <dgm:pt modelId="{68A73351-788E-664D-9504-B6FB113A56E8}" type="pres">
      <dgm:prSet presAssocID="{E2F0ADC6-533C-FA47-A2D4-6040FE93ADAA}" presName="bkgdShape" presStyleLbl="node1" presStyleIdx="3" presStyleCnt="5"/>
      <dgm:spPr/>
      <dgm:t>
        <a:bodyPr/>
        <a:lstStyle/>
        <a:p>
          <a:endParaRPr lang="es-ES"/>
        </a:p>
      </dgm:t>
    </dgm:pt>
    <dgm:pt modelId="{849B2E7C-88E4-C545-8DF6-405D05649D5F}" type="pres">
      <dgm:prSet presAssocID="{E2F0ADC6-533C-FA47-A2D4-6040FE93ADAA}" presName="nodeTx" presStyleLbl="node1" presStyleIdx="3" presStyleCnt="5">
        <dgm:presLayoutVars>
          <dgm:bulletEnabled val="1"/>
        </dgm:presLayoutVars>
      </dgm:prSet>
      <dgm:spPr/>
      <dgm:t>
        <a:bodyPr/>
        <a:lstStyle/>
        <a:p>
          <a:endParaRPr lang="es-ES"/>
        </a:p>
      </dgm:t>
    </dgm:pt>
    <dgm:pt modelId="{4A8E40E9-8AEC-474A-A44B-3589EF196DC6}" type="pres">
      <dgm:prSet presAssocID="{E2F0ADC6-533C-FA47-A2D4-6040FE93ADAA}" presName="invisiNode" presStyleLbl="node1" presStyleIdx="3" presStyleCnt="5"/>
      <dgm:spPr/>
    </dgm:pt>
    <dgm:pt modelId="{2905675A-958D-4B4C-9359-FBDA9F37D590}" type="pres">
      <dgm:prSet presAssocID="{E2F0ADC6-533C-FA47-A2D4-6040FE93ADAA}" presName="imagNode" presStyleLbl="fgImgPlace1" presStyleIdx="3"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74A22132-45AF-E44A-8A98-62237058510F}" type="pres">
      <dgm:prSet presAssocID="{5EBD34A1-5D04-6448-B5AC-DFA5F6244F05}" presName="sibTrans" presStyleLbl="sibTrans2D1" presStyleIdx="0" presStyleCnt="0"/>
      <dgm:spPr/>
      <dgm:t>
        <a:bodyPr/>
        <a:lstStyle/>
        <a:p>
          <a:endParaRPr lang="es-ES"/>
        </a:p>
      </dgm:t>
    </dgm:pt>
    <dgm:pt modelId="{EFBED5F7-EABF-EF4C-BAC1-F849ECA5AF7B}" type="pres">
      <dgm:prSet presAssocID="{3562891F-1C5F-C649-8BBE-22DBDBE84287}" presName="compNode" presStyleCnt="0"/>
      <dgm:spPr/>
    </dgm:pt>
    <dgm:pt modelId="{CEC024FE-7338-EC42-A889-601694DD62FD}" type="pres">
      <dgm:prSet presAssocID="{3562891F-1C5F-C649-8BBE-22DBDBE84287}" presName="bkgdShape" presStyleLbl="node1" presStyleIdx="4" presStyleCnt="5"/>
      <dgm:spPr/>
      <dgm:t>
        <a:bodyPr/>
        <a:lstStyle/>
        <a:p>
          <a:endParaRPr lang="es-ES"/>
        </a:p>
      </dgm:t>
    </dgm:pt>
    <dgm:pt modelId="{22306D51-E323-004E-8BB5-D5B4F7561175}" type="pres">
      <dgm:prSet presAssocID="{3562891F-1C5F-C649-8BBE-22DBDBE84287}" presName="nodeTx" presStyleLbl="node1" presStyleIdx="4" presStyleCnt="5">
        <dgm:presLayoutVars>
          <dgm:bulletEnabled val="1"/>
        </dgm:presLayoutVars>
      </dgm:prSet>
      <dgm:spPr/>
      <dgm:t>
        <a:bodyPr/>
        <a:lstStyle/>
        <a:p>
          <a:endParaRPr lang="es-ES"/>
        </a:p>
      </dgm:t>
    </dgm:pt>
    <dgm:pt modelId="{CB2B4C0B-5B04-7243-BA85-BA23660D1255}" type="pres">
      <dgm:prSet presAssocID="{3562891F-1C5F-C649-8BBE-22DBDBE84287}" presName="invisiNode" presStyleLbl="node1" presStyleIdx="4" presStyleCnt="5"/>
      <dgm:spPr/>
    </dgm:pt>
    <dgm:pt modelId="{D3BEB227-75A3-274D-B0DA-45D4067C8FD0}" type="pres">
      <dgm:prSet presAssocID="{3562891F-1C5F-C649-8BBE-22DBDBE84287}" presName="imagNode" presStyleLbl="fgImgPlace1" presStyleIdx="4" presStyleCnt="5"/>
      <dgm:spPr>
        <a:blipFill rotWithShape="1">
          <a:blip xmlns:r="http://schemas.openxmlformats.org/officeDocument/2006/relationships" r:embed="rId4" cstate="hqprint">
            <a:extLst>
              <a:ext uri="{28A0092B-C50C-407E-A947-70E740481C1C}">
                <a14:useLocalDpi xmlns:a14="http://schemas.microsoft.com/office/drawing/2010/main" val="0"/>
              </a:ext>
            </a:extLst>
          </a:blip>
          <a:srcRect/>
          <a:stretch>
            <a:fillRect l="-25000" r="-25000"/>
          </a:stretch>
        </a:blipFill>
      </dgm:spPr>
    </dgm:pt>
  </dgm:ptLst>
  <dgm:cxnLst>
    <dgm:cxn modelId="{74EBB109-4584-D748-8C62-412B4194952F}" type="presOf" srcId="{3562891F-1C5F-C649-8BBE-22DBDBE84287}" destId="{22306D51-E323-004E-8BB5-D5B4F7561175}" srcOrd="1" destOrd="0" presId="urn:microsoft.com/office/officeart/2005/8/layout/hList7"/>
    <dgm:cxn modelId="{F0763588-E843-184B-B121-A19D97308EC3}" type="presOf" srcId="{3562891F-1C5F-C649-8BBE-22DBDBE84287}" destId="{CEC024FE-7338-EC42-A889-601694DD62FD}" srcOrd="0" destOrd="0" presId="urn:microsoft.com/office/officeart/2005/8/layout/hList7"/>
    <dgm:cxn modelId="{FEB5E3F4-4D25-7C48-9DC3-C49EEAB94961}" type="presOf" srcId="{D003DF43-66B2-814B-A361-A781C2569120}" destId="{562B1E44-5E99-C341-AEDB-2547879D75A0}" srcOrd="0" destOrd="0" presId="urn:microsoft.com/office/officeart/2005/8/layout/hList7"/>
    <dgm:cxn modelId="{17656044-709B-CF4B-A361-5FD12D2E1827}" type="presOf" srcId="{911FC824-ED5E-7545-A821-8590E1BA7045}" destId="{9EEB668D-3994-A64E-89BF-BDD5A7749200}" srcOrd="0" destOrd="0" presId="urn:microsoft.com/office/officeart/2005/8/layout/hList7"/>
    <dgm:cxn modelId="{5AA4AD89-3DD1-F245-969C-F102DC91710B}" type="presOf" srcId="{12D1AC11-02E5-8F49-A13C-DAF450F8AD92}" destId="{39DC7D7B-C63E-4142-ACED-47582C75C7D0}" srcOrd="0" destOrd="0" presId="urn:microsoft.com/office/officeart/2005/8/layout/hList7"/>
    <dgm:cxn modelId="{9A6913F7-FDB3-7F41-B221-A8605A22FFEC}" type="presOf" srcId="{0D497441-5020-1C48-ACC0-C94A4A0A8914}" destId="{99C2B705-8683-FF40-A82D-AB58452D5093}" srcOrd="0" destOrd="0" presId="urn:microsoft.com/office/officeart/2005/8/layout/hList7"/>
    <dgm:cxn modelId="{4CADB365-EEF1-3E48-95BE-F4A41A2E7603}" type="presOf" srcId="{8F401E40-FF2D-3E4D-830F-BE594AC182D6}" destId="{247E2DEC-C465-5C4A-9449-9B7E46DC21B0}" srcOrd="0" destOrd="0" presId="urn:microsoft.com/office/officeart/2005/8/layout/hList7"/>
    <dgm:cxn modelId="{642DDF79-1DB1-C845-B3B9-8AA909FC59B4}" srcId="{D003DF43-66B2-814B-A361-A781C2569120}" destId="{9C44FDF0-F25C-4144-8D26-A4B1E16B0D38}" srcOrd="0" destOrd="0" parTransId="{6F7C3F86-B649-214A-902B-C47DACAE97E3}" sibTransId="{12D1AC11-02E5-8F49-A13C-DAF450F8AD92}"/>
    <dgm:cxn modelId="{BAA07082-2F36-4145-AA87-17FD7B51895F}" type="presOf" srcId="{0D497441-5020-1C48-ACC0-C94A4A0A8914}" destId="{8C89D0B6-7441-5942-8EAA-AD7852EC319E}" srcOrd="1" destOrd="0" presId="urn:microsoft.com/office/officeart/2005/8/layout/hList7"/>
    <dgm:cxn modelId="{894ED6FE-CDE1-5541-BE64-B2B8C7CA73C2}" type="presOf" srcId="{E2F0ADC6-533C-FA47-A2D4-6040FE93ADAA}" destId="{849B2E7C-88E4-C545-8DF6-405D05649D5F}" srcOrd="1" destOrd="0" presId="urn:microsoft.com/office/officeart/2005/8/layout/hList7"/>
    <dgm:cxn modelId="{B9E24A00-EAEC-F748-A634-95D7C22362FD}" type="presOf" srcId="{E2F0ADC6-533C-FA47-A2D4-6040FE93ADAA}" destId="{68A73351-788E-664D-9504-B6FB113A56E8}" srcOrd="0" destOrd="0" presId="urn:microsoft.com/office/officeart/2005/8/layout/hList7"/>
    <dgm:cxn modelId="{D82A701F-2D08-BF41-8889-C916688819E3}" srcId="{D003DF43-66B2-814B-A361-A781C2569120}" destId="{E2F0ADC6-533C-FA47-A2D4-6040FE93ADAA}" srcOrd="3" destOrd="0" parTransId="{5FCA9040-E362-AA4B-A180-A46B919690F2}" sibTransId="{5EBD34A1-5D04-6448-B5AC-DFA5F6244F05}"/>
    <dgm:cxn modelId="{C38162AD-E93D-0F4A-AA96-ECD3F4387177}" type="presOf" srcId="{9C44FDF0-F25C-4144-8D26-A4B1E16B0D38}" destId="{169D8B61-119E-BB47-ABA4-A084EAAF7906}" srcOrd="0" destOrd="0" presId="urn:microsoft.com/office/officeart/2005/8/layout/hList7"/>
    <dgm:cxn modelId="{18AA5016-C489-6F42-8DCC-4E4F63A512ED}" type="presOf" srcId="{9C44FDF0-F25C-4144-8D26-A4B1E16B0D38}" destId="{8017B21B-9FB6-4D41-BDB5-1090B55DCAA1}" srcOrd="1" destOrd="0" presId="urn:microsoft.com/office/officeart/2005/8/layout/hList7"/>
    <dgm:cxn modelId="{7F690686-30B6-C24D-9E65-E5F2AD5C062E}" type="presOf" srcId="{21FBC78A-C3F9-6D44-B9DC-5D1AD334B4F1}" destId="{A444D797-8864-A44B-A86A-EDD4A786B6FD}" srcOrd="1" destOrd="0" presId="urn:microsoft.com/office/officeart/2005/8/layout/hList7"/>
    <dgm:cxn modelId="{391913BA-2843-CC4C-B3C5-BA13428F6EC2}" srcId="{D003DF43-66B2-814B-A361-A781C2569120}" destId="{21FBC78A-C3F9-6D44-B9DC-5D1AD334B4F1}" srcOrd="1" destOrd="0" parTransId="{0F86E6E8-B78D-F744-A16E-131C61C47BBB}" sibTransId="{8F401E40-FF2D-3E4D-830F-BE594AC182D6}"/>
    <dgm:cxn modelId="{625B310D-6C00-1D44-8E38-974CB82C143C}" srcId="{D003DF43-66B2-814B-A361-A781C2569120}" destId="{0D497441-5020-1C48-ACC0-C94A4A0A8914}" srcOrd="2" destOrd="0" parTransId="{28710549-4CD7-B347-BEDC-B60127F7C8D1}" sibTransId="{911FC824-ED5E-7545-A821-8590E1BA7045}"/>
    <dgm:cxn modelId="{DED10EE3-160D-DA44-AA12-8A98C26D4783}" srcId="{D003DF43-66B2-814B-A361-A781C2569120}" destId="{3562891F-1C5F-C649-8BBE-22DBDBE84287}" srcOrd="4" destOrd="0" parTransId="{864763A6-ED56-B340-B724-522D88F520D0}" sibTransId="{D7CE6872-E15C-8848-A169-67C803904C9B}"/>
    <dgm:cxn modelId="{8FE447B1-5B9F-A246-BDA6-7FA3D5903B7D}" type="presOf" srcId="{5EBD34A1-5D04-6448-B5AC-DFA5F6244F05}" destId="{74A22132-45AF-E44A-8A98-62237058510F}" srcOrd="0" destOrd="0" presId="urn:microsoft.com/office/officeart/2005/8/layout/hList7"/>
    <dgm:cxn modelId="{D7807477-DC4D-4045-9C52-1D1656E2CA74}" type="presOf" srcId="{21FBC78A-C3F9-6D44-B9DC-5D1AD334B4F1}" destId="{F4769650-8F83-8043-B57D-ACCBE9B16A65}" srcOrd="0" destOrd="0" presId="urn:microsoft.com/office/officeart/2005/8/layout/hList7"/>
    <dgm:cxn modelId="{7A414C36-7718-074E-907E-03D346A0860C}" type="presParOf" srcId="{562B1E44-5E99-C341-AEDB-2547879D75A0}" destId="{4A76A24D-860F-7C46-92CF-876A27E42298}" srcOrd="0" destOrd="0" presId="urn:microsoft.com/office/officeart/2005/8/layout/hList7"/>
    <dgm:cxn modelId="{6F858D71-8DB9-6143-8130-0242DCA8ACCD}" type="presParOf" srcId="{562B1E44-5E99-C341-AEDB-2547879D75A0}" destId="{EE384A03-7597-2D47-9A68-BCEB4BBF0ED0}" srcOrd="1" destOrd="0" presId="urn:microsoft.com/office/officeart/2005/8/layout/hList7"/>
    <dgm:cxn modelId="{B4E4EBA3-FA70-7840-8507-4DD303E1AFD9}" type="presParOf" srcId="{EE384A03-7597-2D47-9A68-BCEB4BBF0ED0}" destId="{88A27B96-4AAD-F946-9AA7-522345717FDB}" srcOrd="0" destOrd="0" presId="urn:microsoft.com/office/officeart/2005/8/layout/hList7"/>
    <dgm:cxn modelId="{81A952F5-C42F-6641-8520-5AB7CE282F15}" type="presParOf" srcId="{88A27B96-4AAD-F946-9AA7-522345717FDB}" destId="{169D8B61-119E-BB47-ABA4-A084EAAF7906}" srcOrd="0" destOrd="0" presId="urn:microsoft.com/office/officeart/2005/8/layout/hList7"/>
    <dgm:cxn modelId="{1EC26522-E0CC-B948-B7E0-7EE56914BB59}" type="presParOf" srcId="{88A27B96-4AAD-F946-9AA7-522345717FDB}" destId="{8017B21B-9FB6-4D41-BDB5-1090B55DCAA1}" srcOrd="1" destOrd="0" presId="urn:microsoft.com/office/officeart/2005/8/layout/hList7"/>
    <dgm:cxn modelId="{67F1FC3C-CCF0-9441-AF04-F6E71EF61406}" type="presParOf" srcId="{88A27B96-4AAD-F946-9AA7-522345717FDB}" destId="{5C0946F0-04EA-AE47-BB8F-997FFB17371F}" srcOrd="2" destOrd="0" presId="urn:microsoft.com/office/officeart/2005/8/layout/hList7"/>
    <dgm:cxn modelId="{06D78ABD-9782-6749-A417-1EEC884E081E}" type="presParOf" srcId="{88A27B96-4AAD-F946-9AA7-522345717FDB}" destId="{99DA48F4-AD39-694F-AB2A-4E080B455D5F}" srcOrd="3" destOrd="0" presId="urn:microsoft.com/office/officeart/2005/8/layout/hList7"/>
    <dgm:cxn modelId="{E61C91C0-93DD-9643-80E8-1CDDF244DC05}" type="presParOf" srcId="{EE384A03-7597-2D47-9A68-BCEB4BBF0ED0}" destId="{39DC7D7B-C63E-4142-ACED-47582C75C7D0}" srcOrd="1" destOrd="0" presId="urn:microsoft.com/office/officeart/2005/8/layout/hList7"/>
    <dgm:cxn modelId="{E584EEE7-1186-8E4E-BAB3-9189FE26A05E}" type="presParOf" srcId="{EE384A03-7597-2D47-9A68-BCEB4BBF0ED0}" destId="{60298872-36A8-8B46-BFBC-8FF784B4A009}" srcOrd="2" destOrd="0" presId="urn:microsoft.com/office/officeart/2005/8/layout/hList7"/>
    <dgm:cxn modelId="{31CB1A22-B946-804C-A629-6CED11F30E05}" type="presParOf" srcId="{60298872-36A8-8B46-BFBC-8FF784B4A009}" destId="{F4769650-8F83-8043-B57D-ACCBE9B16A65}" srcOrd="0" destOrd="0" presId="urn:microsoft.com/office/officeart/2005/8/layout/hList7"/>
    <dgm:cxn modelId="{C2811084-B9D3-FA4A-8AFD-936B07AE5BB3}" type="presParOf" srcId="{60298872-36A8-8B46-BFBC-8FF784B4A009}" destId="{A444D797-8864-A44B-A86A-EDD4A786B6FD}" srcOrd="1" destOrd="0" presId="urn:microsoft.com/office/officeart/2005/8/layout/hList7"/>
    <dgm:cxn modelId="{9BADA3B0-64AF-7E42-B33E-AC16EBD4A861}" type="presParOf" srcId="{60298872-36A8-8B46-BFBC-8FF784B4A009}" destId="{34F47D9A-C118-844C-9562-BEA9F3F1ACF9}" srcOrd="2" destOrd="0" presId="urn:microsoft.com/office/officeart/2005/8/layout/hList7"/>
    <dgm:cxn modelId="{97F0B15A-5BCC-8E4D-9559-40566785B9F4}" type="presParOf" srcId="{60298872-36A8-8B46-BFBC-8FF784B4A009}" destId="{1584A257-5CFE-CF4B-8FEC-B17B7785B04D}" srcOrd="3" destOrd="0" presId="urn:microsoft.com/office/officeart/2005/8/layout/hList7"/>
    <dgm:cxn modelId="{68D6A273-631E-6242-956D-EC86C3DAD190}" type="presParOf" srcId="{EE384A03-7597-2D47-9A68-BCEB4BBF0ED0}" destId="{247E2DEC-C465-5C4A-9449-9B7E46DC21B0}" srcOrd="3" destOrd="0" presId="urn:microsoft.com/office/officeart/2005/8/layout/hList7"/>
    <dgm:cxn modelId="{347EC82D-BDC8-3943-8040-2FB6615A4D84}" type="presParOf" srcId="{EE384A03-7597-2D47-9A68-BCEB4BBF0ED0}" destId="{E1B4DCED-6F1B-F446-8D67-612DDDFFFA4C}" srcOrd="4" destOrd="0" presId="urn:microsoft.com/office/officeart/2005/8/layout/hList7"/>
    <dgm:cxn modelId="{A590369B-70AE-734E-8D56-8C0136E5DFA1}" type="presParOf" srcId="{E1B4DCED-6F1B-F446-8D67-612DDDFFFA4C}" destId="{99C2B705-8683-FF40-A82D-AB58452D5093}" srcOrd="0" destOrd="0" presId="urn:microsoft.com/office/officeart/2005/8/layout/hList7"/>
    <dgm:cxn modelId="{1C23F3E4-E695-8A42-9395-71328CC17DB8}" type="presParOf" srcId="{E1B4DCED-6F1B-F446-8D67-612DDDFFFA4C}" destId="{8C89D0B6-7441-5942-8EAA-AD7852EC319E}" srcOrd="1" destOrd="0" presId="urn:microsoft.com/office/officeart/2005/8/layout/hList7"/>
    <dgm:cxn modelId="{91BCBF6F-B494-9944-8E9F-B101351F6B83}" type="presParOf" srcId="{E1B4DCED-6F1B-F446-8D67-612DDDFFFA4C}" destId="{E444FC9B-1A9C-B942-B387-41C91ED05F73}" srcOrd="2" destOrd="0" presId="urn:microsoft.com/office/officeart/2005/8/layout/hList7"/>
    <dgm:cxn modelId="{FC48EFB1-18FD-3246-BB08-C9C11C7F9E74}" type="presParOf" srcId="{E1B4DCED-6F1B-F446-8D67-612DDDFFFA4C}" destId="{AB7F44B2-712A-344A-B2CD-B6C7F37B5664}" srcOrd="3" destOrd="0" presId="urn:microsoft.com/office/officeart/2005/8/layout/hList7"/>
    <dgm:cxn modelId="{26EFA0DA-7BF4-FF48-B706-1838502D7E97}" type="presParOf" srcId="{EE384A03-7597-2D47-9A68-BCEB4BBF0ED0}" destId="{9EEB668D-3994-A64E-89BF-BDD5A7749200}" srcOrd="5" destOrd="0" presId="urn:microsoft.com/office/officeart/2005/8/layout/hList7"/>
    <dgm:cxn modelId="{D15DC6BF-C386-044E-849C-CB22741D3989}" type="presParOf" srcId="{EE384A03-7597-2D47-9A68-BCEB4BBF0ED0}" destId="{5D0BDEEC-DBC6-9741-9585-E3EF14E3F8FF}" srcOrd="6" destOrd="0" presId="urn:microsoft.com/office/officeart/2005/8/layout/hList7"/>
    <dgm:cxn modelId="{56E0CC91-0585-2944-96CF-2911A40EAA09}" type="presParOf" srcId="{5D0BDEEC-DBC6-9741-9585-E3EF14E3F8FF}" destId="{68A73351-788E-664D-9504-B6FB113A56E8}" srcOrd="0" destOrd="0" presId="urn:microsoft.com/office/officeart/2005/8/layout/hList7"/>
    <dgm:cxn modelId="{4194FC25-95BC-2F4E-A254-6189677475B2}" type="presParOf" srcId="{5D0BDEEC-DBC6-9741-9585-E3EF14E3F8FF}" destId="{849B2E7C-88E4-C545-8DF6-405D05649D5F}" srcOrd="1" destOrd="0" presId="urn:microsoft.com/office/officeart/2005/8/layout/hList7"/>
    <dgm:cxn modelId="{0FC358EA-F71F-CC48-B681-0267A7F157A2}" type="presParOf" srcId="{5D0BDEEC-DBC6-9741-9585-E3EF14E3F8FF}" destId="{4A8E40E9-8AEC-474A-A44B-3589EF196DC6}" srcOrd="2" destOrd="0" presId="urn:microsoft.com/office/officeart/2005/8/layout/hList7"/>
    <dgm:cxn modelId="{AA773511-5FE3-BA48-A211-AA76E0357F44}" type="presParOf" srcId="{5D0BDEEC-DBC6-9741-9585-E3EF14E3F8FF}" destId="{2905675A-958D-4B4C-9359-FBDA9F37D590}" srcOrd="3" destOrd="0" presId="urn:microsoft.com/office/officeart/2005/8/layout/hList7"/>
    <dgm:cxn modelId="{99F6925C-A7EE-4642-B5C3-53F8C68F93D4}" type="presParOf" srcId="{EE384A03-7597-2D47-9A68-BCEB4BBF0ED0}" destId="{74A22132-45AF-E44A-8A98-62237058510F}" srcOrd="7" destOrd="0" presId="urn:microsoft.com/office/officeart/2005/8/layout/hList7"/>
    <dgm:cxn modelId="{CAFAC8B6-7233-9841-A3E0-C3BDFBE0B718}" type="presParOf" srcId="{EE384A03-7597-2D47-9A68-BCEB4BBF0ED0}" destId="{EFBED5F7-EABF-EF4C-BAC1-F849ECA5AF7B}" srcOrd="8" destOrd="0" presId="urn:microsoft.com/office/officeart/2005/8/layout/hList7"/>
    <dgm:cxn modelId="{44271CA9-3915-7B4F-8222-98471340A9B4}" type="presParOf" srcId="{EFBED5F7-EABF-EF4C-BAC1-F849ECA5AF7B}" destId="{CEC024FE-7338-EC42-A889-601694DD62FD}" srcOrd="0" destOrd="0" presId="urn:microsoft.com/office/officeart/2005/8/layout/hList7"/>
    <dgm:cxn modelId="{F7BC4A63-7B05-BB43-920F-6BBDFC534004}" type="presParOf" srcId="{EFBED5F7-EABF-EF4C-BAC1-F849ECA5AF7B}" destId="{22306D51-E323-004E-8BB5-D5B4F7561175}" srcOrd="1" destOrd="0" presId="urn:microsoft.com/office/officeart/2005/8/layout/hList7"/>
    <dgm:cxn modelId="{3A587A17-3F08-0C41-883E-EB6403C3E1ED}" type="presParOf" srcId="{EFBED5F7-EABF-EF4C-BAC1-F849ECA5AF7B}" destId="{CB2B4C0B-5B04-7243-BA85-BA23660D1255}" srcOrd="2" destOrd="0" presId="urn:microsoft.com/office/officeart/2005/8/layout/hList7"/>
    <dgm:cxn modelId="{68B94C85-505F-D442-959E-8959020B4486}" type="presParOf" srcId="{EFBED5F7-EABF-EF4C-BAC1-F849ECA5AF7B}" destId="{D3BEB227-75A3-274D-B0DA-45D4067C8FD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58A4DF8-78EC-BE42-88A9-88995DEB8D97}" type="doc">
      <dgm:prSet loTypeId="urn:microsoft.com/office/officeart/2009/3/layout/StepUpProcess" loCatId="" qsTypeId="urn:microsoft.com/office/officeart/2005/8/quickstyle/simple1" qsCatId="simple" csTypeId="urn:microsoft.com/office/officeart/2005/8/colors/colorful4" csCatId="colorful" phldr="1"/>
      <dgm:spPr/>
      <dgm:t>
        <a:bodyPr/>
        <a:lstStyle/>
        <a:p>
          <a:endParaRPr lang="es-ES"/>
        </a:p>
      </dgm:t>
    </dgm:pt>
    <dgm:pt modelId="{9A31566E-5BE8-8445-9F05-0E0269AAAFA1}">
      <dgm:prSet phldrT="[Texto]"/>
      <dgm:spPr/>
      <dgm:t>
        <a:bodyPr/>
        <a:lstStyle/>
        <a:p>
          <a:r>
            <a:rPr lang="es-ES" dirty="0"/>
            <a:t>SUSPENSION DE LA PRESTACIÓN POR IT (EPS)</a:t>
          </a:r>
        </a:p>
      </dgm:t>
    </dgm:pt>
    <dgm:pt modelId="{C41E673B-EF40-BB4C-BB5E-B83BADDA9807}" type="parTrans" cxnId="{A3EF7BF7-07F2-0049-95F4-FBB37DECA186}">
      <dgm:prSet/>
      <dgm:spPr/>
      <dgm:t>
        <a:bodyPr/>
        <a:lstStyle/>
        <a:p>
          <a:endParaRPr lang="es-ES"/>
        </a:p>
      </dgm:t>
    </dgm:pt>
    <dgm:pt modelId="{D40922EE-C1CD-9641-A108-6FE330870328}" type="sibTrans" cxnId="{A3EF7BF7-07F2-0049-95F4-FBB37DECA186}">
      <dgm:prSet/>
      <dgm:spPr/>
      <dgm:t>
        <a:bodyPr/>
        <a:lstStyle/>
        <a:p>
          <a:endParaRPr lang="es-ES"/>
        </a:p>
      </dgm:t>
    </dgm:pt>
    <dgm:pt modelId="{C7B70703-0A26-3A4D-A4C2-267470BE9712}">
      <dgm:prSet phldrT="[Texto]"/>
      <dgm:spPr/>
      <dgm:t>
        <a:bodyPr/>
        <a:lstStyle/>
        <a:p>
          <a:r>
            <a:rPr lang="es-ES" dirty="0"/>
            <a:t>MANEJO EN FISCALIA GENRAL DE LA NACIÓN</a:t>
          </a:r>
        </a:p>
      </dgm:t>
    </dgm:pt>
    <dgm:pt modelId="{9E01AD6B-2235-2F4B-9896-17C026516345}" type="parTrans" cxnId="{E6D179CF-AD24-4644-A2F7-A8F10C0108B1}">
      <dgm:prSet/>
      <dgm:spPr/>
      <dgm:t>
        <a:bodyPr/>
        <a:lstStyle/>
        <a:p>
          <a:endParaRPr lang="es-ES"/>
        </a:p>
      </dgm:t>
    </dgm:pt>
    <dgm:pt modelId="{F455C23C-A0BE-7648-A886-2D7E56E92A48}" type="sibTrans" cxnId="{E6D179CF-AD24-4644-A2F7-A8F10C0108B1}">
      <dgm:prSet/>
      <dgm:spPr/>
      <dgm:t>
        <a:bodyPr/>
        <a:lstStyle/>
        <a:p>
          <a:endParaRPr lang="es-ES"/>
        </a:p>
      </dgm:t>
    </dgm:pt>
    <dgm:pt modelId="{8E68C80A-4EA6-EE41-ABD7-198A130435EA}">
      <dgm:prSet phldrT="[Texto]"/>
      <dgm:spPr/>
      <dgm:t>
        <a:bodyPr/>
        <a:lstStyle/>
        <a:p>
          <a:r>
            <a:rPr lang="es-ES" dirty="0"/>
            <a:t>FUERO DE SALUD NO SOPORTADO</a:t>
          </a:r>
        </a:p>
      </dgm:t>
    </dgm:pt>
    <dgm:pt modelId="{7CDFCA18-737D-5540-A314-B4F4666DDA30}" type="parTrans" cxnId="{A1A7027E-BDF5-4E4A-BA66-40C3A4778209}">
      <dgm:prSet/>
      <dgm:spPr/>
      <dgm:t>
        <a:bodyPr/>
        <a:lstStyle/>
        <a:p>
          <a:endParaRPr lang="es-ES"/>
        </a:p>
      </dgm:t>
    </dgm:pt>
    <dgm:pt modelId="{110DF0C8-8B93-BA41-BF97-895B6E4335C7}" type="sibTrans" cxnId="{A1A7027E-BDF5-4E4A-BA66-40C3A4778209}">
      <dgm:prSet/>
      <dgm:spPr/>
      <dgm:t>
        <a:bodyPr/>
        <a:lstStyle/>
        <a:p>
          <a:endParaRPr lang="es-ES"/>
        </a:p>
      </dgm:t>
    </dgm:pt>
    <dgm:pt modelId="{B87E3A15-EC1D-C543-8970-03F1C3144C17}" type="pres">
      <dgm:prSet presAssocID="{F58A4DF8-78EC-BE42-88A9-88995DEB8D97}" presName="rootnode" presStyleCnt="0">
        <dgm:presLayoutVars>
          <dgm:chMax/>
          <dgm:chPref/>
          <dgm:dir/>
          <dgm:animLvl val="lvl"/>
        </dgm:presLayoutVars>
      </dgm:prSet>
      <dgm:spPr/>
      <dgm:t>
        <a:bodyPr/>
        <a:lstStyle/>
        <a:p>
          <a:endParaRPr lang="es-ES"/>
        </a:p>
      </dgm:t>
    </dgm:pt>
    <dgm:pt modelId="{B9239398-085F-BC40-A497-50134DEC6ACE}" type="pres">
      <dgm:prSet presAssocID="{9A31566E-5BE8-8445-9F05-0E0269AAAFA1}" presName="composite" presStyleCnt="0"/>
      <dgm:spPr/>
    </dgm:pt>
    <dgm:pt modelId="{C8A06A77-E86F-C24F-A070-76501E84E4EC}" type="pres">
      <dgm:prSet presAssocID="{9A31566E-5BE8-8445-9F05-0E0269AAAFA1}" presName="LShape" presStyleLbl="alignNode1" presStyleIdx="0" presStyleCnt="5"/>
      <dgm:spPr/>
    </dgm:pt>
    <dgm:pt modelId="{3D2555DF-FE51-AC45-AD8C-694ECA5BCDBF}" type="pres">
      <dgm:prSet presAssocID="{9A31566E-5BE8-8445-9F05-0E0269AAAFA1}" presName="ParentText" presStyleLbl="revTx" presStyleIdx="0" presStyleCnt="3">
        <dgm:presLayoutVars>
          <dgm:chMax val="0"/>
          <dgm:chPref val="0"/>
          <dgm:bulletEnabled val="1"/>
        </dgm:presLayoutVars>
      </dgm:prSet>
      <dgm:spPr/>
      <dgm:t>
        <a:bodyPr/>
        <a:lstStyle/>
        <a:p>
          <a:endParaRPr lang="es-ES"/>
        </a:p>
      </dgm:t>
    </dgm:pt>
    <dgm:pt modelId="{CF164B81-B918-C749-A5CA-D5304403C595}" type="pres">
      <dgm:prSet presAssocID="{9A31566E-5BE8-8445-9F05-0E0269AAAFA1}" presName="Triangle" presStyleLbl="alignNode1" presStyleIdx="1" presStyleCnt="5"/>
      <dgm:spPr/>
    </dgm:pt>
    <dgm:pt modelId="{7521FA80-FEFC-FC44-9B6C-0B02AE390703}" type="pres">
      <dgm:prSet presAssocID="{D40922EE-C1CD-9641-A108-6FE330870328}" presName="sibTrans" presStyleCnt="0"/>
      <dgm:spPr/>
    </dgm:pt>
    <dgm:pt modelId="{D3BE080A-57CF-E247-8704-67A15B275DAD}" type="pres">
      <dgm:prSet presAssocID="{D40922EE-C1CD-9641-A108-6FE330870328}" presName="space" presStyleCnt="0"/>
      <dgm:spPr/>
    </dgm:pt>
    <dgm:pt modelId="{D262442F-1FA2-AB48-A1FA-51853AC31D3D}" type="pres">
      <dgm:prSet presAssocID="{C7B70703-0A26-3A4D-A4C2-267470BE9712}" presName="composite" presStyleCnt="0"/>
      <dgm:spPr/>
    </dgm:pt>
    <dgm:pt modelId="{5D8AB71F-9145-8D43-9828-C1388005D59A}" type="pres">
      <dgm:prSet presAssocID="{C7B70703-0A26-3A4D-A4C2-267470BE9712}" presName="LShape" presStyleLbl="alignNode1" presStyleIdx="2" presStyleCnt="5"/>
      <dgm:spPr/>
    </dgm:pt>
    <dgm:pt modelId="{84EBD21B-55BE-5541-A04F-2B1679238E58}" type="pres">
      <dgm:prSet presAssocID="{C7B70703-0A26-3A4D-A4C2-267470BE9712}" presName="ParentText" presStyleLbl="revTx" presStyleIdx="1" presStyleCnt="3">
        <dgm:presLayoutVars>
          <dgm:chMax val="0"/>
          <dgm:chPref val="0"/>
          <dgm:bulletEnabled val="1"/>
        </dgm:presLayoutVars>
      </dgm:prSet>
      <dgm:spPr/>
      <dgm:t>
        <a:bodyPr/>
        <a:lstStyle/>
        <a:p>
          <a:endParaRPr lang="es-ES"/>
        </a:p>
      </dgm:t>
    </dgm:pt>
    <dgm:pt modelId="{06F515B3-F5A2-AB44-A414-A3437ABF915F}" type="pres">
      <dgm:prSet presAssocID="{C7B70703-0A26-3A4D-A4C2-267470BE9712}" presName="Triangle" presStyleLbl="alignNode1" presStyleIdx="3" presStyleCnt="5"/>
      <dgm:spPr/>
    </dgm:pt>
    <dgm:pt modelId="{0FB18716-32EE-AE49-850B-CA8BBE12642B}" type="pres">
      <dgm:prSet presAssocID="{F455C23C-A0BE-7648-A886-2D7E56E92A48}" presName="sibTrans" presStyleCnt="0"/>
      <dgm:spPr/>
    </dgm:pt>
    <dgm:pt modelId="{53694EA1-087B-C74D-A9A3-496DCCF5607B}" type="pres">
      <dgm:prSet presAssocID="{F455C23C-A0BE-7648-A886-2D7E56E92A48}" presName="space" presStyleCnt="0"/>
      <dgm:spPr/>
    </dgm:pt>
    <dgm:pt modelId="{709E5082-C937-A242-9503-31B96D6DF650}" type="pres">
      <dgm:prSet presAssocID="{8E68C80A-4EA6-EE41-ABD7-198A130435EA}" presName="composite" presStyleCnt="0"/>
      <dgm:spPr/>
    </dgm:pt>
    <dgm:pt modelId="{B2C43172-8D94-8846-A1D2-CCDBC750458F}" type="pres">
      <dgm:prSet presAssocID="{8E68C80A-4EA6-EE41-ABD7-198A130435EA}" presName="LShape" presStyleLbl="alignNode1" presStyleIdx="4" presStyleCnt="5"/>
      <dgm:spPr/>
    </dgm:pt>
    <dgm:pt modelId="{C5526497-BCC9-AE4F-B4EC-05332801E64F}" type="pres">
      <dgm:prSet presAssocID="{8E68C80A-4EA6-EE41-ABD7-198A130435EA}" presName="ParentText" presStyleLbl="revTx" presStyleIdx="2" presStyleCnt="3">
        <dgm:presLayoutVars>
          <dgm:chMax val="0"/>
          <dgm:chPref val="0"/>
          <dgm:bulletEnabled val="1"/>
        </dgm:presLayoutVars>
      </dgm:prSet>
      <dgm:spPr/>
      <dgm:t>
        <a:bodyPr/>
        <a:lstStyle/>
        <a:p>
          <a:endParaRPr lang="es-ES"/>
        </a:p>
      </dgm:t>
    </dgm:pt>
  </dgm:ptLst>
  <dgm:cxnLst>
    <dgm:cxn modelId="{A1A7027E-BDF5-4E4A-BA66-40C3A4778209}" srcId="{F58A4DF8-78EC-BE42-88A9-88995DEB8D97}" destId="{8E68C80A-4EA6-EE41-ABD7-198A130435EA}" srcOrd="2" destOrd="0" parTransId="{7CDFCA18-737D-5540-A314-B4F4666DDA30}" sibTransId="{110DF0C8-8B93-BA41-BF97-895B6E4335C7}"/>
    <dgm:cxn modelId="{E6D179CF-AD24-4644-A2F7-A8F10C0108B1}" srcId="{F58A4DF8-78EC-BE42-88A9-88995DEB8D97}" destId="{C7B70703-0A26-3A4D-A4C2-267470BE9712}" srcOrd="1" destOrd="0" parTransId="{9E01AD6B-2235-2F4B-9896-17C026516345}" sibTransId="{F455C23C-A0BE-7648-A886-2D7E56E92A48}"/>
    <dgm:cxn modelId="{511DAAFF-DA47-E445-9EB0-06179D3CDC6F}" type="presOf" srcId="{C7B70703-0A26-3A4D-A4C2-267470BE9712}" destId="{84EBD21B-55BE-5541-A04F-2B1679238E58}" srcOrd="0" destOrd="0" presId="urn:microsoft.com/office/officeart/2009/3/layout/StepUpProcess"/>
    <dgm:cxn modelId="{8DCD4AD7-4BBB-DD4F-A596-625A43F80CD0}" type="presOf" srcId="{9A31566E-5BE8-8445-9F05-0E0269AAAFA1}" destId="{3D2555DF-FE51-AC45-AD8C-694ECA5BCDBF}" srcOrd="0" destOrd="0" presId="urn:microsoft.com/office/officeart/2009/3/layout/StepUpProcess"/>
    <dgm:cxn modelId="{618529EF-BDBE-0B47-BEDD-C04C0C8F3125}" type="presOf" srcId="{8E68C80A-4EA6-EE41-ABD7-198A130435EA}" destId="{C5526497-BCC9-AE4F-B4EC-05332801E64F}" srcOrd="0" destOrd="0" presId="urn:microsoft.com/office/officeart/2009/3/layout/StepUpProcess"/>
    <dgm:cxn modelId="{A3EF7BF7-07F2-0049-95F4-FBB37DECA186}" srcId="{F58A4DF8-78EC-BE42-88A9-88995DEB8D97}" destId="{9A31566E-5BE8-8445-9F05-0E0269AAAFA1}" srcOrd="0" destOrd="0" parTransId="{C41E673B-EF40-BB4C-BB5E-B83BADDA9807}" sibTransId="{D40922EE-C1CD-9641-A108-6FE330870328}"/>
    <dgm:cxn modelId="{B404B903-318B-A741-9A3E-B1E6354EC1BA}" type="presOf" srcId="{F58A4DF8-78EC-BE42-88A9-88995DEB8D97}" destId="{B87E3A15-EC1D-C543-8970-03F1C3144C17}" srcOrd="0" destOrd="0" presId="urn:microsoft.com/office/officeart/2009/3/layout/StepUpProcess"/>
    <dgm:cxn modelId="{5CBEB7B7-84D7-E64E-9A13-92C1CCCDC7F8}" type="presParOf" srcId="{B87E3A15-EC1D-C543-8970-03F1C3144C17}" destId="{B9239398-085F-BC40-A497-50134DEC6ACE}" srcOrd="0" destOrd="0" presId="urn:microsoft.com/office/officeart/2009/3/layout/StepUpProcess"/>
    <dgm:cxn modelId="{5D044B65-4DE5-E14C-9D12-F8D5DC2B4757}" type="presParOf" srcId="{B9239398-085F-BC40-A497-50134DEC6ACE}" destId="{C8A06A77-E86F-C24F-A070-76501E84E4EC}" srcOrd="0" destOrd="0" presId="urn:microsoft.com/office/officeart/2009/3/layout/StepUpProcess"/>
    <dgm:cxn modelId="{A892CB32-9B05-AA41-BB32-CDEE2DCC0FC2}" type="presParOf" srcId="{B9239398-085F-BC40-A497-50134DEC6ACE}" destId="{3D2555DF-FE51-AC45-AD8C-694ECA5BCDBF}" srcOrd="1" destOrd="0" presId="urn:microsoft.com/office/officeart/2009/3/layout/StepUpProcess"/>
    <dgm:cxn modelId="{015D8AA1-65B7-D445-820A-A20E6397C49B}" type="presParOf" srcId="{B9239398-085F-BC40-A497-50134DEC6ACE}" destId="{CF164B81-B918-C749-A5CA-D5304403C595}" srcOrd="2" destOrd="0" presId="urn:microsoft.com/office/officeart/2009/3/layout/StepUpProcess"/>
    <dgm:cxn modelId="{19FD623A-F79D-AE45-84A3-6471B2AE8E88}" type="presParOf" srcId="{B87E3A15-EC1D-C543-8970-03F1C3144C17}" destId="{7521FA80-FEFC-FC44-9B6C-0B02AE390703}" srcOrd="1" destOrd="0" presId="urn:microsoft.com/office/officeart/2009/3/layout/StepUpProcess"/>
    <dgm:cxn modelId="{AD6EF97F-E2B4-F040-A00C-F12E5D29EE31}" type="presParOf" srcId="{7521FA80-FEFC-FC44-9B6C-0B02AE390703}" destId="{D3BE080A-57CF-E247-8704-67A15B275DAD}" srcOrd="0" destOrd="0" presId="urn:microsoft.com/office/officeart/2009/3/layout/StepUpProcess"/>
    <dgm:cxn modelId="{6A0A0281-49DE-6044-BBEE-4C3C65601C42}" type="presParOf" srcId="{B87E3A15-EC1D-C543-8970-03F1C3144C17}" destId="{D262442F-1FA2-AB48-A1FA-51853AC31D3D}" srcOrd="2" destOrd="0" presId="urn:microsoft.com/office/officeart/2009/3/layout/StepUpProcess"/>
    <dgm:cxn modelId="{FD3052CB-5278-0F4D-AD88-39A15572AABB}" type="presParOf" srcId="{D262442F-1FA2-AB48-A1FA-51853AC31D3D}" destId="{5D8AB71F-9145-8D43-9828-C1388005D59A}" srcOrd="0" destOrd="0" presId="urn:microsoft.com/office/officeart/2009/3/layout/StepUpProcess"/>
    <dgm:cxn modelId="{32CF0CBF-8F0A-124E-9323-3D212C37FCEB}" type="presParOf" srcId="{D262442F-1FA2-AB48-A1FA-51853AC31D3D}" destId="{84EBD21B-55BE-5541-A04F-2B1679238E58}" srcOrd="1" destOrd="0" presId="urn:microsoft.com/office/officeart/2009/3/layout/StepUpProcess"/>
    <dgm:cxn modelId="{8428580B-3818-F74B-8245-0A704D09B41D}" type="presParOf" srcId="{D262442F-1FA2-AB48-A1FA-51853AC31D3D}" destId="{06F515B3-F5A2-AB44-A414-A3437ABF915F}" srcOrd="2" destOrd="0" presId="urn:microsoft.com/office/officeart/2009/3/layout/StepUpProcess"/>
    <dgm:cxn modelId="{A7E3FD64-6209-0B4C-BBB7-58F90C4C8644}" type="presParOf" srcId="{B87E3A15-EC1D-C543-8970-03F1C3144C17}" destId="{0FB18716-32EE-AE49-850B-CA8BBE12642B}" srcOrd="3" destOrd="0" presId="urn:microsoft.com/office/officeart/2009/3/layout/StepUpProcess"/>
    <dgm:cxn modelId="{77FF3C87-B84B-2042-A1A4-3259B3ECCEBF}" type="presParOf" srcId="{0FB18716-32EE-AE49-850B-CA8BBE12642B}" destId="{53694EA1-087B-C74D-A9A3-496DCCF5607B}" srcOrd="0" destOrd="0" presId="urn:microsoft.com/office/officeart/2009/3/layout/StepUpProcess"/>
    <dgm:cxn modelId="{2740A6BA-BFC6-B34B-A844-3C2144C9C736}" type="presParOf" srcId="{B87E3A15-EC1D-C543-8970-03F1C3144C17}" destId="{709E5082-C937-A242-9503-31B96D6DF650}" srcOrd="4" destOrd="0" presId="urn:microsoft.com/office/officeart/2009/3/layout/StepUpProcess"/>
    <dgm:cxn modelId="{E1803158-A6E8-FC4D-8346-3EA9F8990E72}" type="presParOf" srcId="{709E5082-C937-A242-9503-31B96D6DF650}" destId="{B2C43172-8D94-8846-A1D2-CCDBC750458F}" srcOrd="0" destOrd="0" presId="urn:microsoft.com/office/officeart/2009/3/layout/StepUpProcess"/>
    <dgm:cxn modelId="{52C6947B-2AB4-5845-9E89-C13385166062}" type="presParOf" srcId="{709E5082-C937-A242-9503-31B96D6DF650}" destId="{C5526497-BCC9-AE4F-B4EC-05332801E64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A9CD619-1AE6-8441-A035-97D86638B1CE}" type="doc">
      <dgm:prSet loTypeId="urn:microsoft.com/office/officeart/2005/8/layout/vList3" loCatId="relationship" qsTypeId="urn:microsoft.com/office/officeart/2005/8/quickstyle/simple1" qsCatId="simple" csTypeId="urn:microsoft.com/office/officeart/2005/8/colors/accent1_2" csCatId="accent1" phldr="1"/>
      <dgm:spPr/>
      <dgm:t>
        <a:bodyPr/>
        <a:lstStyle/>
        <a:p>
          <a:endParaRPr lang="es-MX"/>
        </a:p>
      </dgm:t>
    </dgm:pt>
    <dgm:pt modelId="{7FFB7584-19F0-2A41-9E57-BB6C7DF1EDFF}">
      <dgm:prSet/>
      <dgm:spPr/>
      <dgm:t>
        <a:bodyPr/>
        <a:lstStyle/>
        <a:p>
          <a:r>
            <a:rPr lang="es-CO" dirty="0"/>
            <a:t>La Promoción de la Salud y la Prevención de limitaciones físicas y/o mental,</a:t>
          </a:r>
        </a:p>
      </dgm:t>
    </dgm:pt>
    <dgm:pt modelId="{1A33F9A2-D948-504F-858A-7D38E1389D7F}" type="parTrans" cxnId="{B1B50A7C-56F2-D84A-B810-7BADCE0BA709}">
      <dgm:prSet/>
      <dgm:spPr/>
      <dgm:t>
        <a:bodyPr/>
        <a:lstStyle/>
        <a:p>
          <a:endParaRPr lang="es-MX"/>
        </a:p>
      </dgm:t>
    </dgm:pt>
    <dgm:pt modelId="{8289FEAB-4F2A-B04F-A360-8F29BE30CE70}" type="sibTrans" cxnId="{B1B50A7C-56F2-D84A-B810-7BADCE0BA709}">
      <dgm:prSet/>
      <dgm:spPr/>
      <dgm:t>
        <a:bodyPr/>
        <a:lstStyle/>
        <a:p>
          <a:endParaRPr lang="es-MX"/>
        </a:p>
      </dgm:t>
    </dgm:pt>
    <dgm:pt modelId="{EB79DC34-E893-8748-9646-B4A1798A0C9C}">
      <dgm:prSet/>
      <dgm:spPr/>
      <dgm:t>
        <a:bodyPr/>
        <a:lstStyle/>
        <a:p>
          <a:r>
            <a:rPr lang="es-CO" dirty="0"/>
            <a:t>El desarrollo, recuperación y mantenimiento funcional</a:t>
          </a:r>
        </a:p>
      </dgm:t>
    </dgm:pt>
    <dgm:pt modelId="{F50C18DE-44D1-414F-B5D3-E84225F081BD}" type="parTrans" cxnId="{C5219E88-64EC-C243-B93D-6C0CE47708FA}">
      <dgm:prSet/>
      <dgm:spPr/>
      <dgm:t>
        <a:bodyPr/>
        <a:lstStyle/>
        <a:p>
          <a:endParaRPr lang="es-MX"/>
        </a:p>
      </dgm:t>
    </dgm:pt>
    <dgm:pt modelId="{DC781D50-CB27-B04B-A737-31F4B0775D99}" type="sibTrans" cxnId="{C5219E88-64EC-C243-B93D-6C0CE47708FA}">
      <dgm:prSet/>
      <dgm:spPr/>
      <dgm:t>
        <a:bodyPr/>
        <a:lstStyle/>
        <a:p>
          <a:endParaRPr lang="es-MX"/>
        </a:p>
      </dgm:t>
    </dgm:pt>
    <dgm:pt modelId="{F2EA037E-876B-5D4C-9859-C8191DB043F8}">
      <dgm:prSet/>
      <dgm:spPr/>
      <dgm:t>
        <a:bodyPr/>
        <a:lstStyle/>
        <a:p>
          <a:r>
            <a:rPr lang="es-CO" dirty="0"/>
            <a:t>La integración social y ocupacional.</a:t>
          </a:r>
        </a:p>
      </dgm:t>
    </dgm:pt>
    <dgm:pt modelId="{1178D3FC-EA7A-7B46-BED0-3E9C3DD18B56}" type="parTrans" cxnId="{E6A07A61-CD63-CE4D-BF21-3C9C0902964E}">
      <dgm:prSet/>
      <dgm:spPr/>
      <dgm:t>
        <a:bodyPr/>
        <a:lstStyle/>
        <a:p>
          <a:endParaRPr lang="es-MX"/>
        </a:p>
      </dgm:t>
    </dgm:pt>
    <dgm:pt modelId="{DE90DB35-5AD0-1542-825B-88E6FF9C560A}" type="sibTrans" cxnId="{E6A07A61-CD63-CE4D-BF21-3C9C0902964E}">
      <dgm:prSet/>
      <dgm:spPr/>
      <dgm:t>
        <a:bodyPr/>
        <a:lstStyle/>
        <a:p>
          <a:endParaRPr lang="es-MX"/>
        </a:p>
      </dgm:t>
    </dgm:pt>
    <dgm:pt modelId="{C11B0351-CF8F-A64D-839C-B2581151A6AE}" type="pres">
      <dgm:prSet presAssocID="{7A9CD619-1AE6-8441-A035-97D86638B1CE}" presName="linearFlow" presStyleCnt="0">
        <dgm:presLayoutVars>
          <dgm:dir/>
          <dgm:resizeHandles val="exact"/>
        </dgm:presLayoutVars>
      </dgm:prSet>
      <dgm:spPr/>
      <dgm:t>
        <a:bodyPr/>
        <a:lstStyle/>
        <a:p>
          <a:endParaRPr lang="es-ES"/>
        </a:p>
      </dgm:t>
    </dgm:pt>
    <dgm:pt modelId="{B318ACC3-A9AB-5A41-B987-625C5D7BFE05}" type="pres">
      <dgm:prSet presAssocID="{7FFB7584-19F0-2A41-9E57-BB6C7DF1EDFF}" presName="composite" presStyleCnt="0"/>
      <dgm:spPr/>
    </dgm:pt>
    <dgm:pt modelId="{BDD9D719-3AA6-6542-A164-D2E559D5ACC3}" type="pres">
      <dgm:prSet presAssocID="{7FFB7584-19F0-2A41-9E57-BB6C7DF1EDFF}" presName="imgShp"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2059849F-3F43-5241-89E3-E1825CD1226A}" type="pres">
      <dgm:prSet presAssocID="{7FFB7584-19F0-2A41-9E57-BB6C7DF1EDFF}" presName="txShp" presStyleLbl="node1" presStyleIdx="0" presStyleCnt="3">
        <dgm:presLayoutVars>
          <dgm:bulletEnabled val="1"/>
        </dgm:presLayoutVars>
      </dgm:prSet>
      <dgm:spPr/>
      <dgm:t>
        <a:bodyPr/>
        <a:lstStyle/>
        <a:p>
          <a:endParaRPr lang="es-ES"/>
        </a:p>
      </dgm:t>
    </dgm:pt>
    <dgm:pt modelId="{16D89836-550E-634A-ADC7-A509B92F25BF}" type="pres">
      <dgm:prSet presAssocID="{8289FEAB-4F2A-B04F-A360-8F29BE30CE70}" presName="spacing" presStyleCnt="0"/>
      <dgm:spPr/>
    </dgm:pt>
    <dgm:pt modelId="{7C07393A-8ED1-B647-95C5-2EE41F9EF7A8}" type="pres">
      <dgm:prSet presAssocID="{EB79DC34-E893-8748-9646-B4A1798A0C9C}" presName="composite" presStyleCnt="0"/>
      <dgm:spPr/>
    </dgm:pt>
    <dgm:pt modelId="{C99F821C-9D98-E44C-B4F7-F35EEEB1A7C1}" type="pres">
      <dgm:prSet presAssocID="{EB79DC34-E893-8748-9646-B4A1798A0C9C}" presName="imgShp"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49000" r="-49000"/>
          </a:stretch>
        </a:blipFill>
      </dgm:spPr>
    </dgm:pt>
    <dgm:pt modelId="{592131DA-B3DF-0F45-B996-FD5606D172E4}" type="pres">
      <dgm:prSet presAssocID="{EB79DC34-E893-8748-9646-B4A1798A0C9C}" presName="txShp" presStyleLbl="node1" presStyleIdx="1" presStyleCnt="3">
        <dgm:presLayoutVars>
          <dgm:bulletEnabled val="1"/>
        </dgm:presLayoutVars>
      </dgm:prSet>
      <dgm:spPr/>
      <dgm:t>
        <a:bodyPr/>
        <a:lstStyle/>
        <a:p>
          <a:endParaRPr lang="es-ES"/>
        </a:p>
      </dgm:t>
    </dgm:pt>
    <dgm:pt modelId="{0FD66D02-CA7F-CE46-8CDA-E77AC62BE066}" type="pres">
      <dgm:prSet presAssocID="{DC781D50-CB27-B04B-A737-31F4B0775D99}" presName="spacing" presStyleCnt="0"/>
      <dgm:spPr/>
    </dgm:pt>
    <dgm:pt modelId="{797BF732-A925-D24B-8326-A5DF368E986B}" type="pres">
      <dgm:prSet presAssocID="{F2EA037E-876B-5D4C-9859-C8191DB043F8}" presName="composite" presStyleCnt="0"/>
      <dgm:spPr/>
    </dgm:pt>
    <dgm:pt modelId="{12F810C7-B941-2E4C-98D0-DA9D9C8210FD}" type="pres">
      <dgm:prSet presAssocID="{F2EA037E-876B-5D4C-9859-C8191DB043F8}" presName="imgShp"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37000" r="-37000"/>
          </a:stretch>
        </a:blipFill>
      </dgm:spPr>
    </dgm:pt>
    <dgm:pt modelId="{8BCD4E7E-D9F7-5041-B4A0-23A759B7664F}" type="pres">
      <dgm:prSet presAssocID="{F2EA037E-876B-5D4C-9859-C8191DB043F8}" presName="txShp" presStyleLbl="node1" presStyleIdx="2" presStyleCnt="3">
        <dgm:presLayoutVars>
          <dgm:bulletEnabled val="1"/>
        </dgm:presLayoutVars>
      </dgm:prSet>
      <dgm:spPr/>
      <dgm:t>
        <a:bodyPr/>
        <a:lstStyle/>
        <a:p>
          <a:endParaRPr lang="es-ES"/>
        </a:p>
      </dgm:t>
    </dgm:pt>
  </dgm:ptLst>
  <dgm:cxnLst>
    <dgm:cxn modelId="{E9B6533B-0B91-3646-97D2-7EB3657630DD}" type="presOf" srcId="{7A9CD619-1AE6-8441-A035-97D86638B1CE}" destId="{C11B0351-CF8F-A64D-839C-B2581151A6AE}" srcOrd="0" destOrd="0" presId="urn:microsoft.com/office/officeart/2005/8/layout/vList3"/>
    <dgm:cxn modelId="{B795C10C-A4FC-CF45-B25B-4150F833468B}" type="presOf" srcId="{F2EA037E-876B-5D4C-9859-C8191DB043F8}" destId="{8BCD4E7E-D9F7-5041-B4A0-23A759B7664F}" srcOrd="0" destOrd="0" presId="urn:microsoft.com/office/officeart/2005/8/layout/vList3"/>
    <dgm:cxn modelId="{C5219E88-64EC-C243-B93D-6C0CE47708FA}" srcId="{7A9CD619-1AE6-8441-A035-97D86638B1CE}" destId="{EB79DC34-E893-8748-9646-B4A1798A0C9C}" srcOrd="1" destOrd="0" parTransId="{F50C18DE-44D1-414F-B5D3-E84225F081BD}" sibTransId="{DC781D50-CB27-B04B-A737-31F4B0775D99}"/>
    <dgm:cxn modelId="{B1B50A7C-56F2-D84A-B810-7BADCE0BA709}" srcId="{7A9CD619-1AE6-8441-A035-97D86638B1CE}" destId="{7FFB7584-19F0-2A41-9E57-BB6C7DF1EDFF}" srcOrd="0" destOrd="0" parTransId="{1A33F9A2-D948-504F-858A-7D38E1389D7F}" sibTransId="{8289FEAB-4F2A-B04F-A360-8F29BE30CE70}"/>
    <dgm:cxn modelId="{E6A07A61-CD63-CE4D-BF21-3C9C0902964E}" srcId="{7A9CD619-1AE6-8441-A035-97D86638B1CE}" destId="{F2EA037E-876B-5D4C-9859-C8191DB043F8}" srcOrd="2" destOrd="0" parTransId="{1178D3FC-EA7A-7B46-BED0-3E9C3DD18B56}" sibTransId="{DE90DB35-5AD0-1542-825B-88E6FF9C560A}"/>
    <dgm:cxn modelId="{F94A9280-4242-4543-AD57-E8E0587ACB88}" type="presOf" srcId="{EB79DC34-E893-8748-9646-B4A1798A0C9C}" destId="{592131DA-B3DF-0F45-B996-FD5606D172E4}" srcOrd="0" destOrd="0" presId="urn:microsoft.com/office/officeart/2005/8/layout/vList3"/>
    <dgm:cxn modelId="{E2335B93-FDEE-0F41-9D7E-7E9D246A5705}" type="presOf" srcId="{7FFB7584-19F0-2A41-9E57-BB6C7DF1EDFF}" destId="{2059849F-3F43-5241-89E3-E1825CD1226A}" srcOrd="0" destOrd="0" presId="urn:microsoft.com/office/officeart/2005/8/layout/vList3"/>
    <dgm:cxn modelId="{64FBC2FE-D157-1F40-BB15-E1BBFC88E374}" type="presParOf" srcId="{C11B0351-CF8F-A64D-839C-B2581151A6AE}" destId="{B318ACC3-A9AB-5A41-B987-625C5D7BFE05}" srcOrd="0" destOrd="0" presId="urn:microsoft.com/office/officeart/2005/8/layout/vList3"/>
    <dgm:cxn modelId="{DBBCEE97-4D1F-0C4B-AD1B-DC5BF21F8B3B}" type="presParOf" srcId="{B318ACC3-A9AB-5A41-B987-625C5D7BFE05}" destId="{BDD9D719-3AA6-6542-A164-D2E559D5ACC3}" srcOrd="0" destOrd="0" presId="urn:microsoft.com/office/officeart/2005/8/layout/vList3"/>
    <dgm:cxn modelId="{4564A6F8-1D6E-8644-9933-8F6E2E8ED417}" type="presParOf" srcId="{B318ACC3-A9AB-5A41-B987-625C5D7BFE05}" destId="{2059849F-3F43-5241-89E3-E1825CD1226A}" srcOrd="1" destOrd="0" presId="urn:microsoft.com/office/officeart/2005/8/layout/vList3"/>
    <dgm:cxn modelId="{F44CEF20-8093-8944-8D58-B7E1872143AB}" type="presParOf" srcId="{C11B0351-CF8F-A64D-839C-B2581151A6AE}" destId="{16D89836-550E-634A-ADC7-A509B92F25BF}" srcOrd="1" destOrd="0" presId="urn:microsoft.com/office/officeart/2005/8/layout/vList3"/>
    <dgm:cxn modelId="{3FCEA766-FF97-6141-B38F-E8012E901FA0}" type="presParOf" srcId="{C11B0351-CF8F-A64D-839C-B2581151A6AE}" destId="{7C07393A-8ED1-B647-95C5-2EE41F9EF7A8}" srcOrd="2" destOrd="0" presId="urn:microsoft.com/office/officeart/2005/8/layout/vList3"/>
    <dgm:cxn modelId="{EF849B5E-68D8-3249-A874-48B6331EBA30}" type="presParOf" srcId="{7C07393A-8ED1-B647-95C5-2EE41F9EF7A8}" destId="{C99F821C-9D98-E44C-B4F7-F35EEEB1A7C1}" srcOrd="0" destOrd="0" presId="urn:microsoft.com/office/officeart/2005/8/layout/vList3"/>
    <dgm:cxn modelId="{F4D1662A-9F7A-BE42-A7DB-DA0F5A6AE76C}" type="presParOf" srcId="{7C07393A-8ED1-B647-95C5-2EE41F9EF7A8}" destId="{592131DA-B3DF-0F45-B996-FD5606D172E4}" srcOrd="1" destOrd="0" presId="urn:microsoft.com/office/officeart/2005/8/layout/vList3"/>
    <dgm:cxn modelId="{E3674706-0730-154B-838F-E45DDBA4E399}" type="presParOf" srcId="{C11B0351-CF8F-A64D-839C-B2581151A6AE}" destId="{0FD66D02-CA7F-CE46-8CDA-E77AC62BE066}" srcOrd="3" destOrd="0" presId="urn:microsoft.com/office/officeart/2005/8/layout/vList3"/>
    <dgm:cxn modelId="{C2D57BA2-A894-C84D-9C8C-3ED00FEC6582}" type="presParOf" srcId="{C11B0351-CF8F-A64D-839C-B2581151A6AE}" destId="{797BF732-A925-D24B-8326-A5DF368E986B}" srcOrd="4" destOrd="0" presId="urn:microsoft.com/office/officeart/2005/8/layout/vList3"/>
    <dgm:cxn modelId="{943FBD97-A73A-DD41-BCD6-A23B17A4D1AB}" type="presParOf" srcId="{797BF732-A925-D24B-8326-A5DF368E986B}" destId="{12F810C7-B941-2E4C-98D0-DA9D9C8210FD}" srcOrd="0" destOrd="0" presId="urn:microsoft.com/office/officeart/2005/8/layout/vList3"/>
    <dgm:cxn modelId="{4E4320B8-D294-B347-8768-D154351FE004}" type="presParOf" srcId="{797BF732-A925-D24B-8326-A5DF368E986B}" destId="{8BCD4E7E-D9F7-5041-B4A0-23A759B7664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858B7EB-6C4E-054D-867B-1EC9B800CF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EB6A9B3-3256-EF4C-B6EE-A298AD5B086E}">
      <dgm:prSet/>
      <dgm:spPr/>
      <dgm:t>
        <a:bodyPr/>
        <a:lstStyle/>
        <a:p>
          <a:r>
            <a:rPr lang="es-CO" dirty="0"/>
            <a:t>Prevención en rehabilitación efectiva -oportunidad y calidad, acceso inicio proceso de RHB I temprano, previene la severidad de las secuelas funcionales, laborales y psicológicas.</a:t>
          </a:r>
        </a:p>
      </dgm:t>
    </dgm:pt>
    <dgm:pt modelId="{9C86ABC9-000F-AA46-B48D-3084BA180564}" type="parTrans" cxnId="{80B18335-B484-0B4E-8A82-BFDC66E3188F}">
      <dgm:prSet/>
      <dgm:spPr/>
      <dgm:t>
        <a:bodyPr/>
        <a:lstStyle/>
        <a:p>
          <a:endParaRPr lang="es-MX"/>
        </a:p>
      </dgm:t>
    </dgm:pt>
    <dgm:pt modelId="{79856907-50B3-A842-B985-6525AFEB786B}" type="sibTrans" cxnId="{80B18335-B484-0B4E-8A82-BFDC66E3188F}">
      <dgm:prSet/>
      <dgm:spPr/>
      <dgm:t>
        <a:bodyPr/>
        <a:lstStyle/>
        <a:p>
          <a:endParaRPr lang="es-MX"/>
        </a:p>
      </dgm:t>
    </dgm:pt>
    <dgm:pt modelId="{7B6F8CCE-92FE-7342-BA3D-BA04BB47B9CB}">
      <dgm:prSet/>
      <dgm:spPr/>
      <dgm:t>
        <a:bodyPr/>
        <a:lstStyle/>
        <a:p>
          <a:r>
            <a:rPr lang="es-CO" dirty="0"/>
            <a:t>Identificar FRO, que puedan aumentar el grado de severidad la discapacidad. articulación con el equipo rehabilitador interdisciplinario.</a:t>
          </a:r>
        </a:p>
      </dgm:t>
    </dgm:pt>
    <dgm:pt modelId="{0C1B1A10-295F-FA40-9325-7596BF22B84E}" type="parTrans" cxnId="{762E1A93-D0E7-8F44-A71B-44402D47C147}">
      <dgm:prSet/>
      <dgm:spPr/>
      <dgm:t>
        <a:bodyPr/>
        <a:lstStyle/>
        <a:p>
          <a:endParaRPr lang="es-MX"/>
        </a:p>
      </dgm:t>
    </dgm:pt>
    <dgm:pt modelId="{9FD55845-28E6-814E-B491-12572FA2A077}" type="sibTrans" cxnId="{762E1A93-D0E7-8F44-A71B-44402D47C147}">
      <dgm:prSet/>
      <dgm:spPr/>
      <dgm:t>
        <a:bodyPr/>
        <a:lstStyle/>
        <a:p>
          <a:endParaRPr lang="es-MX"/>
        </a:p>
      </dgm:t>
    </dgm:pt>
    <dgm:pt modelId="{3F946A11-D746-5A42-AF09-3FC9E0C5267D}" type="pres">
      <dgm:prSet presAssocID="{0858B7EB-6C4E-054D-867B-1EC9B800CF6C}" presName="linear" presStyleCnt="0">
        <dgm:presLayoutVars>
          <dgm:animLvl val="lvl"/>
          <dgm:resizeHandles val="exact"/>
        </dgm:presLayoutVars>
      </dgm:prSet>
      <dgm:spPr/>
      <dgm:t>
        <a:bodyPr/>
        <a:lstStyle/>
        <a:p>
          <a:endParaRPr lang="es-ES"/>
        </a:p>
      </dgm:t>
    </dgm:pt>
    <dgm:pt modelId="{F09B2829-BDE8-3C44-88A6-6B3A20C490DE}" type="pres">
      <dgm:prSet presAssocID="{AEB6A9B3-3256-EF4C-B6EE-A298AD5B086E}" presName="parentText" presStyleLbl="node1" presStyleIdx="0" presStyleCnt="2">
        <dgm:presLayoutVars>
          <dgm:chMax val="0"/>
          <dgm:bulletEnabled val="1"/>
        </dgm:presLayoutVars>
      </dgm:prSet>
      <dgm:spPr/>
      <dgm:t>
        <a:bodyPr/>
        <a:lstStyle/>
        <a:p>
          <a:endParaRPr lang="es-ES"/>
        </a:p>
      </dgm:t>
    </dgm:pt>
    <dgm:pt modelId="{ACC01998-BDEE-A248-80AE-58DC1A744307}" type="pres">
      <dgm:prSet presAssocID="{79856907-50B3-A842-B985-6525AFEB786B}" presName="spacer" presStyleCnt="0"/>
      <dgm:spPr/>
    </dgm:pt>
    <dgm:pt modelId="{4902D403-29C9-0748-AC2B-353506F4DF84}" type="pres">
      <dgm:prSet presAssocID="{7B6F8CCE-92FE-7342-BA3D-BA04BB47B9CB}" presName="parentText" presStyleLbl="node1" presStyleIdx="1" presStyleCnt="2">
        <dgm:presLayoutVars>
          <dgm:chMax val="0"/>
          <dgm:bulletEnabled val="1"/>
        </dgm:presLayoutVars>
      </dgm:prSet>
      <dgm:spPr/>
      <dgm:t>
        <a:bodyPr/>
        <a:lstStyle/>
        <a:p>
          <a:endParaRPr lang="es-ES"/>
        </a:p>
      </dgm:t>
    </dgm:pt>
  </dgm:ptLst>
  <dgm:cxnLst>
    <dgm:cxn modelId="{6EF0BC3A-7B9D-D247-910A-EEF63AAE9301}" type="presOf" srcId="{7B6F8CCE-92FE-7342-BA3D-BA04BB47B9CB}" destId="{4902D403-29C9-0748-AC2B-353506F4DF84}" srcOrd="0" destOrd="0" presId="urn:microsoft.com/office/officeart/2005/8/layout/vList2"/>
    <dgm:cxn modelId="{80B18335-B484-0B4E-8A82-BFDC66E3188F}" srcId="{0858B7EB-6C4E-054D-867B-1EC9B800CF6C}" destId="{AEB6A9B3-3256-EF4C-B6EE-A298AD5B086E}" srcOrd="0" destOrd="0" parTransId="{9C86ABC9-000F-AA46-B48D-3084BA180564}" sibTransId="{79856907-50B3-A842-B985-6525AFEB786B}"/>
    <dgm:cxn modelId="{41EB5143-B75A-2D42-85CC-8478668F54CD}" type="presOf" srcId="{AEB6A9B3-3256-EF4C-B6EE-A298AD5B086E}" destId="{F09B2829-BDE8-3C44-88A6-6B3A20C490DE}" srcOrd="0" destOrd="0" presId="urn:microsoft.com/office/officeart/2005/8/layout/vList2"/>
    <dgm:cxn modelId="{964DA47C-A058-DB43-8FEE-61A8287BB8ED}" type="presOf" srcId="{0858B7EB-6C4E-054D-867B-1EC9B800CF6C}" destId="{3F946A11-D746-5A42-AF09-3FC9E0C5267D}" srcOrd="0" destOrd="0" presId="urn:microsoft.com/office/officeart/2005/8/layout/vList2"/>
    <dgm:cxn modelId="{762E1A93-D0E7-8F44-A71B-44402D47C147}" srcId="{0858B7EB-6C4E-054D-867B-1EC9B800CF6C}" destId="{7B6F8CCE-92FE-7342-BA3D-BA04BB47B9CB}" srcOrd="1" destOrd="0" parTransId="{0C1B1A10-295F-FA40-9325-7596BF22B84E}" sibTransId="{9FD55845-28E6-814E-B491-12572FA2A077}"/>
    <dgm:cxn modelId="{5FBD753E-FD51-3445-A997-F4B49EB3DB39}" type="presParOf" srcId="{3F946A11-D746-5A42-AF09-3FC9E0C5267D}" destId="{F09B2829-BDE8-3C44-88A6-6B3A20C490DE}" srcOrd="0" destOrd="0" presId="urn:microsoft.com/office/officeart/2005/8/layout/vList2"/>
    <dgm:cxn modelId="{339019E9-EACF-8145-819F-B9A8AA43D903}" type="presParOf" srcId="{3F946A11-D746-5A42-AF09-3FC9E0C5267D}" destId="{ACC01998-BDEE-A248-80AE-58DC1A744307}" srcOrd="1" destOrd="0" presId="urn:microsoft.com/office/officeart/2005/8/layout/vList2"/>
    <dgm:cxn modelId="{FFF92C21-947D-C042-A0C4-C9FE25CA9D84}" type="presParOf" srcId="{3F946A11-D746-5A42-AF09-3FC9E0C5267D}" destId="{4902D403-29C9-0748-AC2B-353506F4DF8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A658E59-5180-DA4D-B6D4-DAC274393F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656AFE82-30E6-3948-A851-17ED259636A2}">
      <dgm:prSet/>
      <dgm:spPr/>
      <dgm:t>
        <a:bodyPr/>
        <a:lstStyle/>
        <a:p>
          <a:r>
            <a:rPr lang="es-CO" dirty="0"/>
            <a:t>Evaluación, </a:t>
          </a:r>
          <a:r>
            <a:rPr lang="es-CO" dirty="0" err="1"/>
            <a:t>Dx</a:t>
          </a:r>
          <a:r>
            <a:rPr lang="es-CO" dirty="0"/>
            <a:t>. atención oportuna y eficiente sobre el daño / aproximación temprana al pronóstico ocupacional, establecer intervenciones adecuadas que conduzcan al reintegro laboral y apoyen el proceso de rehabilitación laboral.</a:t>
          </a:r>
        </a:p>
      </dgm:t>
    </dgm:pt>
    <dgm:pt modelId="{3373801E-A0CD-6E4E-9FE9-47112CCECAD5}" type="parTrans" cxnId="{25D3ECCD-59DB-6B4E-B64C-2E1F7088D449}">
      <dgm:prSet/>
      <dgm:spPr/>
      <dgm:t>
        <a:bodyPr/>
        <a:lstStyle/>
        <a:p>
          <a:endParaRPr lang="es-MX"/>
        </a:p>
      </dgm:t>
    </dgm:pt>
    <dgm:pt modelId="{A9660058-20FE-8F4B-AECD-4F5766A23756}" type="sibTrans" cxnId="{25D3ECCD-59DB-6B4E-B64C-2E1F7088D449}">
      <dgm:prSet/>
      <dgm:spPr/>
      <dgm:t>
        <a:bodyPr/>
        <a:lstStyle/>
        <a:p>
          <a:endParaRPr lang="es-MX"/>
        </a:p>
      </dgm:t>
    </dgm:pt>
    <dgm:pt modelId="{A514E6A8-6229-FD47-9CE5-1765B86CD37D}">
      <dgm:prSet/>
      <dgm:spPr/>
      <dgm:t>
        <a:bodyPr/>
        <a:lstStyle/>
        <a:p>
          <a:r>
            <a:rPr lang="es-CO" dirty="0"/>
            <a:t>Implica la recolección temprana de información / aspectos ocupacionales de la persona y la aplicación de acciones de intervención de rehabilitación profesional en la medida de lo posible.</a:t>
          </a:r>
        </a:p>
      </dgm:t>
    </dgm:pt>
    <dgm:pt modelId="{B84A2CAB-9981-9E46-A3BD-C3E921202865}" type="parTrans" cxnId="{8D3D1784-AAC0-E34E-82B0-6962E49181C3}">
      <dgm:prSet/>
      <dgm:spPr/>
      <dgm:t>
        <a:bodyPr/>
        <a:lstStyle/>
        <a:p>
          <a:endParaRPr lang="es-MX"/>
        </a:p>
      </dgm:t>
    </dgm:pt>
    <dgm:pt modelId="{8AB1F3FB-4E95-2040-AA2F-1AB211A61E6F}" type="sibTrans" cxnId="{8D3D1784-AAC0-E34E-82B0-6962E49181C3}">
      <dgm:prSet/>
      <dgm:spPr/>
      <dgm:t>
        <a:bodyPr/>
        <a:lstStyle/>
        <a:p>
          <a:endParaRPr lang="es-MX"/>
        </a:p>
      </dgm:t>
    </dgm:pt>
    <dgm:pt modelId="{A4024BEA-FE09-E442-ADB9-51510993E058}">
      <dgm:prSet/>
      <dgm:spPr/>
      <dgm:t>
        <a:bodyPr/>
        <a:lstStyle/>
        <a:p>
          <a:r>
            <a:rPr lang="es-CO" dirty="0"/>
            <a:t>Aplicación de medidas terapéuticas y tecnología para desarrollo o mejoramiento de funciones físicas, mentales y/o sensoriales y apoyo a la integración social, familiar y ocupacional a fin de eliminar o reducir las secuelas.</a:t>
          </a:r>
        </a:p>
      </dgm:t>
    </dgm:pt>
    <dgm:pt modelId="{BC02D8BA-7B85-F14E-AF1E-941076F34EE2}" type="parTrans" cxnId="{F2E8F17C-ACAD-0C4E-8389-F1C2C861FB4C}">
      <dgm:prSet/>
      <dgm:spPr/>
      <dgm:t>
        <a:bodyPr/>
        <a:lstStyle/>
        <a:p>
          <a:endParaRPr lang="es-MX"/>
        </a:p>
      </dgm:t>
    </dgm:pt>
    <dgm:pt modelId="{A12C9CDD-3EF1-4141-8952-7DB14AD3EC93}" type="sibTrans" cxnId="{F2E8F17C-ACAD-0C4E-8389-F1C2C861FB4C}">
      <dgm:prSet/>
      <dgm:spPr/>
      <dgm:t>
        <a:bodyPr/>
        <a:lstStyle/>
        <a:p>
          <a:endParaRPr lang="es-MX"/>
        </a:p>
      </dgm:t>
    </dgm:pt>
    <dgm:pt modelId="{5A9FB9C7-8A1C-744B-AD9E-3E387884BBC1}" type="pres">
      <dgm:prSet presAssocID="{EA658E59-5180-DA4D-B6D4-DAC274393F19}" presName="linear" presStyleCnt="0">
        <dgm:presLayoutVars>
          <dgm:animLvl val="lvl"/>
          <dgm:resizeHandles val="exact"/>
        </dgm:presLayoutVars>
      </dgm:prSet>
      <dgm:spPr/>
      <dgm:t>
        <a:bodyPr/>
        <a:lstStyle/>
        <a:p>
          <a:endParaRPr lang="es-ES"/>
        </a:p>
      </dgm:t>
    </dgm:pt>
    <dgm:pt modelId="{12AFD927-CDAD-6E40-B703-ECD81FAD69BD}" type="pres">
      <dgm:prSet presAssocID="{656AFE82-30E6-3948-A851-17ED259636A2}" presName="parentText" presStyleLbl="node1" presStyleIdx="0" presStyleCnt="3">
        <dgm:presLayoutVars>
          <dgm:chMax val="0"/>
          <dgm:bulletEnabled val="1"/>
        </dgm:presLayoutVars>
      </dgm:prSet>
      <dgm:spPr/>
      <dgm:t>
        <a:bodyPr/>
        <a:lstStyle/>
        <a:p>
          <a:endParaRPr lang="es-ES"/>
        </a:p>
      </dgm:t>
    </dgm:pt>
    <dgm:pt modelId="{6345E1D1-AE83-BC4F-B268-0ABFBF836DB7}" type="pres">
      <dgm:prSet presAssocID="{A9660058-20FE-8F4B-AECD-4F5766A23756}" presName="spacer" presStyleCnt="0"/>
      <dgm:spPr/>
    </dgm:pt>
    <dgm:pt modelId="{ADB19D54-3183-D342-88B8-8CA00E43A7F2}" type="pres">
      <dgm:prSet presAssocID="{A514E6A8-6229-FD47-9CE5-1765B86CD37D}" presName="parentText" presStyleLbl="node1" presStyleIdx="1" presStyleCnt="3">
        <dgm:presLayoutVars>
          <dgm:chMax val="0"/>
          <dgm:bulletEnabled val="1"/>
        </dgm:presLayoutVars>
      </dgm:prSet>
      <dgm:spPr/>
      <dgm:t>
        <a:bodyPr/>
        <a:lstStyle/>
        <a:p>
          <a:endParaRPr lang="es-ES"/>
        </a:p>
      </dgm:t>
    </dgm:pt>
    <dgm:pt modelId="{AD6FAEB2-9843-0542-A785-714BF40B510F}" type="pres">
      <dgm:prSet presAssocID="{8AB1F3FB-4E95-2040-AA2F-1AB211A61E6F}" presName="spacer" presStyleCnt="0"/>
      <dgm:spPr/>
    </dgm:pt>
    <dgm:pt modelId="{B5DE691A-90C3-1943-861A-1B0813E15941}" type="pres">
      <dgm:prSet presAssocID="{A4024BEA-FE09-E442-ADB9-51510993E058}" presName="parentText" presStyleLbl="node1" presStyleIdx="2" presStyleCnt="3">
        <dgm:presLayoutVars>
          <dgm:chMax val="0"/>
          <dgm:bulletEnabled val="1"/>
        </dgm:presLayoutVars>
      </dgm:prSet>
      <dgm:spPr/>
      <dgm:t>
        <a:bodyPr/>
        <a:lstStyle/>
        <a:p>
          <a:endParaRPr lang="es-ES"/>
        </a:p>
      </dgm:t>
    </dgm:pt>
  </dgm:ptLst>
  <dgm:cxnLst>
    <dgm:cxn modelId="{FE5AAF2A-48B8-7B4C-BB4E-D7343DAAE82A}" type="presOf" srcId="{A514E6A8-6229-FD47-9CE5-1765B86CD37D}" destId="{ADB19D54-3183-D342-88B8-8CA00E43A7F2}" srcOrd="0" destOrd="0" presId="urn:microsoft.com/office/officeart/2005/8/layout/vList2"/>
    <dgm:cxn modelId="{52C7BF03-6650-3E4E-935B-4A044AD44BEA}" type="presOf" srcId="{EA658E59-5180-DA4D-B6D4-DAC274393F19}" destId="{5A9FB9C7-8A1C-744B-AD9E-3E387884BBC1}" srcOrd="0" destOrd="0" presId="urn:microsoft.com/office/officeart/2005/8/layout/vList2"/>
    <dgm:cxn modelId="{8D3D1784-AAC0-E34E-82B0-6962E49181C3}" srcId="{EA658E59-5180-DA4D-B6D4-DAC274393F19}" destId="{A514E6A8-6229-FD47-9CE5-1765B86CD37D}" srcOrd="1" destOrd="0" parTransId="{B84A2CAB-9981-9E46-A3BD-C3E921202865}" sibTransId="{8AB1F3FB-4E95-2040-AA2F-1AB211A61E6F}"/>
    <dgm:cxn modelId="{077C959F-44A6-7B4A-992B-94713A23A79A}" type="presOf" srcId="{656AFE82-30E6-3948-A851-17ED259636A2}" destId="{12AFD927-CDAD-6E40-B703-ECD81FAD69BD}" srcOrd="0" destOrd="0" presId="urn:microsoft.com/office/officeart/2005/8/layout/vList2"/>
    <dgm:cxn modelId="{F2E8F17C-ACAD-0C4E-8389-F1C2C861FB4C}" srcId="{EA658E59-5180-DA4D-B6D4-DAC274393F19}" destId="{A4024BEA-FE09-E442-ADB9-51510993E058}" srcOrd="2" destOrd="0" parTransId="{BC02D8BA-7B85-F14E-AF1E-941076F34EE2}" sibTransId="{A12C9CDD-3EF1-4141-8952-7DB14AD3EC93}"/>
    <dgm:cxn modelId="{916B7295-585A-7647-8A56-49DEF6C81D8C}" type="presOf" srcId="{A4024BEA-FE09-E442-ADB9-51510993E058}" destId="{B5DE691A-90C3-1943-861A-1B0813E15941}" srcOrd="0" destOrd="0" presId="urn:microsoft.com/office/officeart/2005/8/layout/vList2"/>
    <dgm:cxn modelId="{25D3ECCD-59DB-6B4E-B64C-2E1F7088D449}" srcId="{EA658E59-5180-DA4D-B6D4-DAC274393F19}" destId="{656AFE82-30E6-3948-A851-17ED259636A2}" srcOrd="0" destOrd="0" parTransId="{3373801E-A0CD-6E4E-9FE9-47112CCECAD5}" sibTransId="{A9660058-20FE-8F4B-AECD-4F5766A23756}"/>
    <dgm:cxn modelId="{D435371A-A6E5-0147-9782-3A2541764190}" type="presParOf" srcId="{5A9FB9C7-8A1C-744B-AD9E-3E387884BBC1}" destId="{12AFD927-CDAD-6E40-B703-ECD81FAD69BD}" srcOrd="0" destOrd="0" presId="urn:microsoft.com/office/officeart/2005/8/layout/vList2"/>
    <dgm:cxn modelId="{FBE83530-8AED-AD4E-AA20-6D25044A91F2}" type="presParOf" srcId="{5A9FB9C7-8A1C-744B-AD9E-3E387884BBC1}" destId="{6345E1D1-AE83-BC4F-B268-0ABFBF836DB7}" srcOrd="1" destOrd="0" presId="urn:microsoft.com/office/officeart/2005/8/layout/vList2"/>
    <dgm:cxn modelId="{AA6A10F9-474F-5947-AA58-F839B67DBB79}" type="presParOf" srcId="{5A9FB9C7-8A1C-744B-AD9E-3E387884BBC1}" destId="{ADB19D54-3183-D342-88B8-8CA00E43A7F2}" srcOrd="2" destOrd="0" presId="urn:microsoft.com/office/officeart/2005/8/layout/vList2"/>
    <dgm:cxn modelId="{68A25137-72DD-BC4C-BE55-4193E66AB566}" type="presParOf" srcId="{5A9FB9C7-8A1C-744B-AD9E-3E387884BBC1}" destId="{AD6FAEB2-9843-0542-A785-714BF40B510F}" srcOrd="3" destOrd="0" presId="urn:microsoft.com/office/officeart/2005/8/layout/vList2"/>
    <dgm:cxn modelId="{A69827AC-CECE-4E4A-A694-4E7BC7AC9316}" type="presParOf" srcId="{5A9FB9C7-8A1C-744B-AD9E-3E387884BBC1}" destId="{B5DE691A-90C3-1943-861A-1B0813E1594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AE43837-0910-3949-A431-9C7FC6E82C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E638D80C-2737-F643-97B9-D020784579C2}">
      <dgm:prSet/>
      <dgm:spPr/>
      <dgm:t>
        <a:bodyPr/>
        <a:lstStyle/>
        <a:p>
          <a:r>
            <a:rPr lang="es-CO" dirty="0"/>
            <a:t>Objetivo inmediato de la RHB profesional y final de la RHB integral. (recuperación y desarrollo de la capacidad para desempeñar funciones productivas).</a:t>
          </a:r>
        </a:p>
      </dgm:t>
    </dgm:pt>
    <dgm:pt modelId="{971CC302-11D6-9A4C-8953-60CE7DC192C6}" type="parTrans" cxnId="{C20EA2DB-873A-854E-B0CB-B6AF83910599}">
      <dgm:prSet/>
      <dgm:spPr/>
      <dgm:t>
        <a:bodyPr/>
        <a:lstStyle/>
        <a:p>
          <a:endParaRPr lang="es-MX"/>
        </a:p>
      </dgm:t>
    </dgm:pt>
    <dgm:pt modelId="{69B1B6C6-CBB6-D542-8624-C53B8E966E31}" type="sibTrans" cxnId="{C20EA2DB-873A-854E-B0CB-B6AF83910599}">
      <dgm:prSet/>
      <dgm:spPr/>
      <dgm:t>
        <a:bodyPr/>
        <a:lstStyle/>
        <a:p>
          <a:endParaRPr lang="es-MX"/>
        </a:p>
      </dgm:t>
    </dgm:pt>
    <dgm:pt modelId="{86D53B50-1492-4346-810E-941B223BE482}">
      <dgm:prSet/>
      <dgm:spPr/>
      <dgm:t>
        <a:bodyPr/>
        <a:lstStyle/>
        <a:p>
          <a:r>
            <a:rPr lang="es-CO" dirty="0"/>
            <a:t>Los procedimientos de acuerdo con el DX. extensión y pronóstico del daño y sus secuelas.</a:t>
          </a:r>
        </a:p>
      </dgm:t>
    </dgm:pt>
    <dgm:pt modelId="{AE36CD85-1BEF-9344-83C7-7E1744C9C467}" type="parTrans" cxnId="{1EBF4549-E902-CC40-8977-C21632FE778F}">
      <dgm:prSet/>
      <dgm:spPr/>
      <dgm:t>
        <a:bodyPr/>
        <a:lstStyle/>
        <a:p>
          <a:endParaRPr lang="es-MX"/>
        </a:p>
      </dgm:t>
    </dgm:pt>
    <dgm:pt modelId="{0D59B064-369D-CB4F-A74E-B37DCF7DACA8}" type="sibTrans" cxnId="{1EBF4549-E902-CC40-8977-C21632FE778F}">
      <dgm:prSet/>
      <dgm:spPr/>
      <dgm:t>
        <a:bodyPr/>
        <a:lstStyle/>
        <a:p>
          <a:endParaRPr lang="es-MX"/>
        </a:p>
      </dgm:t>
    </dgm:pt>
    <dgm:pt modelId="{0547CF5C-A54C-2446-BC30-53B7B93218A9}">
      <dgm:prSet/>
      <dgm:spPr/>
      <dgm:t>
        <a:bodyPr/>
        <a:lstStyle/>
        <a:p>
          <a:r>
            <a:rPr lang="es-CO" dirty="0"/>
            <a:t>Integración ocupacional (situación de discapacidad): evaluación, orientación, adaptación, capacitación, asesoría, entrenamiento y seguimiento; acciones en el entorno de integración</a:t>
          </a:r>
        </a:p>
      </dgm:t>
    </dgm:pt>
    <dgm:pt modelId="{F3B15F48-313C-B144-969F-C264FF9E70C0}" type="parTrans" cxnId="{ACDF7BB0-2536-204E-94BB-AB1866E25852}">
      <dgm:prSet/>
      <dgm:spPr/>
      <dgm:t>
        <a:bodyPr/>
        <a:lstStyle/>
        <a:p>
          <a:endParaRPr lang="es-MX"/>
        </a:p>
      </dgm:t>
    </dgm:pt>
    <dgm:pt modelId="{F60E3689-E224-584C-807B-4022EB58B7C7}" type="sibTrans" cxnId="{ACDF7BB0-2536-204E-94BB-AB1866E25852}">
      <dgm:prSet/>
      <dgm:spPr/>
      <dgm:t>
        <a:bodyPr/>
        <a:lstStyle/>
        <a:p>
          <a:endParaRPr lang="es-MX"/>
        </a:p>
      </dgm:t>
    </dgm:pt>
    <dgm:pt modelId="{E540CB83-32C0-024A-9C8E-5B1086765FD3}" type="pres">
      <dgm:prSet presAssocID="{2AE43837-0910-3949-A431-9C7FC6E82C2E}" presName="linear" presStyleCnt="0">
        <dgm:presLayoutVars>
          <dgm:animLvl val="lvl"/>
          <dgm:resizeHandles val="exact"/>
        </dgm:presLayoutVars>
      </dgm:prSet>
      <dgm:spPr/>
      <dgm:t>
        <a:bodyPr/>
        <a:lstStyle/>
        <a:p>
          <a:endParaRPr lang="es-ES"/>
        </a:p>
      </dgm:t>
    </dgm:pt>
    <dgm:pt modelId="{CAEEAD8E-ABE6-9843-9CAF-36E4C43C0746}" type="pres">
      <dgm:prSet presAssocID="{E638D80C-2737-F643-97B9-D020784579C2}" presName="parentText" presStyleLbl="node1" presStyleIdx="0" presStyleCnt="3">
        <dgm:presLayoutVars>
          <dgm:chMax val="0"/>
          <dgm:bulletEnabled val="1"/>
        </dgm:presLayoutVars>
      </dgm:prSet>
      <dgm:spPr/>
      <dgm:t>
        <a:bodyPr/>
        <a:lstStyle/>
        <a:p>
          <a:endParaRPr lang="es-ES"/>
        </a:p>
      </dgm:t>
    </dgm:pt>
    <dgm:pt modelId="{038B53BA-76DD-E74C-8CB8-562FB10F8E93}" type="pres">
      <dgm:prSet presAssocID="{69B1B6C6-CBB6-D542-8624-C53B8E966E31}" presName="spacer" presStyleCnt="0"/>
      <dgm:spPr/>
    </dgm:pt>
    <dgm:pt modelId="{6B229C8D-D399-8146-B42B-8A6C7E7EE9BC}" type="pres">
      <dgm:prSet presAssocID="{86D53B50-1492-4346-810E-941B223BE482}" presName="parentText" presStyleLbl="node1" presStyleIdx="1" presStyleCnt="3">
        <dgm:presLayoutVars>
          <dgm:chMax val="0"/>
          <dgm:bulletEnabled val="1"/>
        </dgm:presLayoutVars>
      </dgm:prSet>
      <dgm:spPr/>
      <dgm:t>
        <a:bodyPr/>
        <a:lstStyle/>
        <a:p>
          <a:endParaRPr lang="es-ES"/>
        </a:p>
      </dgm:t>
    </dgm:pt>
    <dgm:pt modelId="{7C13337B-EAF6-FD43-BB43-64EE4A8B62F6}" type="pres">
      <dgm:prSet presAssocID="{0D59B064-369D-CB4F-A74E-B37DCF7DACA8}" presName="spacer" presStyleCnt="0"/>
      <dgm:spPr/>
    </dgm:pt>
    <dgm:pt modelId="{3B17CA8C-CE52-C042-B8E6-1333A2F04787}" type="pres">
      <dgm:prSet presAssocID="{0547CF5C-A54C-2446-BC30-53B7B93218A9}" presName="parentText" presStyleLbl="node1" presStyleIdx="2" presStyleCnt="3">
        <dgm:presLayoutVars>
          <dgm:chMax val="0"/>
          <dgm:bulletEnabled val="1"/>
        </dgm:presLayoutVars>
      </dgm:prSet>
      <dgm:spPr/>
      <dgm:t>
        <a:bodyPr/>
        <a:lstStyle/>
        <a:p>
          <a:endParaRPr lang="es-ES"/>
        </a:p>
      </dgm:t>
    </dgm:pt>
  </dgm:ptLst>
  <dgm:cxnLst>
    <dgm:cxn modelId="{949D6D65-9273-EA4A-9B01-A8BD6454215F}" type="presOf" srcId="{2AE43837-0910-3949-A431-9C7FC6E82C2E}" destId="{E540CB83-32C0-024A-9C8E-5B1086765FD3}" srcOrd="0" destOrd="0" presId="urn:microsoft.com/office/officeart/2005/8/layout/vList2"/>
    <dgm:cxn modelId="{6C3D7689-76C9-D248-AB55-355445AC15E4}" type="presOf" srcId="{E638D80C-2737-F643-97B9-D020784579C2}" destId="{CAEEAD8E-ABE6-9843-9CAF-36E4C43C0746}" srcOrd="0" destOrd="0" presId="urn:microsoft.com/office/officeart/2005/8/layout/vList2"/>
    <dgm:cxn modelId="{4258D657-1B34-2442-80D5-6031A49416C3}" type="presOf" srcId="{0547CF5C-A54C-2446-BC30-53B7B93218A9}" destId="{3B17CA8C-CE52-C042-B8E6-1333A2F04787}" srcOrd="0" destOrd="0" presId="urn:microsoft.com/office/officeart/2005/8/layout/vList2"/>
    <dgm:cxn modelId="{C20EA2DB-873A-854E-B0CB-B6AF83910599}" srcId="{2AE43837-0910-3949-A431-9C7FC6E82C2E}" destId="{E638D80C-2737-F643-97B9-D020784579C2}" srcOrd="0" destOrd="0" parTransId="{971CC302-11D6-9A4C-8953-60CE7DC192C6}" sibTransId="{69B1B6C6-CBB6-D542-8624-C53B8E966E31}"/>
    <dgm:cxn modelId="{AE4536BB-8CFB-FD4E-B807-F2B0B7C596CC}" type="presOf" srcId="{86D53B50-1492-4346-810E-941B223BE482}" destId="{6B229C8D-D399-8146-B42B-8A6C7E7EE9BC}" srcOrd="0" destOrd="0" presId="urn:microsoft.com/office/officeart/2005/8/layout/vList2"/>
    <dgm:cxn modelId="{ACDF7BB0-2536-204E-94BB-AB1866E25852}" srcId="{2AE43837-0910-3949-A431-9C7FC6E82C2E}" destId="{0547CF5C-A54C-2446-BC30-53B7B93218A9}" srcOrd="2" destOrd="0" parTransId="{F3B15F48-313C-B144-969F-C264FF9E70C0}" sibTransId="{F60E3689-E224-584C-807B-4022EB58B7C7}"/>
    <dgm:cxn modelId="{1EBF4549-E902-CC40-8977-C21632FE778F}" srcId="{2AE43837-0910-3949-A431-9C7FC6E82C2E}" destId="{86D53B50-1492-4346-810E-941B223BE482}" srcOrd="1" destOrd="0" parTransId="{AE36CD85-1BEF-9344-83C7-7E1744C9C467}" sibTransId="{0D59B064-369D-CB4F-A74E-B37DCF7DACA8}"/>
    <dgm:cxn modelId="{63BF44D4-A7CD-E445-B7A7-26176820BED9}" type="presParOf" srcId="{E540CB83-32C0-024A-9C8E-5B1086765FD3}" destId="{CAEEAD8E-ABE6-9843-9CAF-36E4C43C0746}" srcOrd="0" destOrd="0" presId="urn:microsoft.com/office/officeart/2005/8/layout/vList2"/>
    <dgm:cxn modelId="{DE22E2E5-A295-ED4A-BB90-6A3FC4DE3951}" type="presParOf" srcId="{E540CB83-32C0-024A-9C8E-5B1086765FD3}" destId="{038B53BA-76DD-E74C-8CB8-562FB10F8E93}" srcOrd="1" destOrd="0" presId="urn:microsoft.com/office/officeart/2005/8/layout/vList2"/>
    <dgm:cxn modelId="{91F17188-7452-2149-843F-3EACBD04A86E}" type="presParOf" srcId="{E540CB83-32C0-024A-9C8E-5B1086765FD3}" destId="{6B229C8D-D399-8146-B42B-8A6C7E7EE9BC}" srcOrd="2" destOrd="0" presId="urn:microsoft.com/office/officeart/2005/8/layout/vList2"/>
    <dgm:cxn modelId="{F29A32B2-BD4D-174B-9E2A-757C0DD8BC2B}" type="presParOf" srcId="{E540CB83-32C0-024A-9C8E-5B1086765FD3}" destId="{7C13337B-EAF6-FD43-BB43-64EE4A8B62F6}" srcOrd="3" destOrd="0" presId="urn:microsoft.com/office/officeart/2005/8/layout/vList2"/>
    <dgm:cxn modelId="{41C6D788-6DA8-994C-856B-0979DBDA31AA}" type="presParOf" srcId="{E540CB83-32C0-024A-9C8E-5B1086765FD3}" destId="{3B17CA8C-CE52-C042-B8E6-1333A2F0478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947746B-6C03-544F-8C29-A8398FEB24A1}"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s-MX"/>
        </a:p>
      </dgm:t>
    </dgm:pt>
    <dgm:pt modelId="{10A0F7AC-E028-7447-A56A-A17C0234DC64}">
      <dgm:prSet custT="1"/>
      <dgm:spPr/>
      <dgm:t>
        <a:bodyPr/>
        <a:lstStyle/>
        <a:p>
          <a:r>
            <a:rPr lang="es-CO" sz="1600" dirty="0"/>
            <a:t>Características y necesidades del trabajador, </a:t>
          </a:r>
          <a:endParaRPr lang="es-CO" sz="2000" dirty="0"/>
        </a:p>
      </dgm:t>
    </dgm:pt>
    <dgm:pt modelId="{306EE515-31E8-4C45-8077-B699EB3C68CD}" type="parTrans" cxnId="{2BD85247-8519-AB49-8B49-43FEF331B4F3}">
      <dgm:prSet/>
      <dgm:spPr/>
      <dgm:t>
        <a:bodyPr/>
        <a:lstStyle/>
        <a:p>
          <a:endParaRPr lang="es-MX" sz="4800"/>
        </a:p>
      </dgm:t>
    </dgm:pt>
    <dgm:pt modelId="{66EBE679-EB45-0D47-B2E8-2B63DDF6EB99}" type="sibTrans" cxnId="{2BD85247-8519-AB49-8B49-43FEF331B4F3}">
      <dgm:prSet/>
      <dgm:spPr/>
      <dgm:t>
        <a:bodyPr/>
        <a:lstStyle/>
        <a:p>
          <a:endParaRPr lang="es-MX" sz="4800"/>
        </a:p>
      </dgm:t>
    </dgm:pt>
    <dgm:pt modelId="{6096BADE-D52F-8D46-A965-7F234C332D6A}">
      <dgm:prSet custT="1"/>
      <dgm:spPr/>
      <dgm:t>
        <a:bodyPr/>
        <a:lstStyle/>
        <a:p>
          <a:endParaRPr lang="es-CO" sz="2000" dirty="0"/>
        </a:p>
      </dgm:t>
    </dgm:pt>
    <dgm:pt modelId="{04521C01-1489-9743-AC93-EABB187B483D}" type="parTrans" cxnId="{F421DD83-913A-E04D-BCBC-F739FDA9A6D6}">
      <dgm:prSet/>
      <dgm:spPr/>
      <dgm:t>
        <a:bodyPr/>
        <a:lstStyle/>
        <a:p>
          <a:endParaRPr lang="es-MX"/>
        </a:p>
      </dgm:t>
    </dgm:pt>
    <dgm:pt modelId="{0829D900-3D2A-4D48-9678-C428C4F5C5FE}" type="sibTrans" cxnId="{F421DD83-913A-E04D-BCBC-F739FDA9A6D6}">
      <dgm:prSet/>
      <dgm:spPr/>
      <dgm:t>
        <a:bodyPr/>
        <a:lstStyle/>
        <a:p>
          <a:endParaRPr lang="es-MX"/>
        </a:p>
      </dgm:t>
    </dgm:pt>
    <dgm:pt modelId="{EF3198A5-90FA-FA4C-B1C2-6955C87C05BA}">
      <dgm:prSet custT="1"/>
      <dgm:spPr/>
      <dgm:t>
        <a:bodyPr/>
        <a:lstStyle/>
        <a:p>
          <a:r>
            <a:rPr lang="es-CO" sz="1600" dirty="0"/>
            <a:t>Exigencias de su </a:t>
          </a:r>
          <a:r>
            <a:rPr lang="es-CO" sz="1600" dirty="0" err="1"/>
            <a:t>pto</a:t>
          </a:r>
          <a:r>
            <a:rPr lang="es-CO" sz="1600" dirty="0"/>
            <a:t> de trabajo.</a:t>
          </a:r>
        </a:p>
      </dgm:t>
    </dgm:pt>
    <dgm:pt modelId="{E2DB3775-A253-E14A-8E81-1389E5219FF3}" type="parTrans" cxnId="{5D22E623-9FFD-A446-8341-AAB992D18FA1}">
      <dgm:prSet/>
      <dgm:spPr/>
      <dgm:t>
        <a:bodyPr/>
        <a:lstStyle/>
        <a:p>
          <a:endParaRPr lang="es-MX"/>
        </a:p>
      </dgm:t>
    </dgm:pt>
    <dgm:pt modelId="{02E57805-AEDA-0D46-ABF0-99A2AE84812A}" type="sibTrans" cxnId="{5D22E623-9FFD-A446-8341-AAB992D18FA1}">
      <dgm:prSet/>
      <dgm:spPr/>
      <dgm:t>
        <a:bodyPr/>
        <a:lstStyle/>
        <a:p>
          <a:endParaRPr lang="es-MX"/>
        </a:p>
      </dgm:t>
    </dgm:pt>
    <dgm:pt modelId="{60258C44-1E35-EF4F-AC06-AB830A822CA1}">
      <dgm:prSet custT="1"/>
      <dgm:spPr/>
      <dgm:t>
        <a:bodyPr/>
        <a:lstStyle/>
        <a:p>
          <a:r>
            <a:rPr lang="es-CO" sz="1600" dirty="0"/>
            <a:t>Características de su entorno laboral, social y familiar.</a:t>
          </a:r>
        </a:p>
      </dgm:t>
    </dgm:pt>
    <dgm:pt modelId="{103621EE-5403-6540-924E-79EA56C7610F}" type="parTrans" cxnId="{EED25A4B-5403-2747-B871-800C53177F64}">
      <dgm:prSet/>
      <dgm:spPr/>
      <dgm:t>
        <a:bodyPr/>
        <a:lstStyle/>
        <a:p>
          <a:endParaRPr lang="es-MX"/>
        </a:p>
      </dgm:t>
    </dgm:pt>
    <dgm:pt modelId="{E1C9D492-635F-154D-B6A9-E9171AE90259}" type="sibTrans" cxnId="{EED25A4B-5403-2747-B871-800C53177F64}">
      <dgm:prSet/>
      <dgm:spPr/>
      <dgm:t>
        <a:bodyPr/>
        <a:lstStyle/>
        <a:p>
          <a:endParaRPr lang="es-MX"/>
        </a:p>
      </dgm:t>
    </dgm:pt>
    <dgm:pt modelId="{A1A43914-0E7D-1E4D-BAE3-3D70BF4F8C01}" type="pres">
      <dgm:prSet presAssocID="{B947746B-6C03-544F-8C29-A8398FEB24A1}" presName="composite" presStyleCnt="0">
        <dgm:presLayoutVars>
          <dgm:chMax val="5"/>
          <dgm:dir/>
          <dgm:animLvl val="ctr"/>
          <dgm:resizeHandles val="exact"/>
        </dgm:presLayoutVars>
      </dgm:prSet>
      <dgm:spPr/>
      <dgm:t>
        <a:bodyPr/>
        <a:lstStyle/>
        <a:p>
          <a:endParaRPr lang="es-ES"/>
        </a:p>
      </dgm:t>
    </dgm:pt>
    <dgm:pt modelId="{2B209B99-A4D0-EA4E-9673-CA8E7F4DE4DB}" type="pres">
      <dgm:prSet presAssocID="{B947746B-6C03-544F-8C29-A8398FEB24A1}" presName="cycle" presStyleCnt="0"/>
      <dgm:spPr/>
    </dgm:pt>
    <dgm:pt modelId="{4F76FAB9-EA42-354E-8E90-9E9EE32296EC}" type="pres">
      <dgm:prSet presAssocID="{B947746B-6C03-544F-8C29-A8398FEB24A1}" presName="centerShape" presStyleCnt="0"/>
      <dgm:spPr/>
    </dgm:pt>
    <dgm:pt modelId="{059FF1C2-D0C4-9244-A17F-074EFC5EB3B1}" type="pres">
      <dgm:prSet presAssocID="{B947746B-6C03-544F-8C29-A8398FEB24A1}" presName="connSite" presStyleLbl="node1" presStyleIdx="0" presStyleCnt="2"/>
      <dgm:spPr/>
    </dgm:pt>
    <dgm:pt modelId="{6D60507D-5BF3-D74D-BF51-E7CF1C4715BC}" type="pres">
      <dgm:prSet presAssocID="{B947746B-6C03-544F-8C29-A8398FEB24A1}" presName="visible"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B6AB14A8-9BE3-0345-9DAF-37618B80213E}" type="pres">
      <dgm:prSet presAssocID="{04521C01-1489-9743-AC93-EABB187B483D}" presName="Name25" presStyleLbl="parChTrans1D1" presStyleIdx="0" presStyleCnt="1"/>
      <dgm:spPr/>
      <dgm:t>
        <a:bodyPr/>
        <a:lstStyle/>
        <a:p>
          <a:endParaRPr lang="es-ES"/>
        </a:p>
      </dgm:t>
    </dgm:pt>
    <dgm:pt modelId="{CE840014-937F-144F-AE6F-F5B9E3F212B9}" type="pres">
      <dgm:prSet presAssocID="{6096BADE-D52F-8D46-A965-7F234C332D6A}" presName="node" presStyleCnt="0"/>
      <dgm:spPr/>
    </dgm:pt>
    <dgm:pt modelId="{118A330C-34D1-9E47-9508-585A73F9FE72}" type="pres">
      <dgm:prSet presAssocID="{6096BADE-D52F-8D46-A965-7F234C332D6A}" presName="parentNode" presStyleLbl="node1" presStyleIdx="1" presStyleCnt="2" custScaleX="84564" custLinFactNeighborX="-99730" custLinFactNeighborY="915">
        <dgm:presLayoutVars>
          <dgm:chMax val="1"/>
          <dgm:bulletEnabled val="1"/>
        </dgm:presLayoutVars>
      </dgm:prSet>
      <dgm:spPr/>
      <dgm:t>
        <a:bodyPr/>
        <a:lstStyle/>
        <a:p>
          <a:endParaRPr lang="es-ES"/>
        </a:p>
      </dgm:t>
    </dgm:pt>
    <dgm:pt modelId="{A2CA1DE1-3BC2-4047-9C97-50E5F35A4476}" type="pres">
      <dgm:prSet presAssocID="{6096BADE-D52F-8D46-A965-7F234C332D6A}" presName="childNode" presStyleLbl="revTx" presStyleIdx="0" presStyleCnt="1">
        <dgm:presLayoutVars>
          <dgm:bulletEnabled val="1"/>
        </dgm:presLayoutVars>
      </dgm:prSet>
      <dgm:spPr/>
      <dgm:t>
        <a:bodyPr/>
        <a:lstStyle/>
        <a:p>
          <a:endParaRPr lang="es-ES"/>
        </a:p>
      </dgm:t>
    </dgm:pt>
  </dgm:ptLst>
  <dgm:cxnLst>
    <dgm:cxn modelId="{5D22E623-9FFD-A446-8341-AAB992D18FA1}" srcId="{6096BADE-D52F-8D46-A965-7F234C332D6A}" destId="{EF3198A5-90FA-FA4C-B1C2-6955C87C05BA}" srcOrd="1" destOrd="0" parTransId="{E2DB3775-A253-E14A-8E81-1389E5219FF3}" sibTransId="{02E57805-AEDA-0D46-ABF0-99A2AE84812A}"/>
    <dgm:cxn modelId="{F421DD83-913A-E04D-BCBC-F739FDA9A6D6}" srcId="{B947746B-6C03-544F-8C29-A8398FEB24A1}" destId="{6096BADE-D52F-8D46-A965-7F234C332D6A}" srcOrd="0" destOrd="0" parTransId="{04521C01-1489-9743-AC93-EABB187B483D}" sibTransId="{0829D900-3D2A-4D48-9678-C428C4F5C5FE}"/>
    <dgm:cxn modelId="{E233FDE6-E3DB-8B47-8EC4-5EEBD16B6C18}" type="presOf" srcId="{60258C44-1E35-EF4F-AC06-AB830A822CA1}" destId="{A2CA1DE1-3BC2-4047-9C97-50E5F35A4476}" srcOrd="0" destOrd="2" presId="urn:microsoft.com/office/officeart/2005/8/layout/radial2"/>
    <dgm:cxn modelId="{2BD85247-8519-AB49-8B49-43FEF331B4F3}" srcId="{6096BADE-D52F-8D46-A965-7F234C332D6A}" destId="{10A0F7AC-E028-7447-A56A-A17C0234DC64}" srcOrd="0" destOrd="0" parTransId="{306EE515-31E8-4C45-8077-B699EB3C68CD}" sibTransId="{66EBE679-EB45-0D47-B2E8-2B63DDF6EB99}"/>
    <dgm:cxn modelId="{EED25A4B-5403-2747-B871-800C53177F64}" srcId="{6096BADE-D52F-8D46-A965-7F234C332D6A}" destId="{60258C44-1E35-EF4F-AC06-AB830A822CA1}" srcOrd="2" destOrd="0" parTransId="{103621EE-5403-6540-924E-79EA56C7610F}" sibTransId="{E1C9D492-635F-154D-B6A9-E9171AE90259}"/>
    <dgm:cxn modelId="{FEBB3E68-E853-1448-8863-49191A94C3F6}" type="presOf" srcId="{6096BADE-D52F-8D46-A965-7F234C332D6A}" destId="{118A330C-34D1-9E47-9508-585A73F9FE72}" srcOrd="0" destOrd="0" presId="urn:microsoft.com/office/officeart/2005/8/layout/radial2"/>
    <dgm:cxn modelId="{692B030F-226F-734B-BF27-EA49D1F0FC54}" type="presOf" srcId="{04521C01-1489-9743-AC93-EABB187B483D}" destId="{B6AB14A8-9BE3-0345-9DAF-37618B80213E}" srcOrd="0" destOrd="0" presId="urn:microsoft.com/office/officeart/2005/8/layout/radial2"/>
    <dgm:cxn modelId="{0E83C01E-EF5A-9B45-BC64-2EA02CCE0EFB}" type="presOf" srcId="{EF3198A5-90FA-FA4C-B1C2-6955C87C05BA}" destId="{A2CA1DE1-3BC2-4047-9C97-50E5F35A4476}" srcOrd="0" destOrd="1" presId="urn:microsoft.com/office/officeart/2005/8/layout/radial2"/>
    <dgm:cxn modelId="{AA9D8BE7-6540-144D-AE90-7519C23D2DA7}" type="presOf" srcId="{10A0F7AC-E028-7447-A56A-A17C0234DC64}" destId="{A2CA1DE1-3BC2-4047-9C97-50E5F35A4476}" srcOrd="0" destOrd="0" presId="urn:microsoft.com/office/officeart/2005/8/layout/radial2"/>
    <dgm:cxn modelId="{83EF3909-E873-3C49-9D0F-6B6A6044C26B}" type="presOf" srcId="{B947746B-6C03-544F-8C29-A8398FEB24A1}" destId="{A1A43914-0E7D-1E4D-BAE3-3D70BF4F8C01}" srcOrd="0" destOrd="0" presId="urn:microsoft.com/office/officeart/2005/8/layout/radial2"/>
    <dgm:cxn modelId="{84D091F5-63E8-2F49-AF6E-F2B51EB4B3DE}" type="presParOf" srcId="{A1A43914-0E7D-1E4D-BAE3-3D70BF4F8C01}" destId="{2B209B99-A4D0-EA4E-9673-CA8E7F4DE4DB}" srcOrd="0" destOrd="0" presId="urn:microsoft.com/office/officeart/2005/8/layout/radial2"/>
    <dgm:cxn modelId="{58D53718-A882-DA46-84B7-5F5897325A7C}" type="presParOf" srcId="{2B209B99-A4D0-EA4E-9673-CA8E7F4DE4DB}" destId="{4F76FAB9-EA42-354E-8E90-9E9EE32296EC}" srcOrd="0" destOrd="0" presId="urn:microsoft.com/office/officeart/2005/8/layout/radial2"/>
    <dgm:cxn modelId="{CA8DCA8D-008A-B445-AD1B-2595D8677F45}" type="presParOf" srcId="{4F76FAB9-EA42-354E-8E90-9E9EE32296EC}" destId="{059FF1C2-D0C4-9244-A17F-074EFC5EB3B1}" srcOrd="0" destOrd="0" presId="urn:microsoft.com/office/officeart/2005/8/layout/radial2"/>
    <dgm:cxn modelId="{47002C26-2857-FB43-AF8D-49D11A6212C9}" type="presParOf" srcId="{4F76FAB9-EA42-354E-8E90-9E9EE32296EC}" destId="{6D60507D-5BF3-D74D-BF51-E7CF1C4715BC}" srcOrd="1" destOrd="0" presId="urn:microsoft.com/office/officeart/2005/8/layout/radial2"/>
    <dgm:cxn modelId="{4054CE16-D49F-E141-8E86-434464E58BED}" type="presParOf" srcId="{2B209B99-A4D0-EA4E-9673-CA8E7F4DE4DB}" destId="{B6AB14A8-9BE3-0345-9DAF-37618B80213E}" srcOrd="1" destOrd="0" presId="urn:microsoft.com/office/officeart/2005/8/layout/radial2"/>
    <dgm:cxn modelId="{21E1246E-EE41-8742-AC6C-34289431F9B8}" type="presParOf" srcId="{2B209B99-A4D0-EA4E-9673-CA8E7F4DE4DB}" destId="{CE840014-937F-144F-AE6F-F5B9E3F212B9}" srcOrd="2" destOrd="0" presId="urn:microsoft.com/office/officeart/2005/8/layout/radial2"/>
    <dgm:cxn modelId="{C24C180B-2EFC-7B46-AAEE-D518173619CF}" type="presParOf" srcId="{CE840014-937F-144F-AE6F-F5B9E3F212B9}" destId="{118A330C-34D1-9E47-9508-585A73F9FE72}" srcOrd="0" destOrd="0" presId="urn:microsoft.com/office/officeart/2005/8/layout/radial2"/>
    <dgm:cxn modelId="{5C96E480-0B98-E741-89CE-1BFFD3F19814}" type="presParOf" srcId="{CE840014-937F-144F-AE6F-F5B9E3F212B9}" destId="{A2CA1DE1-3BC2-4047-9C97-50E5F35A4476}"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73B4ED-82AD-3045-ACC3-72B12B861775}"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MX"/>
        </a:p>
      </dgm:t>
    </dgm:pt>
    <dgm:pt modelId="{2C14B06D-73B8-4043-9DCA-87F4844A318A}">
      <dgm:prSet/>
      <dgm:spPr/>
      <dgm:t>
        <a:bodyPr/>
        <a:lstStyle/>
        <a:p>
          <a:r>
            <a:rPr lang="es-CO" b="0" i="0"/>
            <a:t>La presente resolución tiene por objeto adoptar el Manual de Procedimientos del Programa de Rehabilitación Integral para la reincorporación laboral y ocupacional para la Población Afiliada al Sistema General de Riesgos Laborales, manual que forma parte integral de la presente resolución.</a:t>
          </a:r>
          <a:endParaRPr lang="es-CO"/>
        </a:p>
      </dgm:t>
    </dgm:pt>
    <dgm:pt modelId="{B2940E5A-BD61-1D4A-9E8A-071B217F60C3}" type="parTrans" cxnId="{4B235355-E82A-3043-BF86-EB5A52A46BC3}">
      <dgm:prSet/>
      <dgm:spPr/>
      <dgm:t>
        <a:bodyPr/>
        <a:lstStyle/>
        <a:p>
          <a:endParaRPr lang="es-MX"/>
        </a:p>
      </dgm:t>
    </dgm:pt>
    <dgm:pt modelId="{95C6D9E0-1410-F04B-8860-36E4462896F7}" type="sibTrans" cxnId="{4B235355-E82A-3043-BF86-EB5A52A46BC3}">
      <dgm:prSet/>
      <dgm:spPr/>
      <dgm:t>
        <a:bodyPr/>
        <a:lstStyle/>
        <a:p>
          <a:endParaRPr lang="es-MX"/>
        </a:p>
      </dgm:t>
    </dgm:pt>
    <dgm:pt modelId="{EA40BFDD-2A48-6A49-9738-5D1DD31024C7}" type="pres">
      <dgm:prSet presAssocID="{5673B4ED-82AD-3045-ACC3-72B12B861775}" presName="Name0" presStyleCnt="0">
        <dgm:presLayoutVars>
          <dgm:chMax/>
          <dgm:chPref/>
          <dgm:dir/>
        </dgm:presLayoutVars>
      </dgm:prSet>
      <dgm:spPr/>
      <dgm:t>
        <a:bodyPr/>
        <a:lstStyle/>
        <a:p>
          <a:endParaRPr lang="es-ES"/>
        </a:p>
      </dgm:t>
    </dgm:pt>
    <dgm:pt modelId="{445C3275-4C02-4243-B69A-6F01480FC307}" type="pres">
      <dgm:prSet presAssocID="{2C14B06D-73B8-4043-9DCA-87F4844A318A}" presName="composite" presStyleCnt="0">
        <dgm:presLayoutVars>
          <dgm:chMax/>
          <dgm:chPref/>
        </dgm:presLayoutVars>
      </dgm:prSet>
      <dgm:spPr/>
    </dgm:pt>
    <dgm:pt modelId="{E29492EC-18A3-F847-9235-3495DA9E18DC}" type="pres">
      <dgm:prSet presAssocID="{2C14B06D-73B8-4043-9DCA-87F4844A318A}" presName="Image" presStyleLbl="bgImgPlace1" presStyleIdx="0" presStyleCnt="1" custLinFactNeighborX="-405" custLinFactNeighborY="0"/>
      <dgm:spPr>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t="-25000" b="-25000"/>
          </a:stretch>
        </a:blipFill>
      </dgm:spPr>
      <dgm:t>
        <a:bodyPr/>
        <a:lstStyle/>
        <a:p>
          <a:endParaRPr lang="es-ES"/>
        </a:p>
      </dgm:t>
    </dgm:pt>
    <dgm:pt modelId="{E8E33383-41DE-5748-BBD0-154081764CFC}" type="pres">
      <dgm:prSet presAssocID="{2C14B06D-73B8-4043-9DCA-87F4844A318A}" presName="ParentText" presStyleLbl="revTx" presStyleIdx="0" presStyleCnt="1">
        <dgm:presLayoutVars>
          <dgm:chMax val="0"/>
          <dgm:chPref val="0"/>
          <dgm:bulletEnabled val="1"/>
        </dgm:presLayoutVars>
      </dgm:prSet>
      <dgm:spPr/>
      <dgm:t>
        <a:bodyPr/>
        <a:lstStyle/>
        <a:p>
          <a:endParaRPr lang="es-ES"/>
        </a:p>
      </dgm:t>
    </dgm:pt>
    <dgm:pt modelId="{1A77956D-C6FB-264F-80C6-0B4E8A1475E0}" type="pres">
      <dgm:prSet presAssocID="{2C14B06D-73B8-4043-9DCA-87F4844A318A}" presName="tlFrame" presStyleLbl="node1" presStyleIdx="0" presStyleCnt="4"/>
      <dgm:spPr/>
    </dgm:pt>
    <dgm:pt modelId="{466EE33E-3D1C-5F4F-8E37-ECE5D3471CBD}" type="pres">
      <dgm:prSet presAssocID="{2C14B06D-73B8-4043-9DCA-87F4844A318A}" presName="trFrame" presStyleLbl="node1" presStyleIdx="1" presStyleCnt="4"/>
      <dgm:spPr/>
    </dgm:pt>
    <dgm:pt modelId="{A1614144-370F-FD4D-887C-5EAEF895808A}" type="pres">
      <dgm:prSet presAssocID="{2C14B06D-73B8-4043-9DCA-87F4844A318A}" presName="blFrame" presStyleLbl="node1" presStyleIdx="2" presStyleCnt="4"/>
      <dgm:spPr/>
    </dgm:pt>
    <dgm:pt modelId="{D6C8E664-BB53-3047-9017-6579D2135B9C}" type="pres">
      <dgm:prSet presAssocID="{2C14B06D-73B8-4043-9DCA-87F4844A318A}" presName="brFrame" presStyleLbl="node1" presStyleIdx="3" presStyleCnt="4"/>
      <dgm:spPr/>
    </dgm:pt>
  </dgm:ptLst>
  <dgm:cxnLst>
    <dgm:cxn modelId="{8A033D3C-7768-0A46-80B1-862FBC1C0528}" type="presOf" srcId="{5673B4ED-82AD-3045-ACC3-72B12B861775}" destId="{EA40BFDD-2A48-6A49-9738-5D1DD31024C7}" srcOrd="0" destOrd="0" presId="urn:microsoft.com/office/officeart/2009/3/layout/FramedTextPicture"/>
    <dgm:cxn modelId="{78C0EBDB-8505-F54E-AEA3-045C015F789D}" type="presOf" srcId="{2C14B06D-73B8-4043-9DCA-87F4844A318A}" destId="{E8E33383-41DE-5748-BBD0-154081764CFC}" srcOrd="0" destOrd="0" presId="urn:microsoft.com/office/officeart/2009/3/layout/FramedTextPicture"/>
    <dgm:cxn modelId="{4B235355-E82A-3043-BF86-EB5A52A46BC3}" srcId="{5673B4ED-82AD-3045-ACC3-72B12B861775}" destId="{2C14B06D-73B8-4043-9DCA-87F4844A318A}" srcOrd="0" destOrd="0" parTransId="{B2940E5A-BD61-1D4A-9E8A-071B217F60C3}" sibTransId="{95C6D9E0-1410-F04B-8860-36E4462896F7}"/>
    <dgm:cxn modelId="{1989F959-BB52-3B44-86B8-93861070DEFA}" type="presParOf" srcId="{EA40BFDD-2A48-6A49-9738-5D1DD31024C7}" destId="{445C3275-4C02-4243-B69A-6F01480FC307}" srcOrd="0" destOrd="0" presId="urn:microsoft.com/office/officeart/2009/3/layout/FramedTextPicture"/>
    <dgm:cxn modelId="{6139F181-2DF8-104C-9276-C3C25451017F}" type="presParOf" srcId="{445C3275-4C02-4243-B69A-6F01480FC307}" destId="{E29492EC-18A3-F847-9235-3495DA9E18DC}" srcOrd="0" destOrd="0" presId="urn:microsoft.com/office/officeart/2009/3/layout/FramedTextPicture"/>
    <dgm:cxn modelId="{3B9277C0-E6D1-FB47-8F7C-4B1AC680DCBB}" type="presParOf" srcId="{445C3275-4C02-4243-B69A-6F01480FC307}" destId="{E8E33383-41DE-5748-BBD0-154081764CFC}" srcOrd="1" destOrd="0" presId="urn:microsoft.com/office/officeart/2009/3/layout/FramedTextPicture"/>
    <dgm:cxn modelId="{7D261DFE-B27C-A141-93C7-A3104DB8620E}" type="presParOf" srcId="{445C3275-4C02-4243-B69A-6F01480FC307}" destId="{1A77956D-C6FB-264F-80C6-0B4E8A1475E0}" srcOrd="2" destOrd="0" presId="urn:microsoft.com/office/officeart/2009/3/layout/FramedTextPicture"/>
    <dgm:cxn modelId="{561F5C45-50DF-A042-9EE7-F89AE9848516}" type="presParOf" srcId="{445C3275-4C02-4243-B69A-6F01480FC307}" destId="{466EE33E-3D1C-5F4F-8E37-ECE5D3471CBD}" srcOrd="3" destOrd="0" presId="urn:microsoft.com/office/officeart/2009/3/layout/FramedTextPicture"/>
    <dgm:cxn modelId="{E51F4053-69BB-0240-A29B-9353647A8918}" type="presParOf" srcId="{445C3275-4C02-4243-B69A-6F01480FC307}" destId="{A1614144-370F-FD4D-887C-5EAEF895808A}" srcOrd="4" destOrd="0" presId="urn:microsoft.com/office/officeart/2009/3/layout/FramedTextPicture"/>
    <dgm:cxn modelId="{24B7A344-A569-4047-A69E-A3455A7BA2AF}" type="presParOf" srcId="{445C3275-4C02-4243-B69A-6F01480FC307}" destId="{D6C8E664-BB53-3047-9017-6579D2135B9C}"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552D109-D3BE-C749-A59D-6BAA69B59BC7}" type="doc">
      <dgm:prSet loTypeId="urn:microsoft.com/office/officeart/2005/8/layout/orgChart1" loCatId="hierarchy" qsTypeId="urn:microsoft.com/office/officeart/2005/8/quickstyle/simple1" qsCatId="simple" csTypeId="urn:microsoft.com/office/officeart/2005/8/colors/accent1_4" csCatId="accent1" phldr="1"/>
      <dgm:spPr/>
      <dgm:t>
        <a:bodyPr/>
        <a:lstStyle/>
        <a:p>
          <a:endParaRPr lang="es-MX"/>
        </a:p>
      </dgm:t>
    </dgm:pt>
    <dgm:pt modelId="{623130CB-8A1E-4741-83CA-5378F3ED3FFB}">
      <dgm:prSet custT="1"/>
      <dgm:spPr/>
      <dgm:t>
        <a:bodyPr/>
        <a:lstStyle/>
        <a:p>
          <a:r>
            <a:rPr lang="es-CO" sz="1400" b="1" dirty="0"/>
            <a:t> PROCEDIMIENTO RHB Y REINCORPORACIÓN OCUPACIONAL EN EL SGRL ETAPAS</a:t>
          </a:r>
          <a:r>
            <a:rPr lang="es-CO" sz="1400" dirty="0"/>
            <a:t> </a:t>
          </a:r>
        </a:p>
      </dgm:t>
    </dgm:pt>
    <dgm:pt modelId="{2970CC43-62BC-1F44-8ADF-9E091BC222A7}" type="parTrans" cxnId="{DDFAF727-F543-8A48-A840-D454F0565034}">
      <dgm:prSet/>
      <dgm:spPr/>
      <dgm:t>
        <a:bodyPr/>
        <a:lstStyle/>
        <a:p>
          <a:endParaRPr lang="es-MX" sz="2000"/>
        </a:p>
      </dgm:t>
    </dgm:pt>
    <dgm:pt modelId="{31C19249-B9C8-074E-AE84-B1BBA46E8E64}" type="sibTrans" cxnId="{DDFAF727-F543-8A48-A840-D454F0565034}">
      <dgm:prSet/>
      <dgm:spPr/>
      <dgm:t>
        <a:bodyPr/>
        <a:lstStyle/>
        <a:p>
          <a:endParaRPr lang="es-MX" sz="2000"/>
        </a:p>
      </dgm:t>
    </dgm:pt>
    <dgm:pt modelId="{7A196189-E859-2243-8F48-FAB51BE7095C}">
      <dgm:prSet custT="1"/>
      <dgm:spPr/>
      <dgm:t>
        <a:bodyPr/>
        <a:lstStyle/>
        <a:p>
          <a:r>
            <a:rPr lang="es-CO" sz="1400" b="1" dirty="0"/>
            <a:t>ETAPA I: </a:t>
          </a:r>
        </a:p>
        <a:p>
          <a:r>
            <a:rPr lang="es-CO" sz="1400" b="1" dirty="0"/>
            <a:t>Identificación casos a ingresar en el programa de RHB y reincorporación ocupacional.</a:t>
          </a:r>
          <a:endParaRPr lang="es-CO" sz="1400" dirty="0"/>
        </a:p>
      </dgm:t>
    </dgm:pt>
    <dgm:pt modelId="{12324DE6-5196-DB4A-9295-AB3FC130CCD9}" type="parTrans" cxnId="{A398379C-28DE-9A4F-9F25-BC0E99F915E9}">
      <dgm:prSet/>
      <dgm:spPr/>
      <dgm:t>
        <a:bodyPr/>
        <a:lstStyle/>
        <a:p>
          <a:endParaRPr lang="es-MX" sz="2000"/>
        </a:p>
      </dgm:t>
    </dgm:pt>
    <dgm:pt modelId="{9E9F99A8-05AF-0D42-AC40-2FEF6F615C38}" type="sibTrans" cxnId="{A398379C-28DE-9A4F-9F25-BC0E99F915E9}">
      <dgm:prSet/>
      <dgm:spPr/>
      <dgm:t>
        <a:bodyPr/>
        <a:lstStyle/>
        <a:p>
          <a:endParaRPr lang="es-MX" sz="2000"/>
        </a:p>
      </dgm:t>
    </dgm:pt>
    <dgm:pt modelId="{67AD7F4A-AD55-DE4C-A5A0-01E3B92EF57D}">
      <dgm:prSet custT="1"/>
      <dgm:spPr/>
      <dgm:t>
        <a:bodyPr/>
        <a:lstStyle/>
        <a:p>
          <a:r>
            <a:rPr lang="es-CO" sz="1400" b="1" dirty="0"/>
            <a:t>Etapa II A. </a:t>
          </a:r>
        </a:p>
        <a:p>
          <a:r>
            <a:rPr lang="es-CO" sz="1400" b="1" dirty="0"/>
            <a:t>Evaluación inicial del caso</a:t>
          </a:r>
          <a:endParaRPr lang="es-CO" sz="1400" dirty="0"/>
        </a:p>
      </dgm:t>
    </dgm:pt>
    <dgm:pt modelId="{5BA4B3F3-C125-2846-B9D3-8E9B1080D30F}" type="parTrans" cxnId="{6CFEC8C2-7E7E-7E46-B60E-4A8450422FC7}">
      <dgm:prSet/>
      <dgm:spPr/>
      <dgm:t>
        <a:bodyPr/>
        <a:lstStyle/>
        <a:p>
          <a:endParaRPr lang="es-MX" sz="2000"/>
        </a:p>
      </dgm:t>
    </dgm:pt>
    <dgm:pt modelId="{43C6C083-5B00-7047-AC2E-1305F7A34066}" type="sibTrans" cxnId="{6CFEC8C2-7E7E-7E46-B60E-4A8450422FC7}">
      <dgm:prSet/>
      <dgm:spPr/>
      <dgm:t>
        <a:bodyPr/>
        <a:lstStyle/>
        <a:p>
          <a:endParaRPr lang="es-MX" sz="2000"/>
        </a:p>
      </dgm:t>
    </dgm:pt>
    <dgm:pt modelId="{D70BC7EB-C255-CE48-9C78-56714C7CA4F1}">
      <dgm:prSet custT="1"/>
      <dgm:spPr/>
      <dgm:t>
        <a:bodyPr/>
        <a:lstStyle/>
        <a:p>
          <a:r>
            <a:rPr lang="es-CO" sz="1400" b="1" dirty="0"/>
            <a:t>ETAPA II B </a:t>
          </a:r>
        </a:p>
        <a:p>
          <a:r>
            <a:rPr lang="es-CO" sz="1400" b="1" dirty="0"/>
            <a:t>Formulación del Plan de RHB I para la Reincorporación Laboral y Ocupacional</a:t>
          </a:r>
        </a:p>
      </dgm:t>
    </dgm:pt>
    <dgm:pt modelId="{454311A7-3BD8-754D-8034-62EE0D26A775}" type="parTrans" cxnId="{AF61CA85-98D5-BC41-8E64-1E629790549A}">
      <dgm:prSet/>
      <dgm:spPr/>
      <dgm:t>
        <a:bodyPr/>
        <a:lstStyle/>
        <a:p>
          <a:endParaRPr lang="es-MX" sz="2000"/>
        </a:p>
      </dgm:t>
    </dgm:pt>
    <dgm:pt modelId="{4B8322AD-11C2-2F4F-A055-A5F897495079}" type="sibTrans" cxnId="{AF61CA85-98D5-BC41-8E64-1E629790549A}">
      <dgm:prSet/>
      <dgm:spPr/>
      <dgm:t>
        <a:bodyPr/>
        <a:lstStyle/>
        <a:p>
          <a:endParaRPr lang="es-MX" sz="2000"/>
        </a:p>
      </dgm:t>
    </dgm:pt>
    <dgm:pt modelId="{72C4536E-0997-AC42-957C-4CF4C392E631}">
      <dgm:prSet custT="1"/>
      <dgm:spPr/>
      <dgm:t>
        <a:bodyPr/>
        <a:lstStyle/>
        <a:p>
          <a:r>
            <a:rPr lang="es-CO" sz="1400" b="1" dirty="0"/>
            <a:t>ETAPA III. </a:t>
          </a:r>
        </a:p>
        <a:p>
          <a:r>
            <a:rPr lang="es-CO" sz="1400" b="1" dirty="0"/>
            <a:t>Desarrollo del Plan de Rehabilitación</a:t>
          </a:r>
          <a:endParaRPr lang="es-CO" sz="1400" dirty="0"/>
        </a:p>
      </dgm:t>
    </dgm:pt>
    <dgm:pt modelId="{BE720A07-5585-6F41-81B9-2F035BFC2896}" type="parTrans" cxnId="{C08D2EF5-F153-1642-BDE0-80499AA1C4BF}">
      <dgm:prSet/>
      <dgm:spPr/>
      <dgm:t>
        <a:bodyPr/>
        <a:lstStyle/>
        <a:p>
          <a:endParaRPr lang="es-MX" sz="2000"/>
        </a:p>
      </dgm:t>
    </dgm:pt>
    <dgm:pt modelId="{8E620061-7807-214E-9799-6DFBEC064B85}" type="sibTrans" cxnId="{C08D2EF5-F153-1642-BDE0-80499AA1C4BF}">
      <dgm:prSet/>
      <dgm:spPr/>
      <dgm:t>
        <a:bodyPr/>
        <a:lstStyle/>
        <a:p>
          <a:endParaRPr lang="es-MX" sz="2000"/>
        </a:p>
      </dgm:t>
    </dgm:pt>
    <dgm:pt modelId="{9F3A288E-878B-3049-A3A9-E0E7D7BDCB0C}">
      <dgm:prSet custT="1"/>
      <dgm:spPr/>
      <dgm:t>
        <a:bodyPr/>
        <a:lstStyle/>
        <a:p>
          <a:r>
            <a:rPr lang="es-CO" sz="1400" b="1" dirty="0"/>
            <a:t>ETAPA III </a:t>
          </a:r>
        </a:p>
        <a:p>
          <a:r>
            <a:rPr lang="es-CO" sz="1400" b="1" dirty="0"/>
            <a:t>A Rehabilitación Funcional</a:t>
          </a:r>
          <a:endParaRPr lang="es-CO" sz="1400" dirty="0"/>
        </a:p>
      </dgm:t>
    </dgm:pt>
    <dgm:pt modelId="{6E4DAB85-5CB4-AF4A-8881-2A2AB106BBAC}" type="parTrans" cxnId="{160784B1-1B8B-DE44-9C24-B6674A2DE00B}">
      <dgm:prSet/>
      <dgm:spPr/>
      <dgm:t>
        <a:bodyPr/>
        <a:lstStyle/>
        <a:p>
          <a:endParaRPr lang="es-MX" sz="2000"/>
        </a:p>
      </dgm:t>
    </dgm:pt>
    <dgm:pt modelId="{58983D14-2686-1B48-BC38-9B1593655F15}" type="sibTrans" cxnId="{160784B1-1B8B-DE44-9C24-B6674A2DE00B}">
      <dgm:prSet/>
      <dgm:spPr/>
      <dgm:t>
        <a:bodyPr/>
        <a:lstStyle/>
        <a:p>
          <a:endParaRPr lang="es-MX" sz="2000"/>
        </a:p>
      </dgm:t>
    </dgm:pt>
    <dgm:pt modelId="{82FB6289-2D29-D243-AE7A-6372BB084B28}">
      <dgm:prSet custT="1"/>
      <dgm:spPr/>
      <dgm:t>
        <a:bodyPr/>
        <a:lstStyle/>
        <a:p>
          <a:r>
            <a:rPr lang="es-CO" sz="1400" b="1" dirty="0"/>
            <a:t>ETAPA III B </a:t>
          </a:r>
        </a:p>
        <a:p>
          <a:r>
            <a:rPr lang="es-CO" sz="1400" b="1" dirty="0"/>
            <a:t>Readaptación Laboral</a:t>
          </a:r>
          <a:endParaRPr lang="es-CO" sz="1400" dirty="0"/>
        </a:p>
      </dgm:t>
    </dgm:pt>
    <dgm:pt modelId="{C92731FE-F7B7-5645-B083-191705A3F47C}" type="parTrans" cxnId="{995F5A85-30A2-4743-9C27-12F34FC60989}">
      <dgm:prSet/>
      <dgm:spPr/>
      <dgm:t>
        <a:bodyPr/>
        <a:lstStyle/>
        <a:p>
          <a:endParaRPr lang="es-MX" sz="2000"/>
        </a:p>
      </dgm:t>
    </dgm:pt>
    <dgm:pt modelId="{6B9DF53B-0212-BD42-A339-0D9D5DA178AB}" type="sibTrans" cxnId="{995F5A85-30A2-4743-9C27-12F34FC60989}">
      <dgm:prSet/>
      <dgm:spPr/>
      <dgm:t>
        <a:bodyPr/>
        <a:lstStyle/>
        <a:p>
          <a:endParaRPr lang="es-MX" sz="2000"/>
        </a:p>
      </dgm:t>
    </dgm:pt>
    <dgm:pt modelId="{93A2D78D-58ED-744F-A813-B8BC596DBD41}">
      <dgm:prSet custT="1"/>
      <dgm:spPr/>
      <dgm:t>
        <a:bodyPr/>
        <a:lstStyle/>
        <a:p>
          <a:r>
            <a:rPr lang="es-CO" sz="1400" b="1" dirty="0"/>
            <a:t>Etapa III C </a:t>
          </a:r>
        </a:p>
        <a:p>
          <a:r>
            <a:rPr lang="es-CO" sz="1400" b="1" dirty="0"/>
            <a:t>Readaptación Sociolaboral</a:t>
          </a:r>
          <a:endParaRPr lang="es-CO" sz="1400" dirty="0"/>
        </a:p>
      </dgm:t>
    </dgm:pt>
    <dgm:pt modelId="{20FAC12B-B7CD-4F48-B8CA-0B9DDD998576}" type="parTrans" cxnId="{E832CC59-A24B-2D49-A927-63E3768FFDD7}">
      <dgm:prSet/>
      <dgm:spPr/>
      <dgm:t>
        <a:bodyPr/>
        <a:lstStyle/>
        <a:p>
          <a:endParaRPr lang="es-MX" sz="2000"/>
        </a:p>
      </dgm:t>
    </dgm:pt>
    <dgm:pt modelId="{B077B87E-E771-9340-A5F0-1E80C12D4D5B}" type="sibTrans" cxnId="{E832CC59-A24B-2D49-A927-63E3768FFDD7}">
      <dgm:prSet/>
      <dgm:spPr/>
      <dgm:t>
        <a:bodyPr/>
        <a:lstStyle/>
        <a:p>
          <a:endParaRPr lang="es-MX" sz="2000"/>
        </a:p>
      </dgm:t>
    </dgm:pt>
    <dgm:pt modelId="{66B71662-38E5-F04F-B91B-D980A8D3F5AC}">
      <dgm:prSet custT="1"/>
      <dgm:spPr/>
      <dgm:t>
        <a:bodyPr/>
        <a:lstStyle/>
        <a:p>
          <a:r>
            <a:rPr lang="es-CO" sz="1400" b="1" dirty="0"/>
            <a:t>Etapa III D </a:t>
          </a:r>
        </a:p>
        <a:p>
          <a:r>
            <a:rPr lang="es-CO" sz="1400" b="1" dirty="0"/>
            <a:t>Reincorporación Laboral</a:t>
          </a:r>
          <a:endParaRPr lang="es-CO" sz="1400" dirty="0"/>
        </a:p>
      </dgm:t>
    </dgm:pt>
    <dgm:pt modelId="{B64E5B3D-AE51-0B41-890E-3AAF8EAF63D7}" type="parTrans" cxnId="{0722B188-8609-1C46-8DC9-35480713CCDB}">
      <dgm:prSet/>
      <dgm:spPr/>
      <dgm:t>
        <a:bodyPr/>
        <a:lstStyle/>
        <a:p>
          <a:endParaRPr lang="es-MX" sz="2000"/>
        </a:p>
      </dgm:t>
    </dgm:pt>
    <dgm:pt modelId="{DCB1BB47-66D2-934F-AB95-E08F09386F45}" type="sibTrans" cxnId="{0722B188-8609-1C46-8DC9-35480713CCDB}">
      <dgm:prSet/>
      <dgm:spPr/>
      <dgm:t>
        <a:bodyPr/>
        <a:lstStyle/>
        <a:p>
          <a:endParaRPr lang="es-MX" sz="2000"/>
        </a:p>
      </dgm:t>
    </dgm:pt>
    <dgm:pt modelId="{80F21498-329C-9141-8BB2-A16C7C57AAE5}">
      <dgm:prSet custT="1"/>
      <dgm:spPr/>
      <dgm:t>
        <a:bodyPr/>
        <a:lstStyle/>
        <a:p>
          <a:r>
            <a:rPr lang="es-CO" sz="1400" b="1" dirty="0"/>
            <a:t>ETAPA III E </a:t>
          </a:r>
        </a:p>
        <a:p>
          <a:r>
            <a:rPr lang="es-CO" sz="1400" b="1" dirty="0"/>
            <a:t>Reconversión de Mano de Obra</a:t>
          </a:r>
          <a:endParaRPr lang="es-CO" sz="1400" dirty="0"/>
        </a:p>
      </dgm:t>
    </dgm:pt>
    <dgm:pt modelId="{788084F7-8CEF-524A-BD55-E933BE19318D}" type="parTrans" cxnId="{81E69089-43B1-5D46-8239-1E667B8F3373}">
      <dgm:prSet/>
      <dgm:spPr/>
      <dgm:t>
        <a:bodyPr/>
        <a:lstStyle/>
        <a:p>
          <a:endParaRPr lang="es-MX" sz="2000"/>
        </a:p>
      </dgm:t>
    </dgm:pt>
    <dgm:pt modelId="{FF636FED-1A1D-F04B-BBA1-58646451DDA3}" type="sibTrans" cxnId="{81E69089-43B1-5D46-8239-1E667B8F3373}">
      <dgm:prSet/>
      <dgm:spPr/>
      <dgm:t>
        <a:bodyPr/>
        <a:lstStyle/>
        <a:p>
          <a:endParaRPr lang="es-MX" sz="2000"/>
        </a:p>
      </dgm:t>
    </dgm:pt>
    <dgm:pt modelId="{58AE8117-66AE-BE4F-9857-0481D7D23057}">
      <dgm:prSet custT="1"/>
      <dgm:spPr/>
      <dgm:t>
        <a:bodyPr/>
        <a:lstStyle/>
        <a:p>
          <a:r>
            <a:rPr lang="es-CO" sz="1400" b="1" dirty="0"/>
            <a:t>ETAPA IV </a:t>
          </a:r>
        </a:p>
        <a:p>
          <a:r>
            <a:rPr lang="es-CO" sz="1400" b="1" dirty="0"/>
            <a:t>Seguimiento del Sistema</a:t>
          </a:r>
          <a:endParaRPr lang="es-CO" sz="1400" dirty="0"/>
        </a:p>
      </dgm:t>
    </dgm:pt>
    <dgm:pt modelId="{8B7F664D-34E6-614A-8625-FE4BD4CE8363}" type="parTrans" cxnId="{47F853F8-3C00-F74C-A4DC-82A58F484EAF}">
      <dgm:prSet/>
      <dgm:spPr/>
      <dgm:t>
        <a:bodyPr/>
        <a:lstStyle/>
        <a:p>
          <a:endParaRPr lang="es-MX" sz="2000"/>
        </a:p>
      </dgm:t>
    </dgm:pt>
    <dgm:pt modelId="{3B706294-0D15-5248-A153-A21A14D02E91}" type="sibTrans" cxnId="{47F853F8-3C00-F74C-A4DC-82A58F484EAF}">
      <dgm:prSet/>
      <dgm:spPr/>
      <dgm:t>
        <a:bodyPr/>
        <a:lstStyle/>
        <a:p>
          <a:endParaRPr lang="es-MX" sz="2000"/>
        </a:p>
      </dgm:t>
    </dgm:pt>
    <dgm:pt modelId="{FF7C2615-21D6-B241-8660-C6C3364904C1}" type="pres">
      <dgm:prSet presAssocID="{1552D109-D3BE-C749-A59D-6BAA69B59BC7}" presName="hierChild1" presStyleCnt="0">
        <dgm:presLayoutVars>
          <dgm:orgChart val="1"/>
          <dgm:chPref val="1"/>
          <dgm:dir/>
          <dgm:animOne val="branch"/>
          <dgm:animLvl val="lvl"/>
          <dgm:resizeHandles/>
        </dgm:presLayoutVars>
      </dgm:prSet>
      <dgm:spPr/>
      <dgm:t>
        <a:bodyPr/>
        <a:lstStyle/>
        <a:p>
          <a:endParaRPr lang="es-ES"/>
        </a:p>
      </dgm:t>
    </dgm:pt>
    <dgm:pt modelId="{363478E0-C3E4-F04E-9E20-FB19CBBB43C6}" type="pres">
      <dgm:prSet presAssocID="{623130CB-8A1E-4741-83CA-5378F3ED3FFB}" presName="hierRoot1" presStyleCnt="0">
        <dgm:presLayoutVars>
          <dgm:hierBranch val="init"/>
        </dgm:presLayoutVars>
      </dgm:prSet>
      <dgm:spPr/>
    </dgm:pt>
    <dgm:pt modelId="{31DF53A6-995F-8040-AA33-CF9FE6E49178}" type="pres">
      <dgm:prSet presAssocID="{623130CB-8A1E-4741-83CA-5378F3ED3FFB}" presName="rootComposite1" presStyleCnt="0"/>
      <dgm:spPr/>
    </dgm:pt>
    <dgm:pt modelId="{2DBE08C8-ACD1-754A-98FC-2490D3D952B4}" type="pres">
      <dgm:prSet presAssocID="{623130CB-8A1E-4741-83CA-5378F3ED3FFB}" presName="rootText1" presStyleLbl="node0" presStyleIdx="0" presStyleCnt="1" custScaleX="303575" custScaleY="173935">
        <dgm:presLayoutVars>
          <dgm:chPref val="3"/>
        </dgm:presLayoutVars>
      </dgm:prSet>
      <dgm:spPr/>
      <dgm:t>
        <a:bodyPr/>
        <a:lstStyle/>
        <a:p>
          <a:endParaRPr lang="es-ES"/>
        </a:p>
      </dgm:t>
    </dgm:pt>
    <dgm:pt modelId="{721E1512-1BC3-A94C-B5B7-F1E5BDA88D35}" type="pres">
      <dgm:prSet presAssocID="{623130CB-8A1E-4741-83CA-5378F3ED3FFB}" presName="rootConnector1" presStyleLbl="node1" presStyleIdx="0" presStyleCnt="0"/>
      <dgm:spPr/>
      <dgm:t>
        <a:bodyPr/>
        <a:lstStyle/>
        <a:p>
          <a:endParaRPr lang="es-ES"/>
        </a:p>
      </dgm:t>
    </dgm:pt>
    <dgm:pt modelId="{32350A12-16FE-5A46-AB09-C9E435A0057C}" type="pres">
      <dgm:prSet presAssocID="{623130CB-8A1E-4741-83CA-5378F3ED3FFB}" presName="hierChild2" presStyleCnt="0"/>
      <dgm:spPr/>
    </dgm:pt>
    <dgm:pt modelId="{D89CD63F-5E9B-B348-A1B1-4B3425B74E0C}" type="pres">
      <dgm:prSet presAssocID="{12324DE6-5196-DB4A-9295-AB3FC130CCD9}" presName="Name37" presStyleLbl="parChTrans1D2" presStyleIdx="0" presStyleCnt="4"/>
      <dgm:spPr/>
      <dgm:t>
        <a:bodyPr/>
        <a:lstStyle/>
        <a:p>
          <a:endParaRPr lang="es-ES"/>
        </a:p>
      </dgm:t>
    </dgm:pt>
    <dgm:pt modelId="{0D7DBBC0-5024-5649-B573-D73FDEB09180}" type="pres">
      <dgm:prSet presAssocID="{7A196189-E859-2243-8F48-FAB51BE7095C}" presName="hierRoot2" presStyleCnt="0">
        <dgm:presLayoutVars>
          <dgm:hierBranch val="init"/>
        </dgm:presLayoutVars>
      </dgm:prSet>
      <dgm:spPr/>
    </dgm:pt>
    <dgm:pt modelId="{BEE14227-6B68-4F4F-B44D-324CCC459E77}" type="pres">
      <dgm:prSet presAssocID="{7A196189-E859-2243-8F48-FAB51BE7095C}" presName="rootComposite" presStyleCnt="0"/>
      <dgm:spPr/>
    </dgm:pt>
    <dgm:pt modelId="{22D590EA-B363-7344-93FD-642BF2E15FF4}" type="pres">
      <dgm:prSet presAssocID="{7A196189-E859-2243-8F48-FAB51BE7095C}" presName="rootText" presStyleLbl="node2" presStyleIdx="0" presStyleCnt="4" custScaleX="254587" custScaleY="195679">
        <dgm:presLayoutVars>
          <dgm:chPref val="3"/>
        </dgm:presLayoutVars>
      </dgm:prSet>
      <dgm:spPr/>
      <dgm:t>
        <a:bodyPr/>
        <a:lstStyle/>
        <a:p>
          <a:endParaRPr lang="es-ES"/>
        </a:p>
      </dgm:t>
    </dgm:pt>
    <dgm:pt modelId="{B962DDC4-E57B-BC4E-8588-E828E293CFEE}" type="pres">
      <dgm:prSet presAssocID="{7A196189-E859-2243-8F48-FAB51BE7095C}" presName="rootConnector" presStyleLbl="node2" presStyleIdx="0" presStyleCnt="4"/>
      <dgm:spPr/>
      <dgm:t>
        <a:bodyPr/>
        <a:lstStyle/>
        <a:p>
          <a:endParaRPr lang="es-ES"/>
        </a:p>
      </dgm:t>
    </dgm:pt>
    <dgm:pt modelId="{BCE93881-D0B8-894F-A17C-EB9B33A50678}" type="pres">
      <dgm:prSet presAssocID="{7A196189-E859-2243-8F48-FAB51BE7095C}" presName="hierChild4" presStyleCnt="0"/>
      <dgm:spPr/>
    </dgm:pt>
    <dgm:pt modelId="{D227FBD8-42D1-B643-B9F4-E910D074C2E1}" type="pres">
      <dgm:prSet presAssocID="{7A196189-E859-2243-8F48-FAB51BE7095C}" presName="hierChild5" presStyleCnt="0"/>
      <dgm:spPr/>
    </dgm:pt>
    <dgm:pt modelId="{34FA60D6-B9DC-524E-AAAE-0B6805C0DF69}" type="pres">
      <dgm:prSet presAssocID="{5BA4B3F3-C125-2846-B9D3-8E9B1080D30F}" presName="Name37" presStyleLbl="parChTrans1D2" presStyleIdx="1" presStyleCnt="4"/>
      <dgm:spPr/>
      <dgm:t>
        <a:bodyPr/>
        <a:lstStyle/>
        <a:p>
          <a:endParaRPr lang="es-ES"/>
        </a:p>
      </dgm:t>
    </dgm:pt>
    <dgm:pt modelId="{358E97CB-D2B7-174E-93C5-A0C60F7A04B1}" type="pres">
      <dgm:prSet presAssocID="{67AD7F4A-AD55-DE4C-A5A0-01E3B92EF57D}" presName="hierRoot2" presStyleCnt="0">
        <dgm:presLayoutVars>
          <dgm:hierBranch val="init"/>
        </dgm:presLayoutVars>
      </dgm:prSet>
      <dgm:spPr/>
    </dgm:pt>
    <dgm:pt modelId="{DBA2BFAB-B5E8-E74D-8962-8E490734735B}" type="pres">
      <dgm:prSet presAssocID="{67AD7F4A-AD55-DE4C-A5A0-01E3B92EF57D}" presName="rootComposite" presStyleCnt="0"/>
      <dgm:spPr/>
    </dgm:pt>
    <dgm:pt modelId="{F3B9AB55-210C-EE47-80C9-6E5DA0BEAD70}" type="pres">
      <dgm:prSet presAssocID="{67AD7F4A-AD55-DE4C-A5A0-01E3B92EF57D}" presName="rootText" presStyleLbl="node2" presStyleIdx="1" presStyleCnt="4" custScaleX="254587" custScaleY="195679">
        <dgm:presLayoutVars>
          <dgm:chPref val="3"/>
        </dgm:presLayoutVars>
      </dgm:prSet>
      <dgm:spPr/>
      <dgm:t>
        <a:bodyPr/>
        <a:lstStyle/>
        <a:p>
          <a:endParaRPr lang="es-ES"/>
        </a:p>
      </dgm:t>
    </dgm:pt>
    <dgm:pt modelId="{8ED81CBF-5071-6843-A6F8-7ECA6607D199}" type="pres">
      <dgm:prSet presAssocID="{67AD7F4A-AD55-DE4C-A5A0-01E3B92EF57D}" presName="rootConnector" presStyleLbl="node2" presStyleIdx="1" presStyleCnt="4"/>
      <dgm:spPr/>
      <dgm:t>
        <a:bodyPr/>
        <a:lstStyle/>
        <a:p>
          <a:endParaRPr lang="es-ES"/>
        </a:p>
      </dgm:t>
    </dgm:pt>
    <dgm:pt modelId="{BC78C74F-B126-A24B-AA39-734798D01D08}" type="pres">
      <dgm:prSet presAssocID="{67AD7F4A-AD55-DE4C-A5A0-01E3B92EF57D}" presName="hierChild4" presStyleCnt="0"/>
      <dgm:spPr/>
    </dgm:pt>
    <dgm:pt modelId="{15A4B306-9502-BB44-AEAD-E8AB0F6668C5}" type="pres">
      <dgm:prSet presAssocID="{67AD7F4A-AD55-DE4C-A5A0-01E3B92EF57D}" presName="hierChild5" presStyleCnt="0"/>
      <dgm:spPr/>
    </dgm:pt>
    <dgm:pt modelId="{81DE5C65-2E09-EB48-BD76-2E8958DD8BF8}" type="pres">
      <dgm:prSet presAssocID="{454311A7-3BD8-754D-8034-62EE0D26A775}" presName="Name37" presStyleLbl="parChTrans1D2" presStyleIdx="2" presStyleCnt="4"/>
      <dgm:spPr/>
      <dgm:t>
        <a:bodyPr/>
        <a:lstStyle/>
        <a:p>
          <a:endParaRPr lang="es-ES"/>
        </a:p>
      </dgm:t>
    </dgm:pt>
    <dgm:pt modelId="{F1FB3F79-5626-E249-8686-D13763FE89D0}" type="pres">
      <dgm:prSet presAssocID="{D70BC7EB-C255-CE48-9C78-56714C7CA4F1}" presName="hierRoot2" presStyleCnt="0">
        <dgm:presLayoutVars>
          <dgm:hierBranch val="init"/>
        </dgm:presLayoutVars>
      </dgm:prSet>
      <dgm:spPr/>
    </dgm:pt>
    <dgm:pt modelId="{179A2C60-61D3-0A42-8FC2-927D29E57335}" type="pres">
      <dgm:prSet presAssocID="{D70BC7EB-C255-CE48-9C78-56714C7CA4F1}" presName="rootComposite" presStyleCnt="0"/>
      <dgm:spPr/>
    </dgm:pt>
    <dgm:pt modelId="{3D4D5C24-6076-304F-A206-1E1DBC9B9314}" type="pres">
      <dgm:prSet presAssocID="{D70BC7EB-C255-CE48-9C78-56714C7CA4F1}" presName="rootText" presStyleLbl="node2" presStyleIdx="2" presStyleCnt="4" custScaleX="254587" custScaleY="195679">
        <dgm:presLayoutVars>
          <dgm:chPref val="3"/>
        </dgm:presLayoutVars>
      </dgm:prSet>
      <dgm:spPr/>
      <dgm:t>
        <a:bodyPr/>
        <a:lstStyle/>
        <a:p>
          <a:endParaRPr lang="es-ES"/>
        </a:p>
      </dgm:t>
    </dgm:pt>
    <dgm:pt modelId="{BDBF1C21-383C-9049-8EE8-2DF4D130FE7B}" type="pres">
      <dgm:prSet presAssocID="{D70BC7EB-C255-CE48-9C78-56714C7CA4F1}" presName="rootConnector" presStyleLbl="node2" presStyleIdx="2" presStyleCnt="4"/>
      <dgm:spPr/>
      <dgm:t>
        <a:bodyPr/>
        <a:lstStyle/>
        <a:p>
          <a:endParaRPr lang="es-ES"/>
        </a:p>
      </dgm:t>
    </dgm:pt>
    <dgm:pt modelId="{081963AA-9B19-FB48-8F26-9A4951910166}" type="pres">
      <dgm:prSet presAssocID="{D70BC7EB-C255-CE48-9C78-56714C7CA4F1}" presName="hierChild4" presStyleCnt="0"/>
      <dgm:spPr/>
    </dgm:pt>
    <dgm:pt modelId="{97F36F16-8EB8-EA45-A4CF-8304BFF7D233}" type="pres">
      <dgm:prSet presAssocID="{D70BC7EB-C255-CE48-9C78-56714C7CA4F1}" presName="hierChild5" presStyleCnt="0"/>
      <dgm:spPr/>
    </dgm:pt>
    <dgm:pt modelId="{05612983-7E41-DC46-8C4D-A444A20BAEDB}" type="pres">
      <dgm:prSet presAssocID="{BE720A07-5585-6F41-81B9-2F035BFC2896}" presName="Name37" presStyleLbl="parChTrans1D2" presStyleIdx="3" presStyleCnt="4"/>
      <dgm:spPr/>
      <dgm:t>
        <a:bodyPr/>
        <a:lstStyle/>
        <a:p>
          <a:endParaRPr lang="es-ES"/>
        </a:p>
      </dgm:t>
    </dgm:pt>
    <dgm:pt modelId="{109AACA5-3DF5-4842-8B04-B944BDC9B2B8}" type="pres">
      <dgm:prSet presAssocID="{72C4536E-0997-AC42-957C-4CF4C392E631}" presName="hierRoot2" presStyleCnt="0">
        <dgm:presLayoutVars>
          <dgm:hierBranch val="init"/>
        </dgm:presLayoutVars>
      </dgm:prSet>
      <dgm:spPr/>
    </dgm:pt>
    <dgm:pt modelId="{E898B5D7-D9F9-0947-92CD-C54501332BFB}" type="pres">
      <dgm:prSet presAssocID="{72C4536E-0997-AC42-957C-4CF4C392E631}" presName="rootComposite" presStyleCnt="0"/>
      <dgm:spPr/>
    </dgm:pt>
    <dgm:pt modelId="{4283F8B3-6C1B-DD44-9E96-CB423C304ABE}" type="pres">
      <dgm:prSet presAssocID="{72C4536E-0997-AC42-957C-4CF4C392E631}" presName="rootText" presStyleLbl="node2" presStyleIdx="3" presStyleCnt="4" custScaleX="254587" custScaleY="195679">
        <dgm:presLayoutVars>
          <dgm:chPref val="3"/>
        </dgm:presLayoutVars>
      </dgm:prSet>
      <dgm:spPr/>
      <dgm:t>
        <a:bodyPr/>
        <a:lstStyle/>
        <a:p>
          <a:endParaRPr lang="es-ES"/>
        </a:p>
      </dgm:t>
    </dgm:pt>
    <dgm:pt modelId="{7B8A123F-90E3-2F45-A0D9-8CBFE960BE08}" type="pres">
      <dgm:prSet presAssocID="{72C4536E-0997-AC42-957C-4CF4C392E631}" presName="rootConnector" presStyleLbl="node2" presStyleIdx="3" presStyleCnt="4"/>
      <dgm:spPr/>
      <dgm:t>
        <a:bodyPr/>
        <a:lstStyle/>
        <a:p>
          <a:endParaRPr lang="es-ES"/>
        </a:p>
      </dgm:t>
    </dgm:pt>
    <dgm:pt modelId="{6B071F5B-86D1-564A-9E4B-F0134F3E6B5E}" type="pres">
      <dgm:prSet presAssocID="{72C4536E-0997-AC42-957C-4CF4C392E631}" presName="hierChild4" presStyleCnt="0"/>
      <dgm:spPr/>
    </dgm:pt>
    <dgm:pt modelId="{BC667B87-110B-364A-99A2-3918D117C977}" type="pres">
      <dgm:prSet presAssocID="{6E4DAB85-5CB4-AF4A-8881-2A2AB106BBAC}" presName="Name37" presStyleLbl="parChTrans1D3" presStyleIdx="0" presStyleCnt="6"/>
      <dgm:spPr/>
      <dgm:t>
        <a:bodyPr/>
        <a:lstStyle/>
        <a:p>
          <a:endParaRPr lang="es-ES"/>
        </a:p>
      </dgm:t>
    </dgm:pt>
    <dgm:pt modelId="{8F55ABC6-521F-0D42-9394-1B14450C36CD}" type="pres">
      <dgm:prSet presAssocID="{9F3A288E-878B-3049-A3A9-E0E7D7BDCB0C}" presName="hierRoot2" presStyleCnt="0">
        <dgm:presLayoutVars>
          <dgm:hierBranch val="init"/>
        </dgm:presLayoutVars>
      </dgm:prSet>
      <dgm:spPr/>
    </dgm:pt>
    <dgm:pt modelId="{4A472E39-0B66-A647-AA16-72BA48068B86}" type="pres">
      <dgm:prSet presAssocID="{9F3A288E-878B-3049-A3A9-E0E7D7BDCB0C}" presName="rootComposite" presStyleCnt="0"/>
      <dgm:spPr/>
    </dgm:pt>
    <dgm:pt modelId="{78D7FD7D-32E9-E643-BAAF-4A2C97E7B670}" type="pres">
      <dgm:prSet presAssocID="{9F3A288E-878B-3049-A3A9-E0E7D7BDCB0C}" presName="rootText" presStyleLbl="node3" presStyleIdx="0" presStyleCnt="6" custScaleX="245248">
        <dgm:presLayoutVars>
          <dgm:chPref val="3"/>
        </dgm:presLayoutVars>
      </dgm:prSet>
      <dgm:spPr/>
      <dgm:t>
        <a:bodyPr/>
        <a:lstStyle/>
        <a:p>
          <a:endParaRPr lang="es-ES"/>
        </a:p>
      </dgm:t>
    </dgm:pt>
    <dgm:pt modelId="{62CF700C-CF83-F14C-BF81-0E2CC8735413}" type="pres">
      <dgm:prSet presAssocID="{9F3A288E-878B-3049-A3A9-E0E7D7BDCB0C}" presName="rootConnector" presStyleLbl="node3" presStyleIdx="0" presStyleCnt="6"/>
      <dgm:spPr/>
      <dgm:t>
        <a:bodyPr/>
        <a:lstStyle/>
        <a:p>
          <a:endParaRPr lang="es-ES"/>
        </a:p>
      </dgm:t>
    </dgm:pt>
    <dgm:pt modelId="{DFB71B9C-72A7-1C4A-B593-3FDD89452D19}" type="pres">
      <dgm:prSet presAssocID="{9F3A288E-878B-3049-A3A9-E0E7D7BDCB0C}" presName="hierChild4" presStyleCnt="0"/>
      <dgm:spPr/>
    </dgm:pt>
    <dgm:pt modelId="{7EA389F1-0DDA-1D4D-93D5-9AD5C8EC0332}" type="pres">
      <dgm:prSet presAssocID="{9F3A288E-878B-3049-A3A9-E0E7D7BDCB0C}" presName="hierChild5" presStyleCnt="0"/>
      <dgm:spPr/>
    </dgm:pt>
    <dgm:pt modelId="{51105675-37A4-E043-9F46-1E269D9401A0}" type="pres">
      <dgm:prSet presAssocID="{C92731FE-F7B7-5645-B083-191705A3F47C}" presName="Name37" presStyleLbl="parChTrans1D3" presStyleIdx="1" presStyleCnt="6"/>
      <dgm:spPr/>
      <dgm:t>
        <a:bodyPr/>
        <a:lstStyle/>
        <a:p>
          <a:endParaRPr lang="es-ES"/>
        </a:p>
      </dgm:t>
    </dgm:pt>
    <dgm:pt modelId="{918D15BA-89CD-D34C-8206-D6D3934B04F2}" type="pres">
      <dgm:prSet presAssocID="{82FB6289-2D29-D243-AE7A-6372BB084B28}" presName="hierRoot2" presStyleCnt="0">
        <dgm:presLayoutVars>
          <dgm:hierBranch val="init"/>
        </dgm:presLayoutVars>
      </dgm:prSet>
      <dgm:spPr/>
    </dgm:pt>
    <dgm:pt modelId="{3DC50198-3C84-C845-B7CC-FE3C243B8876}" type="pres">
      <dgm:prSet presAssocID="{82FB6289-2D29-D243-AE7A-6372BB084B28}" presName="rootComposite" presStyleCnt="0"/>
      <dgm:spPr/>
    </dgm:pt>
    <dgm:pt modelId="{E7D55A99-7D10-334D-885A-DCDC5ACAB5EB}" type="pres">
      <dgm:prSet presAssocID="{82FB6289-2D29-D243-AE7A-6372BB084B28}" presName="rootText" presStyleLbl="node3" presStyleIdx="1" presStyleCnt="6" custScaleX="245248">
        <dgm:presLayoutVars>
          <dgm:chPref val="3"/>
        </dgm:presLayoutVars>
      </dgm:prSet>
      <dgm:spPr/>
      <dgm:t>
        <a:bodyPr/>
        <a:lstStyle/>
        <a:p>
          <a:endParaRPr lang="es-ES"/>
        </a:p>
      </dgm:t>
    </dgm:pt>
    <dgm:pt modelId="{15562152-DE7B-C549-85BC-05F14F090AFA}" type="pres">
      <dgm:prSet presAssocID="{82FB6289-2D29-D243-AE7A-6372BB084B28}" presName="rootConnector" presStyleLbl="node3" presStyleIdx="1" presStyleCnt="6"/>
      <dgm:spPr/>
      <dgm:t>
        <a:bodyPr/>
        <a:lstStyle/>
        <a:p>
          <a:endParaRPr lang="es-ES"/>
        </a:p>
      </dgm:t>
    </dgm:pt>
    <dgm:pt modelId="{B343C66B-95D8-9541-BEA8-038D1B11959F}" type="pres">
      <dgm:prSet presAssocID="{82FB6289-2D29-D243-AE7A-6372BB084B28}" presName="hierChild4" presStyleCnt="0"/>
      <dgm:spPr/>
    </dgm:pt>
    <dgm:pt modelId="{9788A4A8-213F-7D4F-8A42-FF0812FB4A50}" type="pres">
      <dgm:prSet presAssocID="{82FB6289-2D29-D243-AE7A-6372BB084B28}" presName="hierChild5" presStyleCnt="0"/>
      <dgm:spPr/>
    </dgm:pt>
    <dgm:pt modelId="{2AEFF6ED-B825-F54C-9E40-B488E446721D}" type="pres">
      <dgm:prSet presAssocID="{20FAC12B-B7CD-4F48-B8CA-0B9DDD998576}" presName="Name37" presStyleLbl="parChTrans1D3" presStyleIdx="2" presStyleCnt="6"/>
      <dgm:spPr/>
      <dgm:t>
        <a:bodyPr/>
        <a:lstStyle/>
        <a:p>
          <a:endParaRPr lang="es-ES"/>
        </a:p>
      </dgm:t>
    </dgm:pt>
    <dgm:pt modelId="{477585CE-B34B-274F-AD80-DFA48DEF69DA}" type="pres">
      <dgm:prSet presAssocID="{93A2D78D-58ED-744F-A813-B8BC596DBD41}" presName="hierRoot2" presStyleCnt="0">
        <dgm:presLayoutVars>
          <dgm:hierBranch val="init"/>
        </dgm:presLayoutVars>
      </dgm:prSet>
      <dgm:spPr/>
    </dgm:pt>
    <dgm:pt modelId="{E731EED9-0727-DB47-A574-1F0924F55D8C}" type="pres">
      <dgm:prSet presAssocID="{93A2D78D-58ED-744F-A813-B8BC596DBD41}" presName="rootComposite" presStyleCnt="0"/>
      <dgm:spPr/>
    </dgm:pt>
    <dgm:pt modelId="{9F4C5436-0A85-3B48-B820-E76738AB715F}" type="pres">
      <dgm:prSet presAssocID="{93A2D78D-58ED-744F-A813-B8BC596DBD41}" presName="rootText" presStyleLbl="node3" presStyleIdx="2" presStyleCnt="6" custScaleX="245248" custLinFactNeighborX="1086" custLinFactNeighborY="2726">
        <dgm:presLayoutVars>
          <dgm:chPref val="3"/>
        </dgm:presLayoutVars>
      </dgm:prSet>
      <dgm:spPr/>
      <dgm:t>
        <a:bodyPr/>
        <a:lstStyle/>
        <a:p>
          <a:endParaRPr lang="es-ES"/>
        </a:p>
      </dgm:t>
    </dgm:pt>
    <dgm:pt modelId="{6DB3BC69-679D-424C-8F0B-53AE66C92A79}" type="pres">
      <dgm:prSet presAssocID="{93A2D78D-58ED-744F-A813-B8BC596DBD41}" presName="rootConnector" presStyleLbl="node3" presStyleIdx="2" presStyleCnt="6"/>
      <dgm:spPr/>
      <dgm:t>
        <a:bodyPr/>
        <a:lstStyle/>
        <a:p>
          <a:endParaRPr lang="es-ES"/>
        </a:p>
      </dgm:t>
    </dgm:pt>
    <dgm:pt modelId="{2EFF1E3B-67FD-2A44-BD9E-8D3288D70FFA}" type="pres">
      <dgm:prSet presAssocID="{93A2D78D-58ED-744F-A813-B8BC596DBD41}" presName="hierChild4" presStyleCnt="0"/>
      <dgm:spPr/>
    </dgm:pt>
    <dgm:pt modelId="{531257D5-07AE-D44C-A31F-30047DD8D1C4}" type="pres">
      <dgm:prSet presAssocID="{93A2D78D-58ED-744F-A813-B8BC596DBD41}" presName="hierChild5" presStyleCnt="0"/>
      <dgm:spPr/>
    </dgm:pt>
    <dgm:pt modelId="{8AB72AF6-F45A-2C4A-874E-AF38638BFA8C}" type="pres">
      <dgm:prSet presAssocID="{B64E5B3D-AE51-0B41-890E-3AAF8EAF63D7}" presName="Name37" presStyleLbl="parChTrans1D3" presStyleIdx="3" presStyleCnt="6"/>
      <dgm:spPr/>
      <dgm:t>
        <a:bodyPr/>
        <a:lstStyle/>
        <a:p>
          <a:endParaRPr lang="es-ES"/>
        </a:p>
      </dgm:t>
    </dgm:pt>
    <dgm:pt modelId="{13E1B4F1-24CD-304A-9B6D-22A68608D9C1}" type="pres">
      <dgm:prSet presAssocID="{66B71662-38E5-F04F-B91B-D980A8D3F5AC}" presName="hierRoot2" presStyleCnt="0">
        <dgm:presLayoutVars>
          <dgm:hierBranch val="init"/>
        </dgm:presLayoutVars>
      </dgm:prSet>
      <dgm:spPr/>
    </dgm:pt>
    <dgm:pt modelId="{F3602323-0C55-2145-A0D9-8F970F5260C6}" type="pres">
      <dgm:prSet presAssocID="{66B71662-38E5-F04F-B91B-D980A8D3F5AC}" presName="rootComposite" presStyleCnt="0"/>
      <dgm:spPr/>
    </dgm:pt>
    <dgm:pt modelId="{836E6730-0D23-7749-81D6-9F487FA6EACE}" type="pres">
      <dgm:prSet presAssocID="{66B71662-38E5-F04F-B91B-D980A8D3F5AC}" presName="rootText" presStyleLbl="node3" presStyleIdx="3" presStyleCnt="6" custScaleX="245248">
        <dgm:presLayoutVars>
          <dgm:chPref val="3"/>
        </dgm:presLayoutVars>
      </dgm:prSet>
      <dgm:spPr/>
      <dgm:t>
        <a:bodyPr/>
        <a:lstStyle/>
        <a:p>
          <a:endParaRPr lang="es-ES"/>
        </a:p>
      </dgm:t>
    </dgm:pt>
    <dgm:pt modelId="{BB9FE846-3FB8-264E-B886-5EF97DFA8A74}" type="pres">
      <dgm:prSet presAssocID="{66B71662-38E5-F04F-B91B-D980A8D3F5AC}" presName="rootConnector" presStyleLbl="node3" presStyleIdx="3" presStyleCnt="6"/>
      <dgm:spPr/>
      <dgm:t>
        <a:bodyPr/>
        <a:lstStyle/>
        <a:p>
          <a:endParaRPr lang="es-ES"/>
        </a:p>
      </dgm:t>
    </dgm:pt>
    <dgm:pt modelId="{056AFBFA-31AC-F549-BF41-B8451F0BA71A}" type="pres">
      <dgm:prSet presAssocID="{66B71662-38E5-F04F-B91B-D980A8D3F5AC}" presName="hierChild4" presStyleCnt="0"/>
      <dgm:spPr/>
    </dgm:pt>
    <dgm:pt modelId="{9B16E480-F9D6-0D4D-A067-BC674387CB11}" type="pres">
      <dgm:prSet presAssocID="{66B71662-38E5-F04F-B91B-D980A8D3F5AC}" presName="hierChild5" presStyleCnt="0"/>
      <dgm:spPr/>
    </dgm:pt>
    <dgm:pt modelId="{DEDC2938-EC93-D741-A355-6116D8AE0F1C}" type="pres">
      <dgm:prSet presAssocID="{788084F7-8CEF-524A-BD55-E933BE19318D}" presName="Name37" presStyleLbl="parChTrans1D3" presStyleIdx="4" presStyleCnt="6"/>
      <dgm:spPr/>
      <dgm:t>
        <a:bodyPr/>
        <a:lstStyle/>
        <a:p>
          <a:endParaRPr lang="es-ES"/>
        </a:p>
      </dgm:t>
    </dgm:pt>
    <dgm:pt modelId="{37F02FBF-516C-4743-A5D6-3A7021713336}" type="pres">
      <dgm:prSet presAssocID="{80F21498-329C-9141-8BB2-A16C7C57AAE5}" presName="hierRoot2" presStyleCnt="0">
        <dgm:presLayoutVars>
          <dgm:hierBranch val="init"/>
        </dgm:presLayoutVars>
      </dgm:prSet>
      <dgm:spPr/>
    </dgm:pt>
    <dgm:pt modelId="{BD477136-8427-024D-826A-B9334E774356}" type="pres">
      <dgm:prSet presAssocID="{80F21498-329C-9141-8BB2-A16C7C57AAE5}" presName="rootComposite" presStyleCnt="0"/>
      <dgm:spPr/>
    </dgm:pt>
    <dgm:pt modelId="{DF0C9D84-7FB5-D245-9A23-86453BC9F083}" type="pres">
      <dgm:prSet presAssocID="{80F21498-329C-9141-8BB2-A16C7C57AAE5}" presName="rootText" presStyleLbl="node3" presStyleIdx="4" presStyleCnt="6" custScaleX="245248">
        <dgm:presLayoutVars>
          <dgm:chPref val="3"/>
        </dgm:presLayoutVars>
      </dgm:prSet>
      <dgm:spPr/>
      <dgm:t>
        <a:bodyPr/>
        <a:lstStyle/>
        <a:p>
          <a:endParaRPr lang="es-ES"/>
        </a:p>
      </dgm:t>
    </dgm:pt>
    <dgm:pt modelId="{8A2800B3-8CFF-F642-9F41-E3D19D6201EA}" type="pres">
      <dgm:prSet presAssocID="{80F21498-329C-9141-8BB2-A16C7C57AAE5}" presName="rootConnector" presStyleLbl="node3" presStyleIdx="4" presStyleCnt="6"/>
      <dgm:spPr/>
      <dgm:t>
        <a:bodyPr/>
        <a:lstStyle/>
        <a:p>
          <a:endParaRPr lang="es-ES"/>
        </a:p>
      </dgm:t>
    </dgm:pt>
    <dgm:pt modelId="{6C41BED5-8090-564F-95D0-A9C50C3846AF}" type="pres">
      <dgm:prSet presAssocID="{80F21498-329C-9141-8BB2-A16C7C57AAE5}" presName="hierChild4" presStyleCnt="0"/>
      <dgm:spPr/>
    </dgm:pt>
    <dgm:pt modelId="{81405D28-5060-AD49-A757-246E5B1A67E7}" type="pres">
      <dgm:prSet presAssocID="{80F21498-329C-9141-8BB2-A16C7C57AAE5}" presName="hierChild5" presStyleCnt="0"/>
      <dgm:spPr/>
    </dgm:pt>
    <dgm:pt modelId="{35A1BB9F-0205-4346-83E9-5D675D449CEC}" type="pres">
      <dgm:prSet presAssocID="{8B7F664D-34E6-614A-8625-FE4BD4CE8363}" presName="Name37" presStyleLbl="parChTrans1D3" presStyleIdx="5" presStyleCnt="6"/>
      <dgm:spPr/>
      <dgm:t>
        <a:bodyPr/>
        <a:lstStyle/>
        <a:p>
          <a:endParaRPr lang="es-ES"/>
        </a:p>
      </dgm:t>
    </dgm:pt>
    <dgm:pt modelId="{552B6760-D001-584F-B030-0E10D4169DF3}" type="pres">
      <dgm:prSet presAssocID="{58AE8117-66AE-BE4F-9857-0481D7D23057}" presName="hierRoot2" presStyleCnt="0">
        <dgm:presLayoutVars>
          <dgm:hierBranch val="init"/>
        </dgm:presLayoutVars>
      </dgm:prSet>
      <dgm:spPr/>
    </dgm:pt>
    <dgm:pt modelId="{DAD8B497-6221-B44A-976A-A8BE21FA348C}" type="pres">
      <dgm:prSet presAssocID="{58AE8117-66AE-BE4F-9857-0481D7D23057}" presName="rootComposite" presStyleCnt="0"/>
      <dgm:spPr/>
    </dgm:pt>
    <dgm:pt modelId="{A4AEC15E-F7D3-8F45-9840-319BF1242635}" type="pres">
      <dgm:prSet presAssocID="{58AE8117-66AE-BE4F-9857-0481D7D23057}" presName="rootText" presStyleLbl="node3" presStyleIdx="5" presStyleCnt="6" custScaleX="245248">
        <dgm:presLayoutVars>
          <dgm:chPref val="3"/>
        </dgm:presLayoutVars>
      </dgm:prSet>
      <dgm:spPr/>
      <dgm:t>
        <a:bodyPr/>
        <a:lstStyle/>
        <a:p>
          <a:endParaRPr lang="es-ES"/>
        </a:p>
      </dgm:t>
    </dgm:pt>
    <dgm:pt modelId="{DF181173-6A46-9843-89F7-727EB8E09A9D}" type="pres">
      <dgm:prSet presAssocID="{58AE8117-66AE-BE4F-9857-0481D7D23057}" presName="rootConnector" presStyleLbl="node3" presStyleIdx="5" presStyleCnt="6"/>
      <dgm:spPr/>
      <dgm:t>
        <a:bodyPr/>
        <a:lstStyle/>
        <a:p>
          <a:endParaRPr lang="es-ES"/>
        </a:p>
      </dgm:t>
    </dgm:pt>
    <dgm:pt modelId="{6B605304-87C4-0542-9B0F-199AC2F92C24}" type="pres">
      <dgm:prSet presAssocID="{58AE8117-66AE-BE4F-9857-0481D7D23057}" presName="hierChild4" presStyleCnt="0"/>
      <dgm:spPr/>
    </dgm:pt>
    <dgm:pt modelId="{444F6C05-9EE2-0B46-AE76-57D74620C15A}" type="pres">
      <dgm:prSet presAssocID="{58AE8117-66AE-BE4F-9857-0481D7D23057}" presName="hierChild5" presStyleCnt="0"/>
      <dgm:spPr/>
    </dgm:pt>
    <dgm:pt modelId="{C05A9CEA-6F4D-6044-87A0-45FF5814817F}" type="pres">
      <dgm:prSet presAssocID="{72C4536E-0997-AC42-957C-4CF4C392E631}" presName="hierChild5" presStyleCnt="0"/>
      <dgm:spPr/>
    </dgm:pt>
    <dgm:pt modelId="{0EB7537C-C506-6C46-9BDC-525690AD7DF2}" type="pres">
      <dgm:prSet presAssocID="{623130CB-8A1E-4741-83CA-5378F3ED3FFB}" presName="hierChild3" presStyleCnt="0"/>
      <dgm:spPr/>
    </dgm:pt>
  </dgm:ptLst>
  <dgm:cxnLst>
    <dgm:cxn modelId="{396BEDE5-827A-FC48-9B72-7E9AB5B66E4E}" type="presOf" srcId="{82FB6289-2D29-D243-AE7A-6372BB084B28}" destId="{15562152-DE7B-C549-85BC-05F14F090AFA}" srcOrd="1" destOrd="0" presId="urn:microsoft.com/office/officeart/2005/8/layout/orgChart1"/>
    <dgm:cxn modelId="{AF61CA85-98D5-BC41-8E64-1E629790549A}" srcId="{623130CB-8A1E-4741-83CA-5378F3ED3FFB}" destId="{D70BC7EB-C255-CE48-9C78-56714C7CA4F1}" srcOrd="2" destOrd="0" parTransId="{454311A7-3BD8-754D-8034-62EE0D26A775}" sibTransId="{4B8322AD-11C2-2F4F-A055-A5F897495079}"/>
    <dgm:cxn modelId="{CB4D57B3-19F7-1743-AE1B-25745CCB2956}" type="presOf" srcId="{80F21498-329C-9141-8BB2-A16C7C57AAE5}" destId="{8A2800B3-8CFF-F642-9F41-E3D19D6201EA}" srcOrd="1" destOrd="0" presId="urn:microsoft.com/office/officeart/2005/8/layout/orgChart1"/>
    <dgm:cxn modelId="{F0D1EA78-2F8E-934B-AC56-BE63E7C707A7}" type="presOf" srcId="{58AE8117-66AE-BE4F-9857-0481D7D23057}" destId="{DF181173-6A46-9843-89F7-727EB8E09A9D}" srcOrd="1" destOrd="0" presId="urn:microsoft.com/office/officeart/2005/8/layout/orgChart1"/>
    <dgm:cxn modelId="{47EEE591-8E9E-1244-AAA6-4A465A2C9814}" type="presOf" srcId="{7A196189-E859-2243-8F48-FAB51BE7095C}" destId="{B962DDC4-E57B-BC4E-8588-E828E293CFEE}" srcOrd="1" destOrd="0" presId="urn:microsoft.com/office/officeart/2005/8/layout/orgChart1"/>
    <dgm:cxn modelId="{B14895D5-4412-3241-8EDF-4B8BCFF78BE2}" type="presOf" srcId="{7A196189-E859-2243-8F48-FAB51BE7095C}" destId="{22D590EA-B363-7344-93FD-642BF2E15FF4}" srcOrd="0" destOrd="0" presId="urn:microsoft.com/office/officeart/2005/8/layout/orgChart1"/>
    <dgm:cxn modelId="{0722B188-8609-1C46-8DC9-35480713CCDB}" srcId="{72C4536E-0997-AC42-957C-4CF4C392E631}" destId="{66B71662-38E5-F04F-B91B-D980A8D3F5AC}" srcOrd="3" destOrd="0" parTransId="{B64E5B3D-AE51-0B41-890E-3AAF8EAF63D7}" sibTransId="{DCB1BB47-66D2-934F-AB95-E08F09386F45}"/>
    <dgm:cxn modelId="{E7AB00FF-DC99-1B4D-B223-F3F4078B9E12}" type="presOf" srcId="{12324DE6-5196-DB4A-9295-AB3FC130CCD9}" destId="{D89CD63F-5E9B-B348-A1B1-4B3425B74E0C}" srcOrd="0" destOrd="0" presId="urn:microsoft.com/office/officeart/2005/8/layout/orgChart1"/>
    <dgm:cxn modelId="{CD99F4D9-B228-6049-80CA-4A3A684444DA}" type="presOf" srcId="{454311A7-3BD8-754D-8034-62EE0D26A775}" destId="{81DE5C65-2E09-EB48-BD76-2E8958DD8BF8}" srcOrd="0" destOrd="0" presId="urn:microsoft.com/office/officeart/2005/8/layout/orgChart1"/>
    <dgm:cxn modelId="{BAD1BADE-5A6A-EE41-B29B-5CDF7E8BA2C3}" type="presOf" srcId="{9F3A288E-878B-3049-A3A9-E0E7D7BDCB0C}" destId="{78D7FD7D-32E9-E643-BAAF-4A2C97E7B670}" srcOrd="0" destOrd="0" presId="urn:microsoft.com/office/officeart/2005/8/layout/orgChart1"/>
    <dgm:cxn modelId="{9638FC67-E9FB-8C49-9703-D66AE458CAE9}" type="presOf" srcId="{67AD7F4A-AD55-DE4C-A5A0-01E3B92EF57D}" destId="{F3B9AB55-210C-EE47-80C9-6E5DA0BEAD70}" srcOrd="0" destOrd="0" presId="urn:microsoft.com/office/officeart/2005/8/layout/orgChart1"/>
    <dgm:cxn modelId="{B0DA2298-4D81-A340-A66B-1CE5A557CA45}" type="presOf" srcId="{D70BC7EB-C255-CE48-9C78-56714C7CA4F1}" destId="{BDBF1C21-383C-9049-8EE8-2DF4D130FE7B}" srcOrd="1" destOrd="0" presId="urn:microsoft.com/office/officeart/2005/8/layout/orgChart1"/>
    <dgm:cxn modelId="{0E89FDA5-A087-1044-8397-0CA5D2401992}" type="presOf" srcId="{93A2D78D-58ED-744F-A813-B8BC596DBD41}" destId="{9F4C5436-0A85-3B48-B820-E76738AB715F}" srcOrd="0" destOrd="0" presId="urn:microsoft.com/office/officeart/2005/8/layout/orgChart1"/>
    <dgm:cxn modelId="{BA0BE6EC-03B0-DC49-AEBF-5C7A689714D5}" type="presOf" srcId="{623130CB-8A1E-4741-83CA-5378F3ED3FFB}" destId="{721E1512-1BC3-A94C-B5B7-F1E5BDA88D35}" srcOrd="1" destOrd="0" presId="urn:microsoft.com/office/officeart/2005/8/layout/orgChart1"/>
    <dgm:cxn modelId="{0B846CB2-75F7-D547-91EB-846DFBD77B21}" type="presOf" srcId="{67AD7F4A-AD55-DE4C-A5A0-01E3B92EF57D}" destId="{8ED81CBF-5071-6843-A6F8-7ECA6607D199}" srcOrd="1" destOrd="0" presId="urn:microsoft.com/office/officeart/2005/8/layout/orgChart1"/>
    <dgm:cxn modelId="{47F853F8-3C00-F74C-A4DC-82A58F484EAF}" srcId="{72C4536E-0997-AC42-957C-4CF4C392E631}" destId="{58AE8117-66AE-BE4F-9857-0481D7D23057}" srcOrd="5" destOrd="0" parTransId="{8B7F664D-34E6-614A-8625-FE4BD4CE8363}" sibTransId="{3B706294-0D15-5248-A153-A21A14D02E91}"/>
    <dgm:cxn modelId="{4ACD64C3-11ED-E446-91CC-FBA5DE3C2B40}" type="presOf" srcId="{20FAC12B-B7CD-4F48-B8CA-0B9DDD998576}" destId="{2AEFF6ED-B825-F54C-9E40-B488E446721D}" srcOrd="0" destOrd="0" presId="urn:microsoft.com/office/officeart/2005/8/layout/orgChart1"/>
    <dgm:cxn modelId="{81E69089-43B1-5D46-8239-1E667B8F3373}" srcId="{72C4536E-0997-AC42-957C-4CF4C392E631}" destId="{80F21498-329C-9141-8BB2-A16C7C57AAE5}" srcOrd="4" destOrd="0" parTransId="{788084F7-8CEF-524A-BD55-E933BE19318D}" sibTransId="{FF636FED-1A1D-F04B-BBA1-58646451DDA3}"/>
    <dgm:cxn modelId="{E8EB16D9-2E0A-854B-A732-E8FFB16BD445}" type="presOf" srcId="{58AE8117-66AE-BE4F-9857-0481D7D23057}" destId="{A4AEC15E-F7D3-8F45-9840-319BF1242635}" srcOrd="0" destOrd="0" presId="urn:microsoft.com/office/officeart/2005/8/layout/orgChart1"/>
    <dgm:cxn modelId="{C08D2EF5-F153-1642-BDE0-80499AA1C4BF}" srcId="{623130CB-8A1E-4741-83CA-5378F3ED3FFB}" destId="{72C4536E-0997-AC42-957C-4CF4C392E631}" srcOrd="3" destOrd="0" parTransId="{BE720A07-5585-6F41-81B9-2F035BFC2896}" sibTransId="{8E620061-7807-214E-9799-6DFBEC064B85}"/>
    <dgm:cxn modelId="{995F5A85-30A2-4743-9C27-12F34FC60989}" srcId="{72C4536E-0997-AC42-957C-4CF4C392E631}" destId="{82FB6289-2D29-D243-AE7A-6372BB084B28}" srcOrd="1" destOrd="0" parTransId="{C92731FE-F7B7-5645-B083-191705A3F47C}" sibTransId="{6B9DF53B-0212-BD42-A339-0D9D5DA178AB}"/>
    <dgm:cxn modelId="{D8D8E9BA-9ECE-A942-A21A-D2821B558F99}" type="presOf" srcId="{66B71662-38E5-F04F-B91B-D980A8D3F5AC}" destId="{BB9FE846-3FB8-264E-B886-5EF97DFA8A74}" srcOrd="1" destOrd="0" presId="urn:microsoft.com/office/officeart/2005/8/layout/orgChart1"/>
    <dgm:cxn modelId="{106ED4D2-E603-EC45-9321-96CE285F0704}" type="presOf" srcId="{B64E5B3D-AE51-0B41-890E-3AAF8EAF63D7}" destId="{8AB72AF6-F45A-2C4A-874E-AF38638BFA8C}" srcOrd="0" destOrd="0" presId="urn:microsoft.com/office/officeart/2005/8/layout/orgChart1"/>
    <dgm:cxn modelId="{E5FCAB7B-2BC4-9F44-9707-AE94C6F6023E}" type="presOf" srcId="{66B71662-38E5-F04F-B91B-D980A8D3F5AC}" destId="{836E6730-0D23-7749-81D6-9F487FA6EACE}" srcOrd="0" destOrd="0" presId="urn:microsoft.com/office/officeart/2005/8/layout/orgChart1"/>
    <dgm:cxn modelId="{44679767-C7D4-E945-8750-F4854389E0F7}" type="presOf" srcId="{623130CB-8A1E-4741-83CA-5378F3ED3FFB}" destId="{2DBE08C8-ACD1-754A-98FC-2490D3D952B4}" srcOrd="0" destOrd="0" presId="urn:microsoft.com/office/officeart/2005/8/layout/orgChart1"/>
    <dgm:cxn modelId="{6BDD0D82-6B86-1E43-AC24-B4BC836BA7C8}" type="presOf" srcId="{C92731FE-F7B7-5645-B083-191705A3F47C}" destId="{51105675-37A4-E043-9F46-1E269D9401A0}" srcOrd="0" destOrd="0" presId="urn:microsoft.com/office/officeart/2005/8/layout/orgChart1"/>
    <dgm:cxn modelId="{160784B1-1B8B-DE44-9C24-B6674A2DE00B}" srcId="{72C4536E-0997-AC42-957C-4CF4C392E631}" destId="{9F3A288E-878B-3049-A3A9-E0E7D7BDCB0C}" srcOrd="0" destOrd="0" parTransId="{6E4DAB85-5CB4-AF4A-8881-2A2AB106BBAC}" sibTransId="{58983D14-2686-1B48-BC38-9B1593655F15}"/>
    <dgm:cxn modelId="{DDFAF727-F543-8A48-A840-D454F0565034}" srcId="{1552D109-D3BE-C749-A59D-6BAA69B59BC7}" destId="{623130CB-8A1E-4741-83CA-5378F3ED3FFB}" srcOrd="0" destOrd="0" parTransId="{2970CC43-62BC-1F44-8ADF-9E091BC222A7}" sibTransId="{31C19249-B9C8-074E-AE84-B1BBA46E8E64}"/>
    <dgm:cxn modelId="{AE0417F8-6BE6-8145-8A96-BF6FE2EC8FA5}" type="presOf" srcId="{BE720A07-5585-6F41-81B9-2F035BFC2896}" destId="{05612983-7E41-DC46-8C4D-A444A20BAEDB}" srcOrd="0" destOrd="0" presId="urn:microsoft.com/office/officeart/2005/8/layout/orgChart1"/>
    <dgm:cxn modelId="{A1F94BD2-E9C2-7648-B412-44A206A38CA4}" type="presOf" srcId="{82FB6289-2D29-D243-AE7A-6372BB084B28}" destId="{E7D55A99-7D10-334D-885A-DCDC5ACAB5EB}" srcOrd="0" destOrd="0" presId="urn:microsoft.com/office/officeart/2005/8/layout/orgChart1"/>
    <dgm:cxn modelId="{E832CC59-A24B-2D49-A927-63E3768FFDD7}" srcId="{72C4536E-0997-AC42-957C-4CF4C392E631}" destId="{93A2D78D-58ED-744F-A813-B8BC596DBD41}" srcOrd="2" destOrd="0" parTransId="{20FAC12B-B7CD-4F48-B8CA-0B9DDD998576}" sibTransId="{B077B87E-E771-9340-A5F0-1E80C12D4D5B}"/>
    <dgm:cxn modelId="{587C4443-79A1-A441-B362-AD55FE779898}" type="presOf" srcId="{72C4536E-0997-AC42-957C-4CF4C392E631}" destId="{7B8A123F-90E3-2F45-A0D9-8CBFE960BE08}" srcOrd="1" destOrd="0" presId="urn:microsoft.com/office/officeart/2005/8/layout/orgChart1"/>
    <dgm:cxn modelId="{77E1EC20-AD1A-0F4B-B608-340D981EDE13}" type="presOf" srcId="{1552D109-D3BE-C749-A59D-6BAA69B59BC7}" destId="{FF7C2615-21D6-B241-8660-C6C3364904C1}" srcOrd="0" destOrd="0" presId="urn:microsoft.com/office/officeart/2005/8/layout/orgChart1"/>
    <dgm:cxn modelId="{C2550E16-99E2-7840-A26A-C96F16511E31}" type="presOf" srcId="{8B7F664D-34E6-614A-8625-FE4BD4CE8363}" destId="{35A1BB9F-0205-4346-83E9-5D675D449CEC}" srcOrd="0" destOrd="0" presId="urn:microsoft.com/office/officeart/2005/8/layout/orgChart1"/>
    <dgm:cxn modelId="{25BB709A-2BFA-164E-99E5-A17DB5C9217E}" type="presOf" srcId="{6E4DAB85-5CB4-AF4A-8881-2A2AB106BBAC}" destId="{BC667B87-110B-364A-99A2-3918D117C977}" srcOrd="0" destOrd="0" presId="urn:microsoft.com/office/officeart/2005/8/layout/orgChart1"/>
    <dgm:cxn modelId="{A8E1B40B-5A9A-0E4B-9118-B92BD8473FFB}" type="presOf" srcId="{93A2D78D-58ED-744F-A813-B8BC596DBD41}" destId="{6DB3BC69-679D-424C-8F0B-53AE66C92A79}" srcOrd="1" destOrd="0" presId="urn:microsoft.com/office/officeart/2005/8/layout/orgChart1"/>
    <dgm:cxn modelId="{184C2DB8-36C2-304F-B04F-A749E7E091A5}" type="presOf" srcId="{5BA4B3F3-C125-2846-B9D3-8E9B1080D30F}" destId="{34FA60D6-B9DC-524E-AAAE-0B6805C0DF69}" srcOrd="0" destOrd="0" presId="urn:microsoft.com/office/officeart/2005/8/layout/orgChart1"/>
    <dgm:cxn modelId="{F27C5C6D-FE88-2141-8F0F-3494FA705E83}" type="presOf" srcId="{D70BC7EB-C255-CE48-9C78-56714C7CA4F1}" destId="{3D4D5C24-6076-304F-A206-1E1DBC9B9314}" srcOrd="0" destOrd="0" presId="urn:microsoft.com/office/officeart/2005/8/layout/orgChart1"/>
    <dgm:cxn modelId="{6CFEC8C2-7E7E-7E46-B60E-4A8450422FC7}" srcId="{623130CB-8A1E-4741-83CA-5378F3ED3FFB}" destId="{67AD7F4A-AD55-DE4C-A5A0-01E3B92EF57D}" srcOrd="1" destOrd="0" parTransId="{5BA4B3F3-C125-2846-B9D3-8E9B1080D30F}" sibTransId="{43C6C083-5B00-7047-AC2E-1305F7A34066}"/>
    <dgm:cxn modelId="{3A8138F3-52C9-FA45-96CE-CBF8DC4A6689}" type="presOf" srcId="{72C4536E-0997-AC42-957C-4CF4C392E631}" destId="{4283F8B3-6C1B-DD44-9E96-CB423C304ABE}" srcOrd="0" destOrd="0" presId="urn:microsoft.com/office/officeart/2005/8/layout/orgChart1"/>
    <dgm:cxn modelId="{F02DCF5C-2ACA-444A-A13C-0E8D0E4EEE82}" type="presOf" srcId="{9F3A288E-878B-3049-A3A9-E0E7D7BDCB0C}" destId="{62CF700C-CF83-F14C-BF81-0E2CC8735413}" srcOrd="1" destOrd="0" presId="urn:microsoft.com/office/officeart/2005/8/layout/orgChart1"/>
    <dgm:cxn modelId="{BEFD55BE-6A07-5E4D-98C9-A626BB419C16}" type="presOf" srcId="{80F21498-329C-9141-8BB2-A16C7C57AAE5}" destId="{DF0C9D84-7FB5-D245-9A23-86453BC9F083}" srcOrd="0" destOrd="0" presId="urn:microsoft.com/office/officeart/2005/8/layout/orgChart1"/>
    <dgm:cxn modelId="{C1F20034-E51B-6346-9981-08295D587E63}" type="presOf" srcId="{788084F7-8CEF-524A-BD55-E933BE19318D}" destId="{DEDC2938-EC93-D741-A355-6116D8AE0F1C}" srcOrd="0" destOrd="0" presId="urn:microsoft.com/office/officeart/2005/8/layout/orgChart1"/>
    <dgm:cxn modelId="{A398379C-28DE-9A4F-9F25-BC0E99F915E9}" srcId="{623130CB-8A1E-4741-83CA-5378F3ED3FFB}" destId="{7A196189-E859-2243-8F48-FAB51BE7095C}" srcOrd="0" destOrd="0" parTransId="{12324DE6-5196-DB4A-9295-AB3FC130CCD9}" sibTransId="{9E9F99A8-05AF-0D42-AC40-2FEF6F615C38}"/>
    <dgm:cxn modelId="{95ACE32B-0B4B-6249-8F21-817C863A8047}" type="presParOf" srcId="{FF7C2615-21D6-B241-8660-C6C3364904C1}" destId="{363478E0-C3E4-F04E-9E20-FB19CBBB43C6}" srcOrd="0" destOrd="0" presId="urn:microsoft.com/office/officeart/2005/8/layout/orgChart1"/>
    <dgm:cxn modelId="{92008B7D-B172-0F47-8E06-3E8E3D8BF664}" type="presParOf" srcId="{363478E0-C3E4-F04E-9E20-FB19CBBB43C6}" destId="{31DF53A6-995F-8040-AA33-CF9FE6E49178}" srcOrd="0" destOrd="0" presId="urn:microsoft.com/office/officeart/2005/8/layout/orgChart1"/>
    <dgm:cxn modelId="{61BF1B46-E277-BB46-B2BB-85643907FCDA}" type="presParOf" srcId="{31DF53A6-995F-8040-AA33-CF9FE6E49178}" destId="{2DBE08C8-ACD1-754A-98FC-2490D3D952B4}" srcOrd="0" destOrd="0" presId="urn:microsoft.com/office/officeart/2005/8/layout/orgChart1"/>
    <dgm:cxn modelId="{1207A1BF-1E48-DA45-96B0-222DF14789A4}" type="presParOf" srcId="{31DF53A6-995F-8040-AA33-CF9FE6E49178}" destId="{721E1512-1BC3-A94C-B5B7-F1E5BDA88D35}" srcOrd="1" destOrd="0" presId="urn:microsoft.com/office/officeart/2005/8/layout/orgChart1"/>
    <dgm:cxn modelId="{0725559E-A2A1-204F-A885-C136867640A6}" type="presParOf" srcId="{363478E0-C3E4-F04E-9E20-FB19CBBB43C6}" destId="{32350A12-16FE-5A46-AB09-C9E435A0057C}" srcOrd="1" destOrd="0" presId="urn:microsoft.com/office/officeart/2005/8/layout/orgChart1"/>
    <dgm:cxn modelId="{AC8D0A00-FFB0-5440-B113-B069BEBD4449}" type="presParOf" srcId="{32350A12-16FE-5A46-AB09-C9E435A0057C}" destId="{D89CD63F-5E9B-B348-A1B1-4B3425B74E0C}" srcOrd="0" destOrd="0" presId="urn:microsoft.com/office/officeart/2005/8/layout/orgChart1"/>
    <dgm:cxn modelId="{2481B6C1-8072-DE40-9F49-D30EC677FB86}" type="presParOf" srcId="{32350A12-16FE-5A46-AB09-C9E435A0057C}" destId="{0D7DBBC0-5024-5649-B573-D73FDEB09180}" srcOrd="1" destOrd="0" presId="urn:microsoft.com/office/officeart/2005/8/layout/orgChart1"/>
    <dgm:cxn modelId="{8AF5C2D0-90B8-7544-86B9-EC0CFF9E89BD}" type="presParOf" srcId="{0D7DBBC0-5024-5649-B573-D73FDEB09180}" destId="{BEE14227-6B68-4F4F-B44D-324CCC459E77}" srcOrd="0" destOrd="0" presId="urn:microsoft.com/office/officeart/2005/8/layout/orgChart1"/>
    <dgm:cxn modelId="{0275646B-25CF-3B4B-BF20-091424D973A1}" type="presParOf" srcId="{BEE14227-6B68-4F4F-B44D-324CCC459E77}" destId="{22D590EA-B363-7344-93FD-642BF2E15FF4}" srcOrd="0" destOrd="0" presId="urn:microsoft.com/office/officeart/2005/8/layout/orgChart1"/>
    <dgm:cxn modelId="{79C8F7BC-E745-684D-A8A6-A8D4B673AD92}" type="presParOf" srcId="{BEE14227-6B68-4F4F-B44D-324CCC459E77}" destId="{B962DDC4-E57B-BC4E-8588-E828E293CFEE}" srcOrd="1" destOrd="0" presId="urn:microsoft.com/office/officeart/2005/8/layout/orgChart1"/>
    <dgm:cxn modelId="{F5BE1CE0-9912-3F42-B9F0-1E1D71E94E35}" type="presParOf" srcId="{0D7DBBC0-5024-5649-B573-D73FDEB09180}" destId="{BCE93881-D0B8-894F-A17C-EB9B33A50678}" srcOrd="1" destOrd="0" presId="urn:microsoft.com/office/officeart/2005/8/layout/orgChart1"/>
    <dgm:cxn modelId="{C409E1A8-831E-6040-8987-D37D3BDE222D}" type="presParOf" srcId="{0D7DBBC0-5024-5649-B573-D73FDEB09180}" destId="{D227FBD8-42D1-B643-B9F4-E910D074C2E1}" srcOrd="2" destOrd="0" presId="urn:microsoft.com/office/officeart/2005/8/layout/orgChart1"/>
    <dgm:cxn modelId="{53446C81-0039-4A4C-9DA6-8A804FE2C682}" type="presParOf" srcId="{32350A12-16FE-5A46-AB09-C9E435A0057C}" destId="{34FA60D6-B9DC-524E-AAAE-0B6805C0DF69}" srcOrd="2" destOrd="0" presId="urn:microsoft.com/office/officeart/2005/8/layout/orgChart1"/>
    <dgm:cxn modelId="{D94196A8-0EF3-A049-A4F4-7287D69F59A2}" type="presParOf" srcId="{32350A12-16FE-5A46-AB09-C9E435A0057C}" destId="{358E97CB-D2B7-174E-93C5-A0C60F7A04B1}" srcOrd="3" destOrd="0" presId="urn:microsoft.com/office/officeart/2005/8/layout/orgChart1"/>
    <dgm:cxn modelId="{7044DC2E-AAC5-3E41-B0C9-4CC2E91E60D1}" type="presParOf" srcId="{358E97CB-D2B7-174E-93C5-A0C60F7A04B1}" destId="{DBA2BFAB-B5E8-E74D-8962-8E490734735B}" srcOrd="0" destOrd="0" presId="urn:microsoft.com/office/officeart/2005/8/layout/orgChart1"/>
    <dgm:cxn modelId="{44226B6C-37CF-834E-85AA-7847FD4A672F}" type="presParOf" srcId="{DBA2BFAB-B5E8-E74D-8962-8E490734735B}" destId="{F3B9AB55-210C-EE47-80C9-6E5DA0BEAD70}" srcOrd="0" destOrd="0" presId="urn:microsoft.com/office/officeart/2005/8/layout/orgChart1"/>
    <dgm:cxn modelId="{D319CE60-1FA6-AE4F-B6AE-096873F9D765}" type="presParOf" srcId="{DBA2BFAB-B5E8-E74D-8962-8E490734735B}" destId="{8ED81CBF-5071-6843-A6F8-7ECA6607D199}" srcOrd="1" destOrd="0" presId="urn:microsoft.com/office/officeart/2005/8/layout/orgChart1"/>
    <dgm:cxn modelId="{E9E03614-9545-4B4A-8A44-9C2F7508D3E7}" type="presParOf" srcId="{358E97CB-D2B7-174E-93C5-A0C60F7A04B1}" destId="{BC78C74F-B126-A24B-AA39-734798D01D08}" srcOrd="1" destOrd="0" presId="urn:microsoft.com/office/officeart/2005/8/layout/orgChart1"/>
    <dgm:cxn modelId="{2CD58CDF-03C8-A54F-92B5-43B32F3C2DEE}" type="presParOf" srcId="{358E97CB-D2B7-174E-93C5-A0C60F7A04B1}" destId="{15A4B306-9502-BB44-AEAD-E8AB0F6668C5}" srcOrd="2" destOrd="0" presId="urn:microsoft.com/office/officeart/2005/8/layout/orgChart1"/>
    <dgm:cxn modelId="{89535E9C-67CC-E94D-A8F4-061A0DE4BBC3}" type="presParOf" srcId="{32350A12-16FE-5A46-AB09-C9E435A0057C}" destId="{81DE5C65-2E09-EB48-BD76-2E8958DD8BF8}" srcOrd="4" destOrd="0" presId="urn:microsoft.com/office/officeart/2005/8/layout/orgChart1"/>
    <dgm:cxn modelId="{21FF7280-9669-4C43-92CD-A4DC23174881}" type="presParOf" srcId="{32350A12-16FE-5A46-AB09-C9E435A0057C}" destId="{F1FB3F79-5626-E249-8686-D13763FE89D0}" srcOrd="5" destOrd="0" presId="urn:microsoft.com/office/officeart/2005/8/layout/orgChart1"/>
    <dgm:cxn modelId="{F653E94C-1E10-864A-98B3-E5A6149FE06E}" type="presParOf" srcId="{F1FB3F79-5626-E249-8686-D13763FE89D0}" destId="{179A2C60-61D3-0A42-8FC2-927D29E57335}" srcOrd="0" destOrd="0" presId="urn:microsoft.com/office/officeart/2005/8/layout/orgChart1"/>
    <dgm:cxn modelId="{61A11F46-D67E-F64D-934A-640A0F8C22F4}" type="presParOf" srcId="{179A2C60-61D3-0A42-8FC2-927D29E57335}" destId="{3D4D5C24-6076-304F-A206-1E1DBC9B9314}" srcOrd="0" destOrd="0" presId="urn:microsoft.com/office/officeart/2005/8/layout/orgChart1"/>
    <dgm:cxn modelId="{FAE00E82-52D5-3343-A3FB-DE8A7D15FB6B}" type="presParOf" srcId="{179A2C60-61D3-0A42-8FC2-927D29E57335}" destId="{BDBF1C21-383C-9049-8EE8-2DF4D130FE7B}" srcOrd="1" destOrd="0" presId="urn:microsoft.com/office/officeart/2005/8/layout/orgChart1"/>
    <dgm:cxn modelId="{6E27149C-1521-0A4C-BD91-1D39F8849925}" type="presParOf" srcId="{F1FB3F79-5626-E249-8686-D13763FE89D0}" destId="{081963AA-9B19-FB48-8F26-9A4951910166}" srcOrd="1" destOrd="0" presId="urn:microsoft.com/office/officeart/2005/8/layout/orgChart1"/>
    <dgm:cxn modelId="{1357D1A3-A0C8-1E49-934C-8141B8044DC3}" type="presParOf" srcId="{F1FB3F79-5626-E249-8686-D13763FE89D0}" destId="{97F36F16-8EB8-EA45-A4CF-8304BFF7D233}" srcOrd="2" destOrd="0" presId="urn:microsoft.com/office/officeart/2005/8/layout/orgChart1"/>
    <dgm:cxn modelId="{A41BCA11-CC34-A448-B8E4-A8DA97AFCA48}" type="presParOf" srcId="{32350A12-16FE-5A46-AB09-C9E435A0057C}" destId="{05612983-7E41-DC46-8C4D-A444A20BAEDB}" srcOrd="6" destOrd="0" presId="urn:microsoft.com/office/officeart/2005/8/layout/orgChart1"/>
    <dgm:cxn modelId="{8EE31AFD-8869-7449-916D-4D00404F34AD}" type="presParOf" srcId="{32350A12-16FE-5A46-AB09-C9E435A0057C}" destId="{109AACA5-3DF5-4842-8B04-B944BDC9B2B8}" srcOrd="7" destOrd="0" presId="urn:microsoft.com/office/officeart/2005/8/layout/orgChart1"/>
    <dgm:cxn modelId="{6F986225-4463-9349-9ED5-DD89437D9432}" type="presParOf" srcId="{109AACA5-3DF5-4842-8B04-B944BDC9B2B8}" destId="{E898B5D7-D9F9-0947-92CD-C54501332BFB}" srcOrd="0" destOrd="0" presId="urn:microsoft.com/office/officeart/2005/8/layout/orgChart1"/>
    <dgm:cxn modelId="{24C88D14-6C71-2140-8C5A-44977276218B}" type="presParOf" srcId="{E898B5D7-D9F9-0947-92CD-C54501332BFB}" destId="{4283F8B3-6C1B-DD44-9E96-CB423C304ABE}" srcOrd="0" destOrd="0" presId="urn:microsoft.com/office/officeart/2005/8/layout/orgChart1"/>
    <dgm:cxn modelId="{D6319FA5-C49F-A748-A3A0-6684301BE498}" type="presParOf" srcId="{E898B5D7-D9F9-0947-92CD-C54501332BFB}" destId="{7B8A123F-90E3-2F45-A0D9-8CBFE960BE08}" srcOrd="1" destOrd="0" presId="urn:microsoft.com/office/officeart/2005/8/layout/orgChart1"/>
    <dgm:cxn modelId="{72CCE2F5-1FBA-AB49-8438-9BC779D08452}" type="presParOf" srcId="{109AACA5-3DF5-4842-8B04-B944BDC9B2B8}" destId="{6B071F5B-86D1-564A-9E4B-F0134F3E6B5E}" srcOrd="1" destOrd="0" presId="urn:microsoft.com/office/officeart/2005/8/layout/orgChart1"/>
    <dgm:cxn modelId="{EA8AFDC7-ABDE-584F-BB79-FA21B2AE8DBF}" type="presParOf" srcId="{6B071F5B-86D1-564A-9E4B-F0134F3E6B5E}" destId="{BC667B87-110B-364A-99A2-3918D117C977}" srcOrd="0" destOrd="0" presId="urn:microsoft.com/office/officeart/2005/8/layout/orgChart1"/>
    <dgm:cxn modelId="{7F81A0A5-FBB1-5147-9F46-DB79F494E6EC}" type="presParOf" srcId="{6B071F5B-86D1-564A-9E4B-F0134F3E6B5E}" destId="{8F55ABC6-521F-0D42-9394-1B14450C36CD}" srcOrd="1" destOrd="0" presId="urn:microsoft.com/office/officeart/2005/8/layout/orgChart1"/>
    <dgm:cxn modelId="{1C9AA414-3CDD-4645-A5A7-51C328546FDD}" type="presParOf" srcId="{8F55ABC6-521F-0D42-9394-1B14450C36CD}" destId="{4A472E39-0B66-A647-AA16-72BA48068B86}" srcOrd="0" destOrd="0" presId="urn:microsoft.com/office/officeart/2005/8/layout/orgChart1"/>
    <dgm:cxn modelId="{C70AAD7E-FCB4-6748-B46B-5144BFAC4CAA}" type="presParOf" srcId="{4A472E39-0B66-A647-AA16-72BA48068B86}" destId="{78D7FD7D-32E9-E643-BAAF-4A2C97E7B670}" srcOrd="0" destOrd="0" presId="urn:microsoft.com/office/officeart/2005/8/layout/orgChart1"/>
    <dgm:cxn modelId="{EE6BE506-F439-584E-ADAB-CA7015724487}" type="presParOf" srcId="{4A472E39-0B66-A647-AA16-72BA48068B86}" destId="{62CF700C-CF83-F14C-BF81-0E2CC8735413}" srcOrd="1" destOrd="0" presId="urn:microsoft.com/office/officeart/2005/8/layout/orgChart1"/>
    <dgm:cxn modelId="{92339BEF-C314-7240-B643-CEC5BB3E52ED}" type="presParOf" srcId="{8F55ABC6-521F-0D42-9394-1B14450C36CD}" destId="{DFB71B9C-72A7-1C4A-B593-3FDD89452D19}" srcOrd="1" destOrd="0" presId="urn:microsoft.com/office/officeart/2005/8/layout/orgChart1"/>
    <dgm:cxn modelId="{3D5AD543-4486-EF41-8B66-6A59A30374E0}" type="presParOf" srcId="{8F55ABC6-521F-0D42-9394-1B14450C36CD}" destId="{7EA389F1-0DDA-1D4D-93D5-9AD5C8EC0332}" srcOrd="2" destOrd="0" presId="urn:microsoft.com/office/officeart/2005/8/layout/orgChart1"/>
    <dgm:cxn modelId="{669BD985-9398-FB4A-B39A-C65EBE152D61}" type="presParOf" srcId="{6B071F5B-86D1-564A-9E4B-F0134F3E6B5E}" destId="{51105675-37A4-E043-9F46-1E269D9401A0}" srcOrd="2" destOrd="0" presId="urn:microsoft.com/office/officeart/2005/8/layout/orgChart1"/>
    <dgm:cxn modelId="{6BF79814-7FD9-834C-A014-7E93EC97B05E}" type="presParOf" srcId="{6B071F5B-86D1-564A-9E4B-F0134F3E6B5E}" destId="{918D15BA-89CD-D34C-8206-D6D3934B04F2}" srcOrd="3" destOrd="0" presId="urn:microsoft.com/office/officeart/2005/8/layout/orgChart1"/>
    <dgm:cxn modelId="{91F4634A-E5A4-6F43-8D82-26A1C1F3C17E}" type="presParOf" srcId="{918D15BA-89CD-D34C-8206-D6D3934B04F2}" destId="{3DC50198-3C84-C845-B7CC-FE3C243B8876}" srcOrd="0" destOrd="0" presId="urn:microsoft.com/office/officeart/2005/8/layout/orgChart1"/>
    <dgm:cxn modelId="{C5EE9730-243E-1144-A457-155393A5B395}" type="presParOf" srcId="{3DC50198-3C84-C845-B7CC-FE3C243B8876}" destId="{E7D55A99-7D10-334D-885A-DCDC5ACAB5EB}" srcOrd="0" destOrd="0" presId="urn:microsoft.com/office/officeart/2005/8/layout/orgChart1"/>
    <dgm:cxn modelId="{4B1AA06B-715F-5F4F-BFB8-D23CB9614429}" type="presParOf" srcId="{3DC50198-3C84-C845-B7CC-FE3C243B8876}" destId="{15562152-DE7B-C549-85BC-05F14F090AFA}" srcOrd="1" destOrd="0" presId="urn:microsoft.com/office/officeart/2005/8/layout/orgChart1"/>
    <dgm:cxn modelId="{6F23DA99-A327-D646-9AF6-8A2ED0B4B286}" type="presParOf" srcId="{918D15BA-89CD-D34C-8206-D6D3934B04F2}" destId="{B343C66B-95D8-9541-BEA8-038D1B11959F}" srcOrd="1" destOrd="0" presId="urn:microsoft.com/office/officeart/2005/8/layout/orgChart1"/>
    <dgm:cxn modelId="{CB4FD164-C0E7-3F43-8002-334A931E284B}" type="presParOf" srcId="{918D15BA-89CD-D34C-8206-D6D3934B04F2}" destId="{9788A4A8-213F-7D4F-8A42-FF0812FB4A50}" srcOrd="2" destOrd="0" presId="urn:microsoft.com/office/officeart/2005/8/layout/orgChart1"/>
    <dgm:cxn modelId="{E9097452-A80D-EB44-A88B-328EFC955373}" type="presParOf" srcId="{6B071F5B-86D1-564A-9E4B-F0134F3E6B5E}" destId="{2AEFF6ED-B825-F54C-9E40-B488E446721D}" srcOrd="4" destOrd="0" presId="urn:microsoft.com/office/officeart/2005/8/layout/orgChart1"/>
    <dgm:cxn modelId="{389C1B56-FBC1-F04E-B6D1-0A3B626CDD37}" type="presParOf" srcId="{6B071F5B-86D1-564A-9E4B-F0134F3E6B5E}" destId="{477585CE-B34B-274F-AD80-DFA48DEF69DA}" srcOrd="5" destOrd="0" presId="urn:microsoft.com/office/officeart/2005/8/layout/orgChart1"/>
    <dgm:cxn modelId="{D40D6B4F-3CC3-9043-9702-3B38490F9E1A}" type="presParOf" srcId="{477585CE-B34B-274F-AD80-DFA48DEF69DA}" destId="{E731EED9-0727-DB47-A574-1F0924F55D8C}" srcOrd="0" destOrd="0" presId="urn:microsoft.com/office/officeart/2005/8/layout/orgChart1"/>
    <dgm:cxn modelId="{C95B7FBF-E5F9-BD47-8257-AE8D29F7E3E9}" type="presParOf" srcId="{E731EED9-0727-DB47-A574-1F0924F55D8C}" destId="{9F4C5436-0A85-3B48-B820-E76738AB715F}" srcOrd="0" destOrd="0" presId="urn:microsoft.com/office/officeart/2005/8/layout/orgChart1"/>
    <dgm:cxn modelId="{FD6DFCB9-0159-F443-8E71-78A6DBD71C94}" type="presParOf" srcId="{E731EED9-0727-DB47-A574-1F0924F55D8C}" destId="{6DB3BC69-679D-424C-8F0B-53AE66C92A79}" srcOrd="1" destOrd="0" presId="urn:microsoft.com/office/officeart/2005/8/layout/orgChart1"/>
    <dgm:cxn modelId="{0C652957-6254-DE4E-83AB-270B80969E3D}" type="presParOf" srcId="{477585CE-B34B-274F-AD80-DFA48DEF69DA}" destId="{2EFF1E3B-67FD-2A44-BD9E-8D3288D70FFA}" srcOrd="1" destOrd="0" presId="urn:microsoft.com/office/officeart/2005/8/layout/orgChart1"/>
    <dgm:cxn modelId="{A0AACE2E-3011-5646-AF21-E15854821BF7}" type="presParOf" srcId="{477585CE-B34B-274F-AD80-DFA48DEF69DA}" destId="{531257D5-07AE-D44C-A31F-30047DD8D1C4}" srcOrd="2" destOrd="0" presId="urn:microsoft.com/office/officeart/2005/8/layout/orgChart1"/>
    <dgm:cxn modelId="{B9A5DCCA-60CF-F642-976A-3021595CD3E9}" type="presParOf" srcId="{6B071F5B-86D1-564A-9E4B-F0134F3E6B5E}" destId="{8AB72AF6-F45A-2C4A-874E-AF38638BFA8C}" srcOrd="6" destOrd="0" presId="urn:microsoft.com/office/officeart/2005/8/layout/orgChart1"/>
    <dgm:cxn modelId="{C190FF4D-BC21-8541-9804-56FF928E75EE}" type="presParOf" srcId="{6B071F5B-86D1-564A-9E4B-F0134F3E6B5E}" destId="{13E1B4F1-24CD-304A-9B6D-22A68608D9C1}" srcOrd="7" destOrd="0" presId="urn:microsoft.com/office/officeart/2005/8/layout/orgChart1"/>
    <dgm:cxn modelId="{8769B3FB-B35C-524D-92C8-2A2EAA968A6F}" type="presParOf" srcId="{13E1B4F1-24CD-304A-9B6D-22A68608D9C1}" destId="{F3602323-0C55-2145-A0D9-8F970F5260C6}" srcOrd="0" destOrd="0" presId="urn:microsoft.com/office/officeart/2005/8/layout/orgChart1"/>
    <dgm:cxn modelId="{364ED146-5762-9643-A5C4-9D1FDBD0CE96}" type="presParOf" srcId="{F3602323-0C55-2145-A0D9-8F970F5260C6}" destId="{836E6730-0D23-7749-81D6-9F487FA6EACE}" srcOrd="0" destOrd="0" presId="urn:microsoft.com/office/officeart/2005/8/layout/orgChart1"/>
    <dgm:cxn modelId="{904136EC-4CE8-2E4E-8AD4-897DCF07EDED}" type="presParOf" srcId="{F3602323-0C55-2145-A0D9-8F970F5260C6}" destId="{BB9FE846-3FB8-264E-B886-5EF97DFA8A74}" srcOrd="1" destOrd="0" presId="urn:microsoft.com/office/officeart/2005/8/layout/orgChart1"/>
    <dgm:cxn modelId="{720C9B85-3077-064C-9224-8617F61E34E1}" type="presParOf" srcId="{13E1B4F1-24CD-304A-9B6D-22A68608D9C1}" destId="{056AFBFA-31AC-F549-BF41-B8451F0BA71A}" srcOrd="1" destOrd="0" presId="urn:microsoft.com/office/officeart/2005/8/layout/orgChart1"/>
    <dgm:cxn modelId="{17839756-9F30-6B4A-B211-D9E7FDF41D35}" type="presParOf" srcId="{13E1B4F1-24CD-304A-9B6D-22A68608D9C1}" destId="{9B16E480-F9D6-0D4D-A067-BC674387CB11}" srcOrd="2" destOrd="0" presId="urn:microsoft.com/office/officeart/2005/8/layout/orgChart1"/>
    <dgm:cxn modelId="{1118971F-82D3-7944-B831-F295D9B7CF2E}" type="presParOf" srcId="{6B071F5B-86D1-564A-9E4B-F0134F3E6B5E}" destId="{DEDC2938-EC93-D741-A355-6116D8AE0F1C}" srcOrd="8" destOrd="0" presId="urn:microsoft.com/office/officeart/2005/8/layout/orgChart1"/>
    <dgm:cxn modelId="{FF0658C7-8789-3C4D-A623-A49F59B194B6}" type="presParOf" srcId="{6B071F5B-86D1-564A-9E4B-F0134F3E6B5E}" destId="{37F02FBF-516C-4743-A5D6-3A7021713336}" srcOrd="9" destOrd="0" presId="urn:microsoft.com/office/officeart/2005/8/layout/orgChart1"/>
    <dgm:cxn modelId="{9CE1611F-4649-1346-AF02-8A4522CD8B76}" type="presParOf" srcId="{37F02FBF-516C-4743-A5D6-3A7021713336}" destId="{BD477136-8427-024D-826A-B9334E774356}" srcOrd="0" destOrd="0" presId="urn:microsoft.com/office/officeart/2005/8/layout/orgChart1"/>
    <dgm:cxn modelId="{2A3556D8-B101-3D4C-9223-E30C8E3A0717}" type="presParOf" srcId="{BD477136-8427-024D-826A-B9334E774356}" destId="{DF0C9D84-7FB5-D245-9A23-86453BC9F083}" srcOrd="0" destOrd="0" presId="urn:microsoft.com/office/officeart/2005/8/layout/orgChart1"/>
    <dgm:cxn modelId="{A34788B7-01B2-B845-B3E9-2CC35CEE1ADB}" type="presParOf" srcId="{BD477136-8427-024D-826A-B9334E774356}" destId="{8A2800B3-8CFF-F642-9F41-E3D19D6201EA}" srcOrd="1" destOrd="0" presId="urn:microsoft.com/office/officeart/2005/8/layout/orgChart1"/>
    <dgm:cxn modelId="{ED6F0900-AA31-0442-8FC9-3471A8D82CC2}" type="presParOf" srcId="{37F02FBF-516C-4743-A5D6-3A7021713336}" destId="{6C41BED5-8090-564F-95D0-A9C50C3846AF}" srcOrd="1" destOrd="0" presId="urn:microsoft.com/office/officeart/2005/8/layout/orgChart1"/>
    <dgm:cxn modelId="{B71015B5-EEB7-B747-8C54-7310B2FF328E}" type="presParOf" srcId="{37F02FBF-516C-4743-A5D6-3A7021713336}" destId="{81405D28-5060-AD49-A757-246E5B1A67E7}" srcOrd="2" destOrd="0" presId="urn:microsoft.com/office/officeart/2005/8/layout/orgChart1"/>
    <dgm:cxn modelId="{664F8943-72A6-644B-A806-F82E346162DB}" type="presParOf" srcId="{6B071F5B-86D1-564A-9E4B-F0134F3E6B5E}" destId="{35A1BB9F-0205-4346-83E9-5D675D449CEC}" srcOrd="10" destOrd="0" presId="urn:microsoft.com/office/officeart/2005/8/layout/orgChart1"/>
    <dgm:cxn modelId="{4DADB483-CAE4-4A41-8C31-0F197F1C8ABD}" type="presParOf" srcId="{6B071F5B-86D1-564A-9E4B-F0134F3E6B5E}" destId="{552B6760-D001-584F-B030-0E10D4169DF3}" srcOrd="11" destOrd="0" presId="urn:microsoft.com/office/officeart/2005/8/layout/orgChart1"/>
    <dgm:cxn modelId="{B608E106-9FCE-6940-BF97-14E5FF3768D8}" type="presParOf" srcId="{552B6760-D001-584F-B030-0E10D4169DF3}" destId="{DAD8B497-6221-B44A-976A-A8BE21FA348C}" srcOrd="0" destOrd="0" presId="urn:microsoft.com/office/officeart/2005/8/layout/orgChart1"/>
    <dgm:cxn modelId="{EC0D7B65-D7CC-BF4B-B2F9-A4145ACA5B98}" type="presParOf" srcId="{DAD8B497-6221-B44A-976A-A8BE21FA348C}" destId="{A4AEC15E-F7D3-8F45-9840-319BF1242635}" srcOrd="0" destOrd="0" presId="urn:microsoft.com/office/officeart/2005/8/layout/orgChart1"/>
    <dgm:cxn modelId="{1711EF50-02CE-B24E-871B-032C2B08D4EF}" type="presParOf" srcId="{DAD8B497-6221-B44A-976A-A8BE21FA348C}" destId="{DF181173-6A46-9843-89F7-727EB8E09A9D}" srcOrd="1" destOrd="0" presId="urn:microsoft.com/office/officeart/2005/8/layout/orgChart1"/>
    <dgm:cxn modelId="{87188DAE-4029-CB41-9A12-3F884411D983}" type="presParOf" srcId="{552B6760-D001-584F-B030-0E10D4169DF3}" destId="{6B605304-87C4-0542-9B0F-199AC2F92C24}" srcOrd="1" destOrd="0" presId="urn:microsoft.com/office/officeart/2005/8/layout/orgChart1"/>
    <dgm:cxn modelId="{DD4B081C-5021-624F-B785-777C9E9F8F20}" type="presParOf" srcId="{552B6760-D001-584F-B030-0E10D4169DF3}" destId="{444F6C05-9EE2-0B46-AE76-57D74620C15A}" srcOrd="2" destOrd="0" presId="urn:microsoft.com/office/officeart/2005/8/layout/orgChart1"/>
    <dgm:cxn modelId="{80F13097-557C-1949-8CD5-F1CA71346152}" type="presParOf" srcId="{109AACA5-3DF5-4842-8B04-B944BDC9B2B8}" destId="{C05A9CEA-6F4D-6044-87A0-45FF5814817F}" srcOrd="2" destOrd="0" presId="urn:microsoft.com/office/officeart/2005/8/layout/orgChart1"/>
    <dgm:cxn modelId="{697EA796-32E6-884D-969B-131F627E8C5D}" type="presParOf" srcId="{363478E0-C3E4-F04E-9E20-FB19CBBB43C6}" destId="{0EB7537C-C506-6C46-9BDC-525690AD7DF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CA2E157-CFA1-FA43-A38C-F2FF3BC57A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13329D56-C7A7-2C49-B6B9-0EB186FF669F}">
      <dgm:prSet custT="1"/>
      <dgm:spPr/>
      <dgm:t>
        <a:bodyPr/>
        <a:lstStyle/>
        <a:p>
          <a:r>
            <a:rPr lang="es-CO" sz="1800" b="1"/>
            <a:t>Identificación de los casos a ingresar en el programa de rehabilitación y reincorporación ocupacional.</a:t>
          </a:r>
          <a:endParaRPr lang="es-CO" sz="1800"/>
        </a:p>
      </dgm:t>
    </dgm:pt>
    <dgm:pt modelId="{88E38625-96AA-0B4F-B4F6-7C5EFFC6D7B9}" type="parTrans" cxnId="{64D51ADB-6ECD-0042-A73D-A3895C94BEB2}">
      <dgm:prSet/>
      <dgm:spPr/>
      <dgm:t>
        <a:bodyPr/>
        <a:lstStyle/>
        <a:p>
          <a:endParaRPr lang="es-MX" sz="2400"/>
        </a:p>
      </dgm:t>
    </dgm:pt>
    <dgm:pt modelId="{F5605FD6-67C0-DB40-95A6-3FAFE93AFD0A}" type="sibTrans" cxnId="{64D51ADB-6ECD-0042-A73D-A3895C94BEB2}">
      <dgm:prSet/>
      <dgm:spPr/>
      <dgm:t>
        <a:bodyPr/>
        <a:lstStyle/>
        <a:p>
          <a:endParaRPr lang="es-MX" sz="2400"/>
        </a:p>
      </dgm:t>
    </dgm:pt>
    <dgm:pt modelId="{F53CD377-0EA6-D646-87B6-6272C9AEB961}" type="pres">
      <dgm:prSet presAssocID="{ACA2E157-CFA1-FA43-A38C-F2FF3BC57A76}" presName="linear" presStyleCnt="0">
        <dgm:presLayoutVars>
          <dgm:animLvl val="lvl"/>
          <dgm:resizeHandles val="exact"/>
        </dgm:presLayoutVars>
      </dgm:prSet>
      <dgm:spPr/>
      <dgm:t>
        <a:bodyPr/>
        <a:lstStyle/>
        <a:p>
          <a:endParaRPr lang="es-ES"/>
        </a:p>
      </dgm:t>
    </dgm:pt>
    <dgm:pt modelId="{54F1FAB1-9025-3648-AF31-FA6EA0806C2F}" type="pres">
      <dgm:prSet presAssocID="{13329D56-C7A7-2C49-B6B9-0EB186FF669F}" presName="parentText" presStyleLbl="node1" presStyleIdx="0" presStyleCnt="1">
        <dgm:presLayoutVars>
          <dgm:chMax val="0"/>
          <dgm:bulletEnabled val="1"/>
        </dgm:presLayoutVars>
      </dgm:prSet>
      <dgm:spPr/>
      <dgm:t>
        <a:bodyPr/>
        <a:lstStyle/>
        <a:p>
          <a:endParaRPr lang="es-ES"/>
        </a:p>
      </dgm:t>
    </dgm:pt>
  </dgm:ptLst>
  <dgm:cxnLst>
    <dgm:cxn modelId="{1A71F63D-8203-CB41-804C-9AF8436BAB9A}" type="presOf" srcId="{13329D56-C7A7-2C49-B6B9-0EB186FF669F}" destId="{54F1FAB1-9025-3648-AF31-FA6EA0806C2F}" srcOrd="0" destOrd="0" presId="urn:microsoft.com/office/officeart/2005/8/layout/vList2"/>
    <dgm:cxn modelId="{64D51ADB-6ECD-0042-A73D-A3895C94BEB2}" srcId="{ACA2E157-CFA1-FA43-A38C-F2FF3BC57A76}" destId="{13329D56-C7A7-2C49-B6B9-0EB186FF669F}" srcOrd="0" destOrd="0" parTransId="{88E38625-96AA-0B4F-B4F6-7C5EFFC6D7B9}" sibTransId="{F5605FD6-67C0-DB40-95A6-3FAFE93AFD0A}"/>
    <dgm:cxn modelId="{E8BC5A34-7EEB-294D-A5E8-BBD2081CAED2}" type="presOf" srcId="{ACA2E157-CFA1-FA43-A38C-F2FF3BC57A76}" destId="{F53CD377-0EA6-D646-87B6-6272C9AEB961}" srcOrd="0" destOrd="0" presId="urn:microsoft.com/office/officeart/2005/8/layout/vList2"/>
    <dgm:cxn modelId="{5F33EEDB-A301-7049-87B6-E136C55D56D0}" type="presParOf" srcId="{F53CD377-0EA6-D646-87B6-6272C9AEB961}" destId="{54F1FAB1-9025-3648-AF31-FA6EA0806C2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068A7FA-4250-FF4E-BB22-EFB6AC7853F9}" type="doc">
      <dgm:prSet loTypeId="urn:microsoft.com/office/officeart/2009/3/layout/RandomtoResultProcess" loCatId="" qsTypeId="urn:microsoft.com/office/officeart/2005/8/quickstyle/simple1" qsCatId="simple" csTypeId="urn:microsoft.com/office/officeart/2005/8/colors/accent1_2" csCatId="accent1" phldr="1"/>
      <dgm:spPr/>
      <dgm:t>
        <a:bodyPr/>
        <a:lstStyle/>
        <a:p>
          <a:endParaRPr lang="es-MX"/>
        </a:p>
      </dgm:t>
    </dgm:pt>
    <dgm:pt modelId="{44820763-5072-4241-8870-EFCFA08D9A61}">
      <dgm:prSet phldrT="[Texto]"/>
      <dgm:spPr/>
      <dgm:t>
        <a:bodyPr/>
        <a:lstStyle/>
        <a:p>
          <a:r>
            <a:rPr lang="es-CO" dirty="0"/>
            <a:t>Múltiples traumas y patologías </a:t>
          </a:r>
          <a:endParaRPr lang="es-MX" dirty="0"/>
        </a:p>
      </dgm:t>
    </dgm:pt>
    <dgm:pt modelId="{B81FE255-C9DB-2246-94B7-BA196D2CD0E3}" type="parTrans" cxnId="{0D873A73-F805-C041-BF08-5EA88B8AE926}">
      <dgm:prSet/>
      <dgm:spPr/>
      <dgm:t>
        <a:bodyPr/>
        <a:lstStyle/>
        <a:p>
          <a:endParaRPr lang="es-MX"/>
        </a:p>
      </dgm:t>
    </dgm:pt>
    <dgm:pt modelId="{698BD413-451B-DD41-9269-28700775DC89}" type="sibTrans" cxnId="{0D873A73-F805-C041-BF08-5EA88B8AE926}">
      <dgm:prSet/>
      <dgm:spPr/>
      <dgm:t>
        <a:bodyPr/>
        <a:lstStyle/>
        <a:p>
          <a:endParaRPr lang="es-MX"/>
        </a:p>
      </dgm:t>
    </dgm:pt>
    <dgm:pt modelId="{0F127C6F-1EF7-1C47-96E0-7D6690EE82D0}">
      <dgm:prSet phldrT="[Texto]"/>
      <dgm:spPr/>
      <dgm:t>
        <a:bodyPr/>
        <a:lstStyle/>
        <a:p>
          <a:r>
            <a:rPr lang="es-CO" dirty="0"/>
            <a:t>Ameritan un proceso de rehabilitación</a:t>
          </a:r>
          <a:endParaRPr lang="es-MX" dirty="0"/>
        </a:p>
      </dgm:t>
    </dgm:pt>
    <dgm:pt modelId="{DC64A7CB-D55B-B44F-A1D3-98DE2B3017FC}" type="parTrans" cxnId="{7D9D19DA-CBD2-EB4C-BC2C-1F80B98175D2}">
      <dgm:prSet/>
      <dgm:spPr/>
      <dgm:t>
        <a:bodyPr/>
        <a:lstStyle/>
        <a:p>
          <a:endParaRPr lang="es-MX"/>
        </a:p>
      </dgm:t>
    </dgm:pt>
    <dgm:pt modelId="{42D37C71-33BF-CD48-81D2-B80B956E45EC}" type="sibTrans" cxnId="{7D9D19DA-CBD2-EB4C-BC2C-1F80B98175D2}">
      <dgm:prSet/>
      <dgm:spPr/>
      <dgm:t>
        <a:bodyPr/>
        <a:lstStyle/>
        <a:p>
          <a:endParaRPr lang="es-MX"/>
        </a:p>
      </dgm:t>
    </dgm:pt>
    <dgm:pt modelId="{3A0FD508-D06B-A845-8C3E-34D6024AAB5B}">
      <dgm:prSet phldrT="[Texto]"/>
      <dgm:spPr/>
      <dgm:t>
        <a:bodyPr/>
        <a:lstStyle/>
        <a:p>
          <a:r>
            <a:rPr lang="es-CO" dirty="0"/>
            <a:t>diferencias en la complejidad del abordaje </a:t>
          </a:r>
          <a:endParaRPr lang="es-MX" dirty="0"/>
        </a:p>
      </dgm:t>
    </dgm:pt>
    <dgm:pt modelId="{69C39C52-51E6-DA43-9AC9-6E2F628A90E9}" type="parTrans" cxnId="{2A76D4E5-8DAF-1347-8FB8-26AC8FC69EE9}">
      <dgm:prSet/>
      <dgm:spPr/>
      <dgm:t>
        <a:bodyPr/>
        <a:lstStyle/>
        <a:p>
          <a:endParaRPr lang="es-MX"/>
        </a:p>
      </dgm:t>
    </dgm:pt>
    <dgm:pt modelId="{E5673903-EBAF-F141-B419-26FE78933153}" type="sibTrans" cxnId="{2A76D4E5-8DAF-1347-8FB8-26AC8FC69EE9}">
      <dgm:prSet/>
      <dgm:spPr/>
      <dgm:t>
        <a:bodyPr/>
        <a:lstStyle/>
        <a:p>
          <a:endParaRPr lang="es-MX"/>
        </a:p>
      </dgm:t>
    </dgm:pt>
    <dgm:pt modelId="{D524B7CA-24FE-4E4E-B0D9-60D744FF1FE3}">
      <dgm:prSet phldrT="[Texto]"/>
      <dgm:spPr/>
      <dgm:t>
        <a:bodyPr/>
        <a:lstStyle/>
        <a:p>
          <a:r>
            <a:rPr lang="es-CO" dirty="0"/>
            <a:t>Pronóstico funcional, laboral y social</a:t>
          </a:r>
          <a:endParaRPr lang="es-MX" dirty="0"/>
        </a:p>
      </dgm:t>
    </dgm:pt>
    <dgm:pt modelId="{C46FCA0D-2466-7E4B-81B1-75F0FB110A16}" type="parTrans" cxnId="{DE550735-5FE4-684F-866D-1DC639C8508C}">
      <dgm:prSet/>
      <dgm:spPr/>
      <dgm:t>
        <a:bodyPr/>
        <a:lstStyle/>
        <a:p>
          <a:endParaRPr lang="es-MX"/>
        </a:p>
      </dgm:t>
    </dgm:pt>
    <dgm:pt modelId="{333C88B3-2D74-A145-8D53-22E7197542F4}" type="sibTrans" cxnId="{DE550735-5FE4-684F-866D-1DC639C8508C}">
      <dgm:prSet/>
      <dgm:spPr/>
      <dgm:t>
        <a:bodyPr/>
        <a:lstStyle/>
        <a:p>
          <a:endParaRPr lang="es-MX"/>
        </a:p>
      </dgm:t>
    </dgm:pt>
    <dgm:pt modelId="{A8FDE224-1AA5-EF4B-907C-21483B1D1D26}">
      <dgm:prSet phldrT="[Texto]"/>
      <dgm:spPr/>
      <dgm:t>
        <a:bodyPr/>
        <a:lstStyle/>
        <a:p>
          <a:r>
            <a:rPr lang="es-MX" dirty="0"/>
            <a:t>Registro en el sistema de Inf.</a:t>
          </a:r>
        </a:p>
      </dgm:t>
    </dgm:pt>
    <dgm:pt modelId="{08DDF6F6-2E0A-5A41-9C1A-1D19D4E280E1}" type="parTrans" cxnId="{A3A873AD-2459-6E48-8835-2867CC3E0A38}">
      <dgm:prSet/>
      <dgm:spPr/>
      <dgm:t>
        <a:bodyPr/>
        <a:lstStyle/>
        <a:p>
          <a:endParaRPr lang="es-MX"/>
        </a:p>
      </dgm:t>
    </dgm:pt>
    <dgm:pt modelId="{904CD7F8-B247-754E-8819-FEE8C4E1B661}" type="sibTrans" cxnId="{A3A873AD-2459-6E48-8835-2867CC3E0A38}">
      <dgm:prSet/>
      <dgm:spPr/>
      <dgm:t>
        <a:bodyPr/>
        <a:lstStyle/>
        <a:p>
          <a:endParaRPr lang="es-MX"/>
        </a:p>
      </dgm:t>
    </dgm:pt>
    <dgm:pt modelId="{49C5E17A-A117-5B4E-8D2E-E86C40051634}" type="pres">
      <dgm:prSet presAssocID="{F068A7FA-4250-FF4E-BB22-EFB6AC7853F9}" presName="Name0" presStyleCnt="0">
        <dgm:presLayoutVars>
          <dgm:dir/>
          <dgm:animOne val="branch"/>
          <dgm:animLvl val="lvl"/>
        </dgm:presLayoutVars>
      </dgm:prSet>
      <dgm:spPr/>
      <dgm:t>
        <a:bodyPr/>
        <a:lstStyle/>
        <a:p>
          <a:endParaRPr lang="es-ES"/>
        </a:p>
      </dgm:t>
    </dgm:pt>
    <dgm:pt modelId="{0A26689B-93DE-BC4D-A4A4-C5191F669933}" type="pres">
      <dgm:prSet presAssocID="{44820763-5072-4241-8870-EFCFA08D9A61}" presName="chaos" presStyleCnt="0"/>
      <dgm:spPr/>
    </dgm:pt>
    <dgm:pt modelId="{DAE4427A-190C-3F47-BE5F-469D05925476}" type="pres">
      <dgm:prSet presAssocID="{44820763-5072-4241-8870-EFCFA08D9A61}" presName="parTx1" presStyleLbl="revTx" presStyleIdx="0" presStyleCnt="4"/>
      <dgm:spPr/>
      <dgm:t>
        <a:bodyPr/>
        <a:lstStyle/>
        <a:p>
          <a:endParaRPr lang="es-ES"/>
        </a:p>
      </dgm:t>
    </dgm:pt>
    <dgm:pt modelId="{0016E7DF-877C-ED4C-99C1-C152BF88DDF2}" type="pres">
      <dgm:prSet presAssocID="{44820763-5072-4241-8870-EFCFA08D9A61}" presName="desTx1" presStyleLbl="revTx" presStyleIdx="1" presStyleCnt="4">
        <dgm:presLayoutVars>
          <dgm:bulletEnabled val="1"/>
        </dgm:presLayoutVars>
      </dgm:prSet>
      <dgm:spPr/>
      <dgm:t>
        <a:bodyPr/>
        <a:lstStyle/>
        <a:p>
          <a:endParaRPr lang="es-ES"/>
        </a:p>
      </dgm:t>
    </dgm:pt>
    <dgm:pt modelId="{8A759574-2E55-6843-8930-00540EC64D85}" type="pres">
      <dgm:prSet presAssocID="{44820763-5072-4241-8870-EFCFA08D9A61}" presName="c1" presStyleLbl="node1" presStyleIdx="0" presStyleCnt="19"/>
      <dgm:spPr/>
    </dgm:pt>
    <dgm:pt modelId="{28CE4242-DE0E-5C42-B77F-C15E00DB2376}" type="pres">
      <dgm:prSet presAssocID="{44820763-5072-4241-8870-EFCFA08D9A61}" presName="c2" presStyleLbl="node1" presStyleIdx="1" presStyleCnt="19"/>
      <dgm:spPr/>
    </dgm:pt>
    <dgm:pt modelId="{3740CB63-B4BC-4E41-8AF3-8BFBFEE4BDDF}" type="pres">
      <dgm:prSet presAssocID="{44820763-5072-4241-8870-EFCFA08D9A61}" presName="c3" presStyleLbl="node1" presStyleIdx="2" presStyleCnt="19"/>
      <dgm:spPr/>
    </dgm:pt>
    <dgm:pt modelId="{C3D88A97-247A-E54C-96A5-5645BEE86823}" type="pres">
      <dgm:prSet presAssocID="{44820763-5072-4241-8870-EFCFA08D9A61}" presName="c4" presStyleLbl="node1" presStyleIdx="3" presStyleCnt="19"/>
      <dgm:spPr/>
    </dgm:pt>
    <dgm:pt modelId="{F9E1E38E-AC3F-E94E-9356-948598A0DB8E}" type="pres">
      <dgm:prSet presAssocID="{44820763-5072-4241-8870-EFCFA08D9A61}" presName="c5" presStyleLbl="node1" presStyleIdx="4" presStyleCnt="19"/>
      <dgm:spPr/>
    </dgm:pt>
    <dgm:pt modelId="{15C5D1AB-AB00-3F4F-B35B-78E61C1F3661}" type="pres">
      <dgm:prSet presAssocID="{44820763-5072-4241-8870-EFCFA08D9A61}" presName="c6" presStyleLbl="node1" presStyleIdx="5" presStyleCnt="19"/>
      <dgm:spPr/>
    </dgm:pt>
    <dgm:pt modelId="{5EF88BE5-E5A6-3045-8F86-5687491D76B5}" type="pres">
      <dgm:prSet presAssocID="{44820763-5072-4241-8870-EFCFA08D9A61}" presName="c7" presStyleLbl="node1" presStyleIdx="6" presStyleCnt="19"/>
      <dgm:spPr/>
    </dgm:pt>
    <dgm:pt modelId="{63DFE895-3489-D646-9378-E3E4AFD0B951}" type="pres">
      <dgm:prSet presAssocID="{44820763-5072-4241-8870-EFCFA08D9A61}" presName="c8" presStyleLbl="node1" presStyleIdx="7" presStyleCnt="19"/>
      <dgm:spPr/>
    </dgm:pt>
    <dgm:pt modelId="{A53F8129-124A-5849-8A3C-C4570BA53871}" type="pres">
      <dgm:prSet presAssocID="{44820763-5072-4241-8870-EFCFA08D9A61}" presName="c9" presStyleLbl="node1" presStyleIdx="8" presStyleCnt="19"/>
      <dgm:spPr/>
    </dgm:pt>
    <dgm:pt modelId="{1AB64B06-0012-274A-85D8-038A46B4E37D}" type="pres">
      <dgm:prSet presAssocID="{44820763-5072-4241-8870-EFCFA08D9A61}" presName="c10" presStyleLbl="node1" presStyleIdx="9" presStyleCnt="19"/>
      <dgm:spPr/>
    </dgm:pt>
    <dgm:pt modelId="{6665F522-F119-3341-91E8-C2C0F1B21018}" type="pres">
      <dgm:prSet presAssocID="{44820763-5072-4241-8870-EFCFA08D9A61}" presName="c11" presStyleLbl="node1" presStyleIdx="10" presStyleCnt="19"/>
      <dgm:spPr/>
    </dgm:pt>
    <dgm:pt modelId="{3844CD29-C6CD-B444-9790-31F06038DD4D}" type="pres">
      <dgm:prSet presAssocID="{44820763-5072-4241-8870-EFCFA08D9A61}" presName="c12" presStyleLbl="node1" presStyleIdx="11" presStyleCnt="19"/>
      <dgm:spPr/>
    </dgm:pt>
    <dgm:pt modelId="{67B83456-831C-CD46-B71F-F878FA9DA333}" type="pres">
      <dgm:prSet presAssocID="{44820763-5072-4241-8870-EFCFA08D9A61}" presName="c13" presStyleLbl="node1" presStyleIdx="12" presStyleCnt="19"/>
      <dgm:spPr/>
    </dgm:pt>
    <dgm:pt modelId="{9F38FCE5-069D-0043-A1AF-7106C160AF1B}" type="pres">
      <dgm:prSet presAssocID="{44820763-5072-4241-8870-EFCFA08D9A61}" presName="c14" presStyleLbl="node1" presStyleIdx="13" presStyleCnt="19"/>
      <dgm:spPr/>
    </dgm:pt>
    <dgm:pt modelId="{76A37CB3-88DB-AC43-B54D-5B4298F39E45}" type="pres">
      <dgm:prSet presAssocID="{44820763-5072-4241-8870-EFCFA08D9A61}" presName="c15" presStyleLbl="node1" presStyleIdx="14" presStyleCnt="19"/>
      <dgm:spPr/>
    </dgm:pt>
    <dgm:pt modelId="{601779A5-3237-CF46-BF6A-6C7C28674BC3}" type="pres">
      <dgm:prSet presAssocID="{44820763-5072-4241-8870-EFCFA08D9A61}" presName="c16" presStyleLbl="node1" presStyleIdx="15" presStyleCnt="19"/>
      <dgm:spPr/>
    </dgm:pt>
    <dgm:pt modelId="{F7805C51-3B2D-994D-8D70-6A4127E0D8A1}" type="pres">
      <dgm:prSet presAssocID="{44820763-5072-4241-8870-EFCFA08D9A61}" presName="c17" presStyleLbl="node1" presStyleIdx="16" presStyleCnt="19"/>
      <dgm:spPr/>
    </dgm:pt>
    <dgm:pt modelId="{681C448B-C289-744D-89DF-76A9EF0A02B0}" type="pres">
      <dgm:prSet presAssocID="{44820763-5072-4241-8870-EFCFA08D9A61}" presName="c18" presStyleLbl="node1" presStyleIdx="17" presStyleCnt="19"/>
      <dgm:spPr/>
    </dgm:pt>
    <dgm:pt modelId="{0D2921CC-EE26-D441-B5BC-7A28B1594BA2}" type="pres">
      <dgm:prSet presAssocID="{698BD413-451B-DD41-9269-28700775DC89}" presName="chevronComposite1" presStyleCnt="0"/>
      <dgm:spPr/>
    </dgm:pt>
    <dgm:pt modelId="{9AC69CB8-A550-ED46-A451-128B41F4E04F}" type="pres">
      <dgm:prSet presAssocID="{698BD413-451B-DD41-9269-28700775DC89}" presName="chevron1" presStyleLbl="sibTrans2D1" presStyleIdx="0" presStyleCnt="2"/>
      <dgm:spPr/>
    </dgm:pt>
    <dgm:pt modelId="{4406C7B2-B73D-EB4B-BD44-D497D30C8CA4}" type="pres">
      <dgm:prSet presAssocID="{698BD413-451B-DD41-9269-28700775DC89}" presName="spChevron1" presStyleCnt="0"/>
      <dgm:spPr/>
    </dgm:pt>
    <dgm:pt modelId="{5E775CC4-4F67-084D-B793-CF2BE5EC2F8A}" type="pres">
      <dgm:prSet presAssocID="{3A0FD508-D06B-A845-8C3E-34D6024AAB5B}" presName="middle" presStyleCnt="0"/>
      <dgm:spPr/>
    </dgm:pt>
    <dgm:pt modelId="{0CE41024-2EE3-864F-BC8E-295FABBDCB99}" type="pres">
      <dgm:prSet presAssocID="{3A0FD508-D06B-A845-8C3E-34D6024AAB5B}" presName="parTxMid" presStyleLbl="revTx" presStyleIdx="2" presStyleCnt="4"/>
      <dgm:spPr/>
      <dgm:t>
        <a:bodyPr/>
        <a:lstStyle/>
        <a:p>
          <a:endParaRPr lang="es-ES"/>
        </a:p>
      </dgm:t>
    </dgm:pt>
    <dgm:pt modelId="{1608D8C4-4977-D148-AA4E-57753696DF4D}" type="pres">
      <dgm:prSet presAssocID="{3A0FD508-D06B-A845-8C3E-34D6024AAB5B}" presName="desTxMid" presStyleLbl="revTx" presStyleIdx="3" presStyleCnt="4">
        <dgm:presLayoutVars>
          <dgm:bulletEnabled val="1"/>
        </dgm:presLayoutVars>
      </dgm:prSet>
      <dgm:spPr/>
      <dgm:t>
        <a:bodyPr/>
        <a:lstStyle/>
        <a:p>
          <a:endParaRPr lang="es-ES"/>
        </a:p>
      </dgm:t>
    </dgm:pt>
    <dgm:pt modelId="{BD13F94B-0231-0149-8E59-43886566CBEC}" type="pres">
      <dgm:prSet presAssocID="{3A0FD508-D06B-A845-8C3E-34D6024AAB5B}" presName="spMid" presStyleCnt="0"/>
      <dgm:spPr/>
    </dgm:pt>
    <dgm:pt modelId="{FF8023C8-2AD6-5644-80D5-D357A8E055FF}" type="pres">
      <dgm:prSet presAssocID="{E5673903-EBAF-F141-B419-26FE78933153}" presName="chevronComposite1" presStyleCnt="0"/>
      <dgm:spPr/>
    </dgm:pt>
    <dgm:pt modelId="{81DC0612-AE04-4E44-8FC4-7809D89AE964}" type="pres">
      <dgm:prSet presAssocID="{E5673903-EBAF-F141-B419-26FE78933153}" presName="chevron1" presStyleLbl="sibTrans2D1" presStyleIdx="1" presStyleCnt="2"/>
      <dgm:spPr/>
    </dgm:pt>
    <dgm:pt modelId="{557DBA05-BBE5-554A-B5A9-396DC5C0A38B}" type="pres">
      <dgm:prSet presAssocID="{E5673903-EBAF-F141-B419-26FE78933153}" presName="spChevron1" presStyleCnt="0"/>
      <dgm:spPr/>
    </dgm:pt>
    <dgm:pt modelId="{381566FC-A2E9-8C41-9591-7AF94DA4AEAB}" type="pres">
      <dgm:prSet presAssocID="{A8FDE224-1AA5-EF4B-907C-21483B1D1D26}" presName="last" presStyleCnt="0"/>
      <dgm:spPr/>
    </dgm:pt>
    <dgm:pt modelId="{7FFF2AB3-3385-C64A-8F9A-12972DD26B16}" type="pres">
      <dgm:prSet presAssocID="{A8FDE224-1AA5-EF4B-907C-21483B1D1D26}" presName="circleTx" presStyleLbl="node1" presStyleIdx="18" presStyleCnt="19"/>
      <dgm:spPr/>
      <dgm:t>
        <a:bodyPr/>
        <a:lstStyle/>
        <a:p>
          <a:endParaRPr lang="es-ES"/>
        </a:p>
      </dgm:t>
    </dgm:pt>
    <dgm:pt modelId="{A1DECA11-EBFB-F54A-A2D8-53DF4F4595E3}" type="pres">
      <dgm:prSet presAssocID="{A8FDE224-1AA5-EF4B-907C-21483B1D1D26}" presName="spN" presStyleCnt="0"/>
      <dgm:spPr/>
    </dgm:pt>
  </dgm:ptLst>
  <dgm:cxnLst>
    <dgm:cxn modelId="{0D873A73-F805-C041-BF08-5EA88B8AE926}" srcId="{F068A7FA-4250-FF4E-BB22-EFB6AC7853F9}" destId="{44820763-5072-4241-8870-EFCFA08D9A61}" srcOrd="0" destOrd="0" parTransId="{B81FE255-C9DB-2246-94B7-BA196D2CD0E3}" sibTransId="{698BD413-451B-DD41-9269-28700775DC89}"/>
    <dgm:cxn modelId="{660496CA-55D3-7647-8856-482464240DBB}" type="presOf" srcId="{0F127C6F-1EF7-1C47-96E0-7D6690EE82D0}" destId="{0016E7DF-877C-ED4C-99C1-C152BF88DDF2}" srcOrd="0" destOrd="0" presId="urn:microsoft.com/office/officeart/2009/3/layout/RandomtoResultProcess"/>
    <dgm:cxn modelId="{7D9D19DA-CBD2-EB4C-BC2C-1F80B98175D2}" srcId="{44820763-5072-4241-8870-EFCFA08D9A61}" destId="{0F127C6F-1EF7-1C47-96E0-7D6690EE82D0}" srcOrd="0" destOrd="0" parTransId="{DC64A7CB-D55B-B44F-A1D3-98DE2B3017FC}" sibTransId="{42D37C71-33BF-CD48-81D2-B80B956E45EC}"/>
    <dgm:cxn modelId="{16B135BC-0CA5-1A47-9735-1FB648CF8366}" type="presOf" srcId="{F068A7FA-4250-FF4E-BB22-EFB6AC7853F9}" destId="{49C5E17A-A117-5B4E-8D2E-E86C40051634}" srcOrd="0" destOrd="0" presId="urn:microsoft.com/office/officeart/2009/3/layout/RandomtoResultProcess"/>
    <dgm:cxn modelId="{5D0236AC-AE04-1441-ACFA-D218E98683AF}" type="presOf" srcId="{D524B7CA-24FE-4E4E-B0D9-60D744FF1FE3}" destId="{1608D8C4-4977-D148-AA4E-57753696DF4D}" srcOrd="0" destOrd="0" presId="urn:microsoft.com/office/officeart/2009/3/layout/RandomtoResultProcess"/>
    <dgm:cxn modelId="{DE550735-5FE4-684F-866D-1DC639C8508C}" srcId="{3A0FD508-D06B-A845-8C3E-34D6024AAB5B}" destId="{D524B7CA-24FE-4E4E-B0D9-60D744FF1FE3}" srcOrd="0" destOrd="0" parTransId="{C46FCA0D-2466-7E4B-81B1-75F0FB110A16}" sibTransId="{333C88B3-2D74-A145-8D53-22E7197542F4}"/>
    <dgm:cxn modelId="{D39B5590-3B4E-B748-AAD4-F7076ED7BEF4}" type="presOf" srcId="{44820763-5072-4241-8870-EFCFA08D9A61}" destId="{DAE4427A-190C-3F47-BE5F-469D05925476}" srcOrd="0" destOrd="0" presId="urn:microsoft.com/office/officeart/2009/3/layout/RandomtoResultProcess"/>
    <dgm:cxn modelId="{2A76D4E5-8DAF-1347-8FB8-26AC8FC69EE9}" srcId="{F068A7FA-4250-FF4E-BB22-EFB6AC7853F9}" destId="{3A0FD508-D06B-A845-8C3E-34D6024AAB5B}" srcOrd="1" destOrd="0" parTransId="{69C39C52-51E6-DA43-9AC9-6E2F628A90E9}" sibTransId="{E5673903-EBAF-F141-B419-26FE78933153}"/>
    <dgm:cxn modelId="{09B725B7-C14A-D64A-950A-1401A346D775}" type="presOf" srcId="{A8FDE224-1AA5-EF4B-907C-21483B1D1D26}" destId="{7FFF2AB3-3385-C64A-8F9A-12972DD26B16}" srcOrd="0" destOrd="0" presId="urn:microsoft.com/office/officeart/2009/3/layout/RandomtoResultProcess"/>
    <dgm:cxn modelId="{449F447E-D097-E44E-A277-168020266F85}" type="presOf" srcId="{3A0FD508-D06B-A845-8C3E-34D6024AAB5B}" destId="{0CE41024-2EE3-864F-BC8E-295FABBDCB99}" srcOrd="0" destOrd="0" presId="urn:microsoft.com/office/officeart/2009/3/layout/RandomtoResultProcess"/>
    <dgm:cxn modelId="{A3A873AD-2459-6E48-8835-2867CC3E0A38}" srcId="{F068A7FA-4250-FF4E-BB22-EFB6AC7853F9}" destId="{A8FDE224-1AA5-EF4B-907C-21483B1D1D26}" srcOrd="2" destOrd="0" parTransId="{08DDF6F6-2E0A-5A41-9C1A-1D19D4E280E1}" sibTransId="{904CD7F8-B247-754E-8819-FEE8C4E1B661}"/>
    <dgm:cxn modelId="{B52AA96C-709E-3448-8594-A8CFF70FE569}" type="presParOf" srcId="{49C5E17A-A117-5B4E-8D2E-E86C40051634}" destId="{0A26689B-93DE-BC4D-A4A4-C5191F669933}" srcOrd="0" destOrd="0" presId="urn:microsoft.com/office/officeart/2009/3/layout/RandomtoResultProcess"/>
    <dgm:cxn modelId="{0DF1F311-450D-C04A-B3DE-6AE12A425A9C}" type="presParOf" srcId="{0A26689B-93DE-BC4D-A4A4-C5191F669933}" destId="{DAE4427A-190C-3F47-BE5F-469D05925476}" srcOrd="0" destOrd="0" presId="urn:microsoft.com/office/officeart/2009/3/layout/RandomtoResultProcess"/>
    <dgm:cxn modelId="{DEEB0647-FEB5-EE45-B52B-00D46CA05603}" type="presParOf" srcId="{0A26689B-93DE-BC4D-A4A4-C5191F669933}" destId="{0016E7DF-877C-ED4C-99C1-C152BF88DDF2}" srcOrd="1" destOrd="0" presId="urn:microsoft.com/office/officeart/2009/3/layout/RandomtoResultProcess"/>
    <dgm:cxn modelId="{5ED8D6DB-7289-B84B-919F-068341E61058}" type="presParOf" srcId="{0A26689B-93DE-BC4D-A4A4-C5191F669933}" destId="{8A759574-2E55-6843-8930-00540EC64D85}" srcOrd="2" destOrd="0" presId="urn:microsoft.com/office/officeart/2009/3/layout/RandomtoResultProcess"/>
    <dgm:cxn modelId="{9FC1A412-7359-614F-96B2-3269CC58106F}" type="presParOf" srcId="{0A26689B-93DE-BC4D-A4A4-C5191F669933}" destId="{28CE4242-DE0E-5C42-B77F-C15E00DB2376}" srcOrd="3" destOrd="0" presId="urn:microsoft.com/office/officeart/2009/3/layout/RandomtoResultProcess"/>
    <dgm:cxn modelId="{AC88B04C-3382-2F43-9395-F13080084BA9}" type="presParOf" srcId="{0A26689B-93DE-BC4D-A4A4-C5191F669933}" destId="{3740CB63-B4BC-4E41-8AF3-8BFBFEE4BDDF}" srcOrd="4" destOrd="0" presId="urn:microsoft.com/office/officeart/2009/3/layout/RandomtoResultProcess"/>
    <dgm:cxn modelId="{7D3AD6C7-1830-F84A-A678-B64B3EC6BBE0}" type="presParOf" srcId="{0A26689B-93DE-BC4D-A4A4-C5191F669933}" destId="{C3D88A97-247A-E54C-96A5-5645BEE86823}" srcOrd="5" destOrd="0" presId="urn:microsoft.com/office/officeart/2009/3/layout/RandomtoResultProcess"/>
    <dgm:cxn modelId="{6A5B8BE9-407B-CB47-8F40-FF176F9F7A1A}" type="presParOf" srcId="{0A26689B-93DE-BC4D-A4A4-C5191F669933}" destId="{F9E1E38E-AC3F-E94E-9356-948598A0DB8E}" srcOrd="6" destOrd="0" presId="urn:microsoft.com/office/officeart/2009/3/layout/RandomtoResultProcess"/>
    <dgm:cxn modelId="{C7A5F6F5-DA7B-7B49-90C2-313852319552}" type="presParOf" srcId="{0A26689B-93DE-BC4D-A4A4-C5191F669933}" destId="{15C5D1AB-AB00-3F4F-B35B-78E61C1F3661}" srcOrd="7" destOrd="0" presId="urn:microsoft.com/office/officeart/2009/3/layout/RandomtoResultProcess"/>
    <dgm:cxn modelId="{6A4074F7-2EE6-EE48-ADC4-652FB31E4233}" type="presParOf" srcId="{0A26689B-93DE-BC4D-A4A4-C5191F669933}" destId="{5EF88BE5-E5A6-3045-8F86-5687491D76B5}" srcOrd="8" destOrd="0" presId="urn:microsoft.com/office/officeart/2009/3/layout/RandomtoResultProcess"/>
    <dgm:cxn modelId="{E10C7A7F-2DF2-5044-B8CF-098022B18AB9}" type="presParOf" srcId="{0A26689B-93DE-BC4D-A4A4-C5191F669933}" destId="{63DFE895-3489-D646-9378-E3E4AFD0B951}" srcOrd="9" destOrd="0" presId="urn:microsoft.com/office/officeart/2009/3/layout/RandomtoResultProcess"/>
    <dgm:cxn modelId="{FA46B3F4-58D7-6C44-8445-0B5CAE743422}" type="presParOf" srcId="{0A26689B-93DE-BC4D-A4A4-C5191F669933}" destId="{A53F8129-124A-5849-8A3C-C4570BA53871}" srcOrd="10" destOrd="0" presId="urn:microsoft.com/office/officeart/2009/3/layout/RandomtoResultProcess"/>
    <dgm:cxn modelId="{EE5306B0-0094-FC46-852F-5F5E8EAD7790}" type="presParOf" srcId="{0A26689B-93DE-BC4D-A4A4-C5191F669933}" destId="{1AB64B06-0012-274A-85D8-038A46B4E37D}" srcOrd="11" destOrd="0" presId="urn:microsoft.com/office/officeart/2009/3/layout/RandomtoResultProcess"/>
    <dgm:cxn modelId="{7594177A-64DF-994F-A402-B197C4E086E5}" type="presParOf" srcId="{0A26689B-93DE-BC4D-A4A4-C5191F669933}" destId="{6665F522-F119-3341-91E8-C2C0F1B21018}" srcOrd="12" destOrd="0" presId="urn:microsoft.com/office/officeart/2009/3/layout/RandomtoResultProcess"/>
    <dgm:cxn modelId="{89B0BBF0-77ED-2B47-84A5-BF1CD2FF13B6}" type="presParOf" srcId="{0A26689B-93DE-BC4D-A4A4-C5191F669933}" destId="{3844CD29-C6CD-B444-9790-31F06038DD4D}" srcOrd="13" destOrd="0" presId="urn:microsoft.com/office/officeart/2009/3/layout/RandomtoResultProcess"/>
    <dgm:cxn modelId="{91123144-BC40-1B4A-9FDA-40AF0E89F69C}" type="presParOf" srcId="{0A26689B-93DE-BC4D-A4A4-C5191F669933}" destId="{67B83456-831C-CD46-B71F-F878FA9DA333}" srcOrd="14" destOrd="0" presId="urn:microsoft.com/office/officeart/2009/3/layout/RandomtoResultProcess"/>
    <dgm:cxn modelId="{CC9D453D-73BB-9B47-9E39-8966E36756F0}" type="presParOf" srcId="{0A26689B-93DE-BC4D-A4A4-C5191F669933}" destId="{9F38FCE5-069D-0043-A1AF-7106C160AF1B}" srcOrd="15" destOrd="0" presId="urn:microsoft.com/office/officeart/2009/3/layout/RandomtoResultProcess"/>
    <dgm:cxn modelId="{7B21284A-0F67-4545-96A4-684E10268FEC}" type="presParOf" srcId="{0A26689B-93DE-BC4D-A4A4-C5191F669933}" destId="{76A37CB3-88DB-AC43-B54D-5B4298F39E45}" srcOrd="16" destOrd="0" presId="urn:microsoft.com/office/officeart/2009/3/layout/RandomtoResultProcess"/>
    <dgm:cxn modelId="{E03BE4DE-398B-154F-8DBA-7C5920A01FC2}" type="presParOf" srcId="{0A26689B-93DE-BC4D-A4A4-C5191F669933}" destId="{601779A5-3237-CF46-BF6A-6C7C28674BC3}" srcOrd="17" destOrd="0" presId="urn:microsoft.com/office/officeart/2009/3/layout/RandomtoResultProcess"/>
    <dgm:cxn modelId="{8C889517-3627-E941-A8E5-1857E42BA384}" type="presParOf" srcId="{0A26689B-93DE-BC4D-A4A4-C5191F669933}" destId="{F7805C51-3B2D-994D-8D70-6A4127E0D8A1}" srcOrd="18" destOrd="0" presId="urn:microsoft.com/office/officeart/2009/3/layout/RandomtoResultProcess"/>
    <dgm:cxn modelId="{702B571E-30AC-414C-AA33-7AEB14F9381D}" type="presParOf" srcId="{0A26689B-93DE-BC4D-A4A4-C5191F669933}" destId="{681C448B-C289-744D-89DF-76A9EF0A02B0}" srcOrd="19" destOrd="0" presId="urn:microsoft.com/office/officeart/2009/3/layout/RandomtoResultProcess"/>
    <dgm:cxn modelId="{F8EA5DF4-6EC9-894A-BB47-9BDF7C92E4DD}" type="presParOf" srcId="{49C5E17A-A117-5B4E-8D2E-E86C40051634}" destId="{0D2921CC-EE26-D441-B5BC-7A28B1594BA2}" srcOrd="1" destOrd="0" presId="urn:microsoft.com/office/officeart/2009/3/layout/RandomtoResultProcess"/>
    <dgm:cxn modelId="{441E6FB7-69C9-C240-AB86-F2AB3D6D4DED}" type="presParOf" srcId="{0D2921CC-EE26-D441-B5BC-7A28B1594BA2}" destId="{9AC69CB8-A550-ED46-A451-128B41F4E04F}" srcOrd="0" destOrd="0" presId="urn:microsoft.com/office/officeart/2009/3/layout/RandomtoResultProcess"/>
    <dgm:cxn modelId="{B14AFCA0-FD58-654A-BDBF-2469F3AAFEC9}" type="presParOf" srcId="{0D2921CC-EE26-D441-B5BC-7A28B1594BA2}" destId="{4406C7B2-B73D-EB4B-BD44-D497D30C8CA4}" srcOrd="1" destOrd="0" presId="urn:microsoft.com/office/officeart/2009/3/layout/RandomtoResultProcess"/>
    <dgm:cxn modelId="{0A9B1844-2F0D-4243-BDF6-77E8C10B91CB}" type="presParOf" srcId="{49C5E17A-A117-5B4E-8D2E-E86C40051634}" destId="{5E775CC4-4F67-084D-B793-CF2BE5EC2F8A}" srcOrd="2" destOrd="0" presId="urn:microsoft.com/office/officeart/2009/3/layout/RandomtoResultProcess"/>
    <dgm:cxn modelId="{889DB58D-4C92-7A4D-BBA1-2BDEA74F3C2D}" type="presParOf" srcId="{5E775CC4-4F67-084D-B793-CF2BE5EC2F8A}" destId="{0CE41024-2EE3-864F-BC8E-295FABBDCB99}" srcOrd="0" destOrd="0" presId="urn:microsoft.com/office/officeart/2009/3/layout/RandomtoResultProcess"/>
    <dgm:cxn modelId="{6E2AD65B-2F0C-2B4B-BE02-9F4CDE46A789}" type="presParOf" srcId="{5E775CC4-4F67-084D-B793-CF2BE5EC2F8A}" destId="{1608D8C4-4977-D148-AA4E-57753696DF4D}" srcOrd="1" destOrd="0" presId="urn:microsoft.com/office/officeart/2009/3/layout/RandomtoResultProcess"/>
    <dgm:cxn modelId="{36C609B9-CB56-A64D-9990-093B07A7CBCF}" type="presParOf" srcId="{5E775CC4-4F67-084D-B793-CF2BE5EC2F8A}" destId="{BD13F94B-0231-0149-8E59-43886566CBEC}" srcOrd="2" destOrd="0" presId="urn:microsoft.com/office/officeart/2009/3/layout/RandomtoResultProcess"/>
    <dgm:cxn modelId="{9ADA89E1-55BB-1C4A-A5D9-CAD716ACFEC9}" type="presParOf" srcId="{49C5E17A-A117-5B4E-8D2E-E86C40051634}" destId="{FF8023C8-2AD6-5644-80D5-D357A8E055FF}" srcOrd="3" destOrd="0" presId="urn:microsoft.com/office/officeart/2009/3/layout/RandomtoResultProcess"/>
    <dgm:cxn modelId="{EFA068BC-83AD-4E46-96FA-80835331939C}" type="presParOf" srcId="{FF8023C8-2AD6-5644-80D5-D357A8E055FF}" destId="{81DC0612-AE04-4E44-8FC4-7809D89AE964}" srcOrd="0" destOrd="0" presId="urn:microsoft.com/office/officeart/2009/3/layout/RandomtoResultProcess"/>
    <dgm:cxn modelId="{DE41C5ED-D4CE-8440-99D2-EF881F275C1D}" type="presParOf" srcId="{FF8023C8-2AD6-5644-80D5-D357A8E055FF}" destId="{557DBA05-BBE5-554A-B5A9-396DC5C0A38B}" srcOrd="1" destOrd="0" presId="urn:microsoft.com/office/officeart/2009/3/layout/RandomtoResultProcess"/>
    <dgm:cxn modelId="{F796FB3F-F498-234A-81AE-255BCEBFBC4F}" type="presParOf" srcId="{49C5E17A-A117-5B4E-8D2E-E86C40051634}" destId="{381566FC-A2E9-8C41-9591-7AF94DA4AEAB}" srcOrd="4" destOrd="0" presId="urn:microsoft.com/office/officeart/2009/3/layout/RandomtoResultProcess"/>
    <dgm:cxn modelId="{AC69D7EA-93EC-224E-9260-0914E8BEE5D9}" type="presParOf" srcId="{381566FC-A2E9-8C41-9591-7AF94DA4AEAB}" destId="{7FFF2AB3-3385-C64A-8F9A-12972DD26B16}" srcOrd="0" destOrd="0" presId="urn:microsoft.com/office/officeart/2009/3/layout/RandomtoResultProcess"/>
    <dgm:cxn modelId="{52C42C52-B9E4-6448-84FC-AB0B13908F4A}" type="presParOf" srcId="{381566FC-A2E9-8C41-9591-7AF94DA4AEAB}" destId="{A1DECA11-EBFB-F54A-A2D8-53DF4F4595E3}"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66A69EE-BB7D-9A4F-B918-E7936A41EC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615D31D1-2B0C-D44D-BA30-7D41BF0404CF}">
      <dgm:prSet/>
      <dgm:spPr/>
      <dgm:t>
        <a:bodyPr/>
        <a:lstStyle/>
        <a:p>
          <a:r>
            <a:rPr lang="es-CO" dirty="0"/>
            <a:t>Identificar todos los casos de ATEL que deben ser incluidos en el programa de rehabilitación.</a:t>
          </a:r>
        </a:p>
      </dgm:t>
    </dgm:pt>
    <dgm:pt modelId="{242FD2E1-E6DA-434E-B1B4-95DF0320EBD7}" type="parTrans" cxnId="{4E8B0B24-E609-1848-A591-5D2042D033FE}">
      <dgm:prSet/>
      <dgm:spPr/>
      <dgm:t>
        <a:bodyPr/>
        <a:lstStyle/>
        <a:p>
          <a:endParaRPr lang="es-MX"/>
        </a:p>
      </dgm:t>
    </dgm:pt>
    <dgm:pt modelId="{6ABA06A8-53AA-5845-82FA-3D63A7A1CE98}" type="sibTrans" cxnId="{4E8B0B24-E609-1848-A591-5D2042D033FE}">
      <dgm:prSet/>
      <dgm:spPr/>
      <dgm:t>
        <a:bodyPr/>
        <a:lstStyle/>
        <a:p>
          <a:endParaRPr lang="es-MX"/>
        </a:p>
      </dgm:t>
    </dgm:pt>
    <dgm:pt modelId="{2C766341-04AB-F946-82F5-B0265FF032E2}">
      <dgm:prSet/>
      <dgm:spPr/>
      <dgm:t>
        <a:bodyPr/>
        <a:lstStyle/>
        <a:p>
          <a:r>
            <a:rPr lang="es-CO" dirty="0"/>
            <a:t>Garantizar el acceso oportuno al programa de rehabilitación</a:t>
          </a:r>
        </a:p>
      </dgm:t>
    </dgm:pt>
    <dgm:pt modelId="{F6568B85-FDA3-5C4C-91FB-D3AC98D70646}" type="parTrans" cxnId="{03753B38-0F0C-794C-9E66-B2DCE176D4B6}">
      <dgm:prSet/>
      <dgm:spPr/>
      <dgm:t>
        <a:bodyPr/>
        <a:lstStyle/>
        <a:p>
          <a:endParaRPr lang="es-MX"/>
        </a:p>
      </dgm:t>
    </dgm:pt>
    <dgm:pt modelId="{9644DD98-6D6A-DB4F-83A3-801E0386F3D1}" type="sibTrans" cxnId="{03753B38-0F0C-794C-9E66-B2DCE176D4B6}">
      <dgm:prSet/>
      <dgm:spPr/>
      <dgm:t>
        <a:bodyPr/>
        <a:lstStyle/>
        <a:p>
          <a:endParaRPr lang="es-MX"/>
        </a:p>
      </dgm:t>
    </dgm:pt>
    <dgm:pt modelId="{BEA10099-1AC9-8348-AA3E-3AECA9E41CD7}">
      <dgm:prSet/>
      <dgm:spPr/>
      <dgm:t>
        <a:bodyPr/>
        <a:lstStyle/>
        <a:p>
          <a:r>
            <a:rPr lang="es-CO" b="1" dirty="0">
              <a:solidFill>
                <a:schemeClr val="bg1"/>
              </a:solidFill>
              <a:effectLst/>
            </a:rPr>
            <a:t>Objetivo</a:t>
          </a:r>
          <a:endParaRPr lang="es-CO" dirty="0">
            <a:solidFill>
              <a:schemeClr val="bg1"/>
            </a:solidFill>
          </a:endParaRPr>
        </a:p>
      </dgm:t>
    </dgm:pt>
    <dgm:pt modelId="{D4658575-BE2B-E042-A3CF-DF8FB95F4FCE}" type="parTrans" cxnId="{D2F201BE-15B5-4B42-A723-724123FAC40A}">
      <dgm:prSet/>
      <dgm:spPr/>
      <dgm:t>
        <a:bodyPr/>
        <a:lstStyle/>
        <a:p>
          <a:endParaRPr lang="es-MX"/>
        </a:p>
      </dgm:t>
    </dgm:pt>
    <dgm:pt modelId="{A440D20B-B54A-6247-A8C7-D56E93A49931}" type="sibTrans" cxnId="{D2F201BE-15B5-4B42-A723-724123FAC40A}">
      <dgm:prSet/>
      <dgm:spPr/>
      <dgm:t>
        <a:bodyPr/>
        <a:lstStyle/>
        <a:p>
          <a:endParaRPr lang="es-MX"/>
        </a:p>
      </dgm:t>
    </dgm:pt>
    <dgm:pt modelId="{F0B846EA-39E4-8B49-931D-D0B5F9224482}" type="pres">
      <dgm:prSet presAssocID="{466A69EE-BB7D-9A4F-B918-E7936A41ECF6}" presName="linear" presStyleCnt="0">
        <dgm:presLayoutVars>
          <dgm:animLvl val="lvl"/>
          <dgm:resizeHandles val="exact"/>
        </dgm:presLayoutVars>
      </dgm:prSet>
      <dgm:spPr/>
      <dgm:t>
        <a:bodyPr/>
        <a:lstStyle/>
        <a:p>
          <a:endParaRPr lang="es-ES"/>
        </a:p>
      </dgm:t>
    </dgm:pt>
    <dgm:pt modelId="{1BCC748C-623D-2448-97CD-C84BE3C1F7CD}" type="pres">
      <dgm:prSet presAssocID="{BEA10099-1AC9-8348-AA3E-3AECA9E41CD7}" presName="parentText" presStyleLbl="node1" presStyleIdx="0" presStyleCnt="1">
        <dgm:presLayoutVars>
          <dgm:chMax val="0"/>
          <dgm:bulletEnabled val="1"/>
        </dgm:presLayoutVars>
      </dgm:prSet>
      <dgm:spPr/>
      <dgm:t>
        <a:bodyPr/>
        <a:lstStyle/>
        <a:p>
          <a:endParaRPr lang="es-ES"/>
        </a:p>
      </dgm:t>
    </dgm:pt>
    <dgm:pt modelId="{B561B45D-0900-2C45-9308-80A38709D014}" type="pres">
      <dgm:prSet presAssocID="{BEA10099-1AC9-8348-AA3E-3AECA9E41CD7}" presName="childText" presStyleLbl="revTx" presStyleIdx="0" presStyleCnt="1">
        <dgm:presLayoutVars>
          <dgm:bulletEnabled val="1"/>
        </dgm:presLayoutVars>
      </dgm:prSet>
      <dgm:spPr/>
      <dgm:t>
        <a:bodyPr/>
        <a:lstStyle/>
        <a:p>
          <a:endParaRPr lang="es-ES"/>
        </a:p>
      </dgm:t>
    </dgm:pt>
  </dgm:ptLst>
  <dgm:cxnLst>
    <dgm:cxn modelId="{D98B0B07-0E66-084B-871D-F6EE6B1E3B69}" type="presOf" srcId="{2C766341-04AB-F946-82F5-B0265FF032E2}" destId="{B561B45D-0900-2C45-9308-80A38709D014}" srcOrd="0" destOrd="1" presId="urn:microsoft.com/office/officeart/2005/8/layout/vList2"/>
    <dgm:cxn modelId="{BA455D0B-CB9B-7940-AB1E-3CF688D3515F}" type="presOf" srcId="{BEA10099-1AC9-8348-AA3E-3AECA9E41CD7}" destId="{1BCC748C-623D-2448-97CD-C84BE3C1F7CD}" srcOrd="0" destOrd="0" presId="urn:microsoft.com/office/officeart/2005/8/layout/vList2"/>
    <dgm:cxn modelId="{97287A73-8208-D74C-A87A-B5CF8DA1028A}" type="presOf" srcId="{466A69EE-BB7D-9A4F-B918-E7936A41ECF6}" destId="{F0B846EA-39E4-8B49-931D-D0B5F9224482}" srcOrd="0" destOrd="0" presId="urn:microsoft.com/office/officeart/2005/8/layout/vList2"/>
    <dgm:cxn modelId="{6195B7C5-F22F-AD4C-A46E-4E0733E29676}" type="presOf" srcId="{615D31D1-2B0C-D44D-BA30-7D41BF0404CF}" destId="{B561B45D-0900-2C45-9308-80A38709D014}" srcOrd="0" destOrd="0" presId="urn:microsoft.com/office/officeart/2005/8/layout/vList2"/>
    <dgm:cxn modelId="{4E8B0B24-E609-1848-A591-5D2042D033FE}" srcId="{BEA10099-1AC9-8348-AA3E-3AECA9E41CD7}" destId="{615D31D1-2B0C-D44D-BA30-7D41BF0404CF}" srcOrd="0" destOrd="0" parTransId="{242FD2E1-E6DA-434E-B1B4-95DF0320EBD7}" sibTransId="{6ABA06A8-53AA-5845-82FA-3D63A7A1CE98}"/>
    <dgm:cxn modelId="{03753B38-0F0C-794C-9E66-B2DCE176D4B6}" srcId="{BEA10099-1AC9-8348-AA3E-3AECA9E41CD7}" destId="{2C766341-04AB-F946-82F5-B0265FF032E2}" srcOrd="1" destOrd="0" parTransId="{F6568B85-FDA3-5C4C-91FB-D3AC98D70646}" sibTransId="{9644DD98-6D6A-DB4F-83A3-801E0386F3D1}"/>
    <dgm:cxn modelId="{D2F201BE-15B5-4B42-A723-724123FAC40A}" srcId="{466A69EE-BB7D-9A4F-B918-E7936A41ECF6}" destId="{BEA10099-1AC9-8348-AA3E-3AECA9E41CD7}" srcOrd="0" destOrd="0" parTransId="{D4658575-BE2B-E042-A3CF-DF8FB95F4FCE}" sibTransId="{A440D20B-B54A-6247-A8C7-D56E93A49931}"/>
    <dgm:cxn modelId="{2489E697-2438-A445-B8B7-A3E76AC860C0}" type="presParOf" srcId="{F0B846EA-39E4-8B49-931D-D0B5F9224482}" destId="{1BCC748C-623D-2448-97CD-C84BE3C1F7CD}" srcOrd="0" destOrd="0" presId="urn:microsoft.com/office/officeart/2005/8/layout/vList2"/>
    <dgm:cxn modelId="{AB3F2ADD-0DC2-7E43-9D84-2C453A687113}" type="presParOf" srcId="{F0B846EA-39E4-8B49-931D-D0B5F9224482}" destId="{B561B45D-0900-2C45-9308-80A38709D01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F5AA7E0-CA63-EC44-898E-A10AFF6A496C}"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s-MX"/>
        </a:p>
      </dgm:t>
    </dgm:pt>
    <dgm:pt modelId="{0F2FC597-8230-3D4E-B762-F9B36F239577}">
      <dgm:prSet/>
      <dgm:spPr/>
      <dgm:t>
        <a:bodyPr/>
        <a:lstStyle/>
        <a:p>
          <a:r>
            <a:rPr lang="es-CO" dirty="0"/>
            <a:t>ARL:</a:t>
          </a:r>
        </a:p>
      </dgm:t>
    </dgm:pt>
    <dgm:pt modelId="{B8AEC3BD-EDDF-E440-AE5C-F95E9CF211C7}" type="parTrans" cxnId="{7C9E3168-802C-FC49-97F6-E9C44A4F14BD}">
      <dgm:prSet/>
      <dgm:spPr/>
      <dgm:t>
        <a:bodyPr/>
        <a:lstStyle/>
        <a:p>
          <a:endParaRPr lang="es-MX"/>
        </a:p>
      </dgm:t>
    </dgm:pt>
    <dgm:pt modelId="{B1B260DB-E273-2D41-9EB3-3D2DC032789E}" type="sibTrans" cxnId="{7C9E3168-802C-FC49-97F6-E9C44A4F14BD}">
      <dgm:prSet/>
      <dgm:spPr/>
      <dgm:t>
        <a:bodyPr/>
        <a:lstStyle/>
        <a:p>
          <a:endParaRPr lang="es-MX"/>
        </a:p>
      </dgm:t>
    </dgm:pt>
    <dgm:pt modelId="{42DF44D3-DCE7-644A-8A92-BA70785E0F5C}">
      <dgm:prSet/>
      <dgm:spPr/>
      <dgm:t>
        <a:bodyPr/>
        <a:lstStyle/>
        <a:p>
          <a:r>
            <a:rPr lang="es-CO" dirty="0"/>
            <a:t>Empleador y/o Contratante:</a:t>
          </a:r>
        </a:p>
      </dgm:t>
    </dgm:pt>
    <dgm:pt modelId="{699B3BD3-465C-D144-AA96-E7EE4B07EECF}" type="parTrans" cxnId="{8CDF17B5-3FFC-8342-A60F-40F5BD1AF01B}">
      <dgm:prSet/>
      <dgm:spPr/>
      <dgm:t>
        <a:bodyPr/>
        <a:lstStyle/>
        <a:p>
          <a:endParaRPr lang="es-MX"/>
        </a:p>
      </dgm:t>
    </dgm:pt>
    <dgm:pt modelId="{436B2443-FE42-0C4F-BDC1-054AEC34D524}" type="sibTrans" cxnId="{8CDF17B5-3FFC-8342-A60F-40F5BD1AF01B}">
      <dgm:prSet/>
      <dgm:spPr/>
      <dgm:t>
        <a:bodyPr/>
        <a:lstStyle/>
        <a:p>
          <a:endParaRPr lang="es-MX"/>
        </a:p>
      </dgm:t>
    </dgm:pt>
    <dgm:pt modelId="{13295032-3259-9F4A-AA5F-BFF864502707}">
      <dgm:prSet/>
      <dgm:spPr/>
      <dgm:t>
        <a:bodyPr/>
        <a:lstStyle/>
        <a:p>
          <a:r>
            <a:rPr lang="es-CO" dirty="0"/>
            <a:t>EPS/IPS:</a:t>
          </a:r>
        </a:p>
      </dgm:t>
    </dgm:pt>
    <dgm:pt modelId="{EEFDF6C1-F69C-AE4D-9B56-0ABF147E8317}" type="parTrans" cxnId="{8A2946F5-AB1E-7941-8A11-2A5C80F6B62B}">
      <dgm:prSet/>
      <dgm:spPr/>
      <dgm:t>
        <a:bodyPr/>
        <a:lstStyle/>
        <a:p>
          <a:endParaRPr lang="es-MX"/>
        </a:p>
      </dgm:t>
    </dgm:pt>
    <dgm:pt modelId="{7848FC5D-4BF4-604A-B1BF-6ABAB05730C3}" type="sibTrans" cxnId="{8A2946F5-AB1E-7941-8A11-2A5C80F6B62B}">
      <dgm:prSet/>
      <dgm:spPr/>
      <dgm:t>
        <a:bodyPr/>
        <a:lstStyle/>
        <a:p>
          <a:endParaRPr lang="es-MX"/>
        </a:p>
      </dgm:t>
    </dgm:pt>
    <dgm:pt modelId="{F46ECDDE-45F8-C047-9F88-2A07C2AE04C9}">
      <dgm:prSet/>
      <dgm:spPr/>
      <dgm:t>
        <a:bodyPr/>
        <a:lstStyle/>
        <a:p>
          <a:r>
            <a:rPr lang="es-CO" dirty="0"/>
            <a:t>Trabajadores o contratistas:</a:t>
          </a:r>
        </a:p>
      </dgm:t>
    </dgm:pt>
    <dgm:pt modelId="{C0EB6528-7B1B-D64D-A6B1-88D877E1EF32}" type="parTrans" cxnId="{0B1C6BE4-6250-264F-9158-70D569047C18}">
      <dgm:prSet/>
      <dgm:spPr/>
      <dgm:t>
        <a:bodyPr/>
        <a:lstStyle/>
        <a:p>
          <a:endParaRPr lang="es-MX"/>
        </a:p>
      </dgm:t>
    </dgm:pt>
    <dgm:pt modelId="{E0932934-7759-5F41-B696-CE67D49BA5C9}" type="sibTrans" cxnId="{0B1C6BE4-6250-264F-9158-70D569047C18}">
      <dgm:prSet/>
      <dgm:spPr/>
      <dgm:t>
        <a:bodyPr/>
        <a:lstStyle/>
        <a:p>
          <a:endParaRPr lang="es-MX"/>
        </a:p>
      </dgm:t>
    </dgm:pt>
    <dgm:pt modelId="{F6A42A0B-EA3E-E94B-99AD-CCFF90389995}">
      <dgm:prSet/>
      <dgm:spPr/>
      <dgm:t>
        <a:bodyPr/>
        <a:lstStyle/>
        <a:p>
          <a:r>
            <a:rPr lang="es-CO" dirty="0"/>
            <a:t>Define la necesidad de vincular nuevos casos a su programa de rehabilitación, a través de mecanismos de búsqueda activa tales como revisión de los </a:t>
          </a:r>
          <a:r>
            <a:rPr lang="es-CO" dirty="0">
              <a:solidFill>
                <a:srgbClr val="FF0000"/>
              </a:solidFill>
            </a:rPr>
            <a:t>FURAT</a:t>
          </a:r>
          <a:r>
            <a:rPr lang="es-CO" dirty="0"/>
            <a:t>, siempre asumirá el liderazgo y la coordinación del proceso de RHB integral de todos los casos.</a:t>
          </a:r>
        </a:p>
      </dgm:t>
    </dgm:pt>
    <dgm:pt modelId="{9A30E56A-7151-BB4D-ACBD-01F6E157CF57}" type="parTrans" cxnId="{AF5E57CF-C6EE-7140-B7F0-52B054DFE497}">
      <dgm:prSet/>
      <dgm:spPr/>
      <dgm:t>
        <a:bodyPr/>
        <a:lstStyle/>
        <a:p>
          <a:endParaRPr lang="es-MX"/>
        </a:p>
      </dgm:t>
    </dgm:pt>
    <dgm:pt modelId="{E3894C59-258D-0A4F-82E2-709B2012DCFF}" type="sibTrans" cxnId="{AF5E57CF-C6EE-7140-B7F0-52B054DFE497}">
      <dgm:prSet/>
      <dgm:spPr/>
      <dgm:t>
        <a:bodyPr/>
        <a:lstStyle/>
        <a:p>
          <a:endParaRPr lang="es-MX"/>
        </a:p>
      </dgm:t>
    </dgm:pt>
    <dgm:pt modelId="{5E3DCAEE-D78B-1E4C-9D5C-5E639D0805B5}">
      <dgm:prSet/>
      <dgm:spPr/>
      <dgm:t>
        <a:bodyPr/>
        <a:lstStyle/>
        <a:p>
          <a:r>
            <a:rPr lang="es-CO" dirty="0"/>
            <a:t>En caso de ATEL, el empleador y/o contratante por medio de los profesionales responsables del SGSST, diligenciará el FURAT O FUREL, con la información completa y clara y notificar a su ARL.</a:t>
          </a:r>
        </a:p>
      </dgm:t>
    </dgm:pt>
    <dgm:pt modelId="{9CAEDCC3-52B8-FA47-BF9F-69F5C463AB06}" type="parTrans" cxnId="{825A2F94-7C16-954F-85AC-22EC06A2D6EA}">
      <dgm:prSet/>
      <dgm:spPr/>
      <dgm:t>
        <a:bodyPr/>
        <a:lstStyle/>
        <a:p>
          <a:endParaRPr lang="es-MX"/>
        </a:p>
      </dgm:t>
    </dgm:pt>
    <dgm:pt modelId="{5B452EC8-CEE0-6C47-9628-F3A9E3702378}" type="sibTrans" cxnId="{825A2F94-7C16-954F-85AC-22EC06A2D6EA}">
      <dgm:prSet/>
      <dgm:spPr/>
      <dgm:t>
        <a:bodyPr/>
        <a:lstStyle/>
        <a:p>
          <a:endParaRPr lang="es-MX"/>
        </a:p>
      </dgm:t>
    </dgm:pt>
    <dgm:pt modelId="{DB6C95CA-EE26-CF44-A225-83BBA07FADBA}">
      <dgm:prSet/>
      <dgm:spPr/>
      <dgm:t>
        <a:bodyPr/>
        <a:lstStyle/>
        <a:p>
          <a:r>
            <a:rPr lang="es-CO" dirty="0"/>
            <a:t>Reportar a la ARL los casos de ATEL a través de mecanismos de búsqueda activa tales como revisión de los FURAT y FUREL, los certificados de IT y sistemas de auditoría de la prestación de servicios de salud de los afiliados (diagnóstico y evolución)…</a:t>
          </a:r>
        </a:p>
      </dgm:t>
    </dgm:pt>
    <dgm:pt modelId="{AB3A2380-C7B4-7049-A442-3A035A232363}" type="parTrans" cxnId="{7BC72751-DA92-2842-8218-6EA62D3B89BB}">
      <dgm:prSet/>
      <dgm:spPr/>
      <dgm:t>
        <a:bodyPr/>
        <a:lstStyle/>
        <a:p>
          <a:endParaRPr lang="es-MX"/>
        </a:p>
      </dgm:t>
    </dgm:pt>
    <dgm:pt modelId="{CEE185F3-ED96-B747-A8CC-A1034CDDE87E}" type="sibTrans" cxnId="{7BC72751-DA92-2842-8218-6EA62D3B89BB}">
      <dgm:prSet/>
      <dgm:spPr/>
      <dgm:t>
        <a:bodyPr/>
        <a:lstStyle/>
        <a:p>
          <a:endParaRPr lang="es-MX"/>
        </a:p>
      </dgm:t>
    </dgm:pt>
    <dgm:pt modelId="{2AA3FD36-2813-5147-9BCE-629B40CF7098}">
      <dgm:prSet/>
      <dgm:spPr/>
      <dgm:t>
        <a:bodyPr/>
        <a:lstStyle/>
        <a:p>
          <a:r>
            <a:rPr lang="es-CO" dirty="0"/>
            <a:t> Notificar al empleador o contratante de manera oportuna la presentación del accidente de trabajo o el diagnóstico de enfermedad laboral.</a:t>
          </a:r>
        </a:p>
      </dgm:t>
    </dgm:pt>
    <dgm:pt modelId="{4D05C175-1106-A346-A5D1-D7578E841CF5}" type="parTrans" cxnId="{F118F59E-3676-3C4E-97FB-DE9CFA96CD5C}">
      <dgm:prSet/>
      <dgm:spPr/>
      <dgm:t>
        <a:bodyPr/>
        <a:lstStyle/>
        <a:p>
          <a:endParaRPr lang="es-MX"/>
        </a:p>
      </dgm:t>
    </dgm:pt>
    <dgm:pt modelId="{AD31944D-47FC-9842-9605-3D346DB7FE42}" type="sibTrans" cxnId="{F118F59E-3676-3C4E-97FB-DE9CFA96CD5C}">
      <dgm:prSet/>
      <dgm:spPr/>
      <dgm:t>
        <a:bodyPr/>
        <a:lstStyle/>
        <a:p>
          <a:endParaRPr lang="es-MX"/>
        </a:p>
      </dgm:t>
    </dgm:pt>
    <dgm:pt modelId="{64D8F0CD-DB23-CB49-BD8A-B0898CA5776F}">
      <dgm:prSet/>
      <dgm:spPr/>
      <dgm:t>
        <a:bodyPr/>
        <a:lstStyle/>
        <a:p>
          <a:r>
            <a:rPr lang="es-CO"/>
            <a:t>Responsables</a:t>
          </a:r>
        </a:p>
      </dgm:t>
    </dgm:pt>
    <dgm:pt modelId="{6A1B1FDD-2168-D542-A10A-055995B1ED4D}" type="parTrans" cxnId="{7AEA73C8-481F-7448-BB3B-983CBDB86E8B}">
      <dgm:prSet/>
      <dgm:spPr/>
      <dgm:t>
        <a:bodyPr/>
        <a:lstStyle/>
        <a:p>
          <a:endParaRPr lang="es-MX"/>
        </a:p>
      </dgm:t>
    </dgm:pt>
    <dgm:pt modelId="{112EAF33-57FA-FD4E-B8F6-A4360863D2FD}" type="sibTrans" cxnId="{7AEA73C8-481F-7448-BB3B-983CBDB86E8B}">
      <dgm:prSet/>
      <dgm:spPr/>
      <dgm:t>
        <a:bodyPr/>
        <a:lstStyle/>
        <a:p>
          <a:endParaRPr lang="es-MX"/>
        </a:p>
      </dgm:t>
    </dgm:pt>
    <dgm:pt modelId="{C024E1AD-AFA3-354B-BB3D-4D34D3CB176D}" type="pres">
      <dgm:prSet presAssocID="{5F5AA7E0-CA63-EC44-898E-A10AFF6A496C}" presName="linear" presStyleCnt="0">
        <dgm:presLayoutVars>
          <dgm:animLvl val="lvl"/>
          <dgm:resizeHandles val="exact"/>
        </dgm:presLayoutVars>
      </dgm:prSet>
      <dgm:spPr/>
      <dgm:t>
        <a:bodyPr/>
        <a:lstStyle/>
        <a:p>
          <a:endParaRPr lang="es-ES"/>
        </a:p>
      </dgm:t>
    </dgm:pt>
    <dgm:pt modelId="{00CD3B95-5ECC-DB48-B28A-F7FBC583340E}" type="pres">
      <dgm:prSet presAssocID="{64D8F0CD-DB23-CB49-BD8A-B0898CA5776F}" presName="parentText" presStyleLbl="node1" presStyleIdx="0" presStyleCnt="5">
        <dgm:presLayoutVars>
          <dgm:chMax val="0"/>
          <dgm:bulletEnabled val="1"/>
        </dgm:presLayoutVars>
      </dgm:prSet>
      <dgm:spPr/>
      <dgm:t>
        <a:bodyPr/>
        <a:lstStyle/>
        <a:p>
          <a:endParaRPr lang="es-ES"/>
        </a:p>
      </dgm:t>
    </dgm:pt>
    <dgm:pt modelId="{734952DB-1560-B440-B922-C8D25BC0EB64}" type="pres">
      <dgm:prSet presAssocID="{112EAF33-57FA-FD4E-B8F6-A4360863D2FD}" presName="spacer" presStyleCnt="0"/>
      <dgm:spPr/>
    </dgm:pt>
    <dgm:pt modelId="{DD562E71-B81C-264B-A432-ACDAE8FB4B83}" type="pres">
      <dgm:prSet presAssocID="{0F2FC597-8230-3D4E-B762-F9B36F239577}" presName="parentText" presStyleLbl="node1" presStyleIdx="1" presStyleCnt="5">
        <dgm:presLayoutVars>
          <dgm:chMax val="0"/>
          <dgm:bulletEnabled val="1"/>
        </dgm:presLayoutVars>
      </dgm:prSet>
      <dgm:spPr/>
      <dgm:t>
        <a:bodyPr/>
        <a:lstStyle/>
        <a:p>
          <a:endParaRPr lang="es-ES"/>
        </a:p>
      </dgm:t>
    </dgm:pt>
    <dgm:pt modelId="{E2979E88-9B26-AA45-B19D-0A9FEF9A4E4A}" type="pres">
      <dgm:prSet presAssocID="{0F2FC597-8230-3D4E-B762-F9B36F239577}" presName="childText" presStyleLbl="revTx" presStyleIdx="0" presStyleCnt="4">
        <dgm:presLayoutVars>
          <dgm:bulletEnabled val="1"/>
        </dgm:presLayoutVars>
      </dgm:prSet>
      <dgm:spPr/>
      <dgm:t>
        <a:bodyPr/>
        <a:lstStyle/>
        <a:p>
          <a:endParaRPr lang="es-ES"/>
        </a:p>
      </dgm:t>
    </dgm:pt>
    <dgm:pt modelId="{482B2107-7FBE-214E-A5BC-CC00851AACE8}" type="pres">
      <dgm:prSet presAssocID="{42DF44D3-DCE7-644A-8A92-BA70785E0F5C}" presName="parentText" presStyleLbl="node1" presStyleIdx="2" presStyleCnt="5">
        <dgm:presLayoutVars>
          <dgm:chMax val="0"/>
          <dgm:bulletEnabled val="1"/>
        </dgm:presLayoutVars>
      </dgm:prSet>
      <dgm:spPr/>
      <dgm:t>
        <a:bodyPr/>
        <a:lstStyle/>
        <a:p>
          <a:endParaRPr lang="es-ES"/>
        </a:p>
      </dgm:t>
    </dgm:pt>
    <dgm:pt modelId="{9E16FC87-A6FE-9142-B7D6-1CAE14C79689}" type="pres">
      <dgm:prSet presAssocID="{42DF44D3-DCE7-644A-8A92-BA70785E0F5C}" presName="childText" presStyleLbl="revTx" presStyleIdx="1" presStyleCnt="4">
        <dgm:presLayoutVars>
          <dgm:bulletEnabled val="1"/>
        </dgm:presLayoutVars>
      </dgm:prSet>
      <dgm:spPr/>
      <dgm:t>
        <a:bodyPr/>
        <a:lstStyle/>
        <a:p>
          <a:endParaRPr lang="es-ES"/>
        </a:p>
      </dgm:t>
    </dgm:pt>
    <dgm:pt modelId="{6C8D7F28-F3BF-0A40-9B8A-8BA2144C1A57}" type="pres">
      <dgm:prSet presAssocID="{13295032-3259-9F4A-AA5F-BFF864502707}" presName="parentText" presStyleLbl="node1" presStyleIdx="3" presStyleCnt="5">
        <dgm:presLayoutVars>
          <dgm:chMax val="0"/>
          <dgm:bulletEnabled val="1"/>
        </dgm:presLayoutVars>
      </dgm:prSet>
      <dgm:spPr/>
      <dgm:t>
        <a:bodyPr/>
        <a:lstStyle/>
        <a:p>
          <a:endParaRPr lang="es-ES"/>
        </a:p>
      </dgm:t>
    </dgm:pt>
    <dgm:pt modelId="{B07BA004-59E7-5643-B315-125008BFD40F}" type="pres">
      <dgm:prSet presAssocID="{13295032-3259-9F4A-AA5F-BFF864502707}" presName="childText" presStyleLbl="revTx" presStyleIdx="2" presStyleCnt="4">
        <dgm:presLayoutVars>
          <dgm:bulletEnabled val="1"/>
        </dgm:presLayoutVars>
      </dgm:prSet>
      <dgm:spPr/>
      <dgm:t>
        <a:bodyPr/>
        <a:lstStyle/>
        <a:p>
          <a:endParaRPr lang="es-ES"/>
        </a:p>
      </dgm:t>
    </dgm:pt>
    <dgm:pt modelId="{7DE0F378-CBC5-154F-8139-FD321AF3AE66}" type="pres">
      <dgm:prSet presAssocID="{F46ECDDE-45F8-C047-9F88-2A07C2AE04C9}" presName="parentText" presStyleLbl="node1" presStyleIdx="4" presStyleCnt="5">
        <dgm:presLayoutVars>
          <dgm:chMax val="0"/>
          <dgm:bulletEnabled val="1"/>
        </dgm:presLayoutVars>
      </dgm:prSet>
      <dgm:spPr/>
      <dgm:t>
        <a:bodyPr/>
        <a:lstStyle/>
        <a:p>
          <a:endParaRPr lang="es-ES"/>
        </a:p>
      </dgm:t>
    </dgm:pt>
    <dgm:pt modelId="{56E5E4B0-85D9-C24E-A96E-1E8535B633EF}" type="pres">
      <dgm:prSet presAssocID="{F46ECDDE-45F8-C047-9F88-2A07C2AE04C9}" presName="childText" presStyleLbl="revTx" presStyleIdx="3" presStyleCnt="4">
        <dgm:presLayoutVars>
          <dgm:bulletEnabled val="1"/>
        </dgm:presLayoutVars>
      </dgm:prSet>
      <dgm:spPr/>
      <dgm:t>
        <a:bodyPr/>
        <a:lstStyle/>
        <a:p>
          <a:endParaRPr lang="es-ES"/>
        </a:p>
      </dgm:t>
    </dgm:pt>
  </dgm:ptLst>
  <dgm:cxnLst>
    <dgm:cxn modelId="{0A3DEC8E-5CE2-F145-8397-7DD0A715F5AF}" type="presOf" srcId="{F6A42A0B-EA3E-E94B-99AD-CCFF90389995}" destId="{E2979E88-9B26-AA45-B19D-0A9FEF9A4E4A}" srcOrd="0" destOrd="0" presId="urn:microsoft.com/office/officeart/2005/8/layout/vList2"/>
    <dgm:cxn modelId="{E3C76FDA-0965-504C-A493-C85C4BA442C2}" type="presOf" srcId="{F46ECDDE-45F8-C047-9F88-2A07C2AE04C9}" destId="{7DE0F378-CBC5-154F-8139-FD321AF3AE66}" srcOrd="0" destOrd="0" presId="urn:microsoft.com/office/officeart/2005/8/layout/vList2"/>
    <dgm:cxn modelId="{55384480-A395-754F-97C6-6CF04C1FDD79}" type="presOf" srcId="{5F5AA7E0-CA63-EC44-898E-A10AFF6A496C}" destId="{C024E1AD-AFA3-354B-BB3D-4D34D3CB176D}" srcOrd="0" destOrd="0" presId="urn:microsoft.com/office/officeart/2005/8/layout/vList2"/>
    <dgm:cxn modelId="{21744D33-5A8C-7C45-B53D-14CA1FFD0C36}" type="presOf" srcId="{64D8F0CD-DB23-CB49-BD8A-B0898CA5776F}" destId="{00CD3B95-5ECC-DB48-B28A-F7FBC583340E}" srcOrd="0" destOrd="0" presId="urn:microsoft.com/office/officeart/2005/8/layout/vList2"/>
    <dgm:cxn modelId="{0257FBB6-1F58-474E-8D2F-883F92E00B10}" type="presOf" srcId="{DB6C95CA-EE26-CF44-A225-83BBA07FADBA}" destId="{B07BA004-59E7-5643-B315-125008BFD40F}" srcOrd="0" destOrd="0" presId="urn:microsoft.com/office/officeart/2005/8/layout/vList2"/>
    <dgm:cxn modelId="{99F5B816-80DF-C645-98C5-2256CBABCCF5}" type="presOf" srcId="{13295032-3259-9F4A-AA5F-BFF864502707}" destId="{6C8D7F28-F3BF-0A40-9B8A-8BA2144C1A57}" srcOrd="0" destOrd="0" presId="urn:microsoft.com/office/officeart/2005/8/layout/vList2"/>
    <dgm:cxn modelId="{7AEA73C8-481F-7448-BB3B-983CBDB86E8B}" srcId="{5F5AA7E0-CA63-EC44-898E-A10AFF6A496C}" destId="{64D8F0CD-DB23-CB49-BD8A-B0898CA5776F}" srcOrd="0" destOrd="0" parTransId="{6A1B1FDD-2168-D542-A10A-055995B1ED4D}" sibTransId="{112EAF33-57FA-FD4E-B8F6-A4360863D2FD}"/>
    <dgm:cxn modelId="{825A2F94-7C16-954F-85AC-22EC06A2D6EA}" srcId="{42DF44D3-DCE7-644A-8A92-BA70785E0F5C}" destId="{5E3DCAEE-D78B-1E4C-9D5C-5E639D0805B5}" srcOrd="0" destOrd="0" parTransId="{9CAEDCC3-52B8-FA47-BF9F-69F5C463AB06}" sibTransId="{5B452EC8-CEE0-6C47-9628-F3A9E3702378}"/>
    <dgm:cxn modelId="{F3BE29A8-BFD0-4C4D-BC0C-9811BAF39C49}" type="presOf" srcId="{42DF44D3-DCE7-644A-8A92-BA70785E0F5C}" destId="{482B2107-7FBE-214E-A5BC-CC00851AACE8}" srcOrd="0" destOrd="0" presId="urn:microsoft.com/office/officeart/2005/8/layout/vList2"/>
    <dgm:cxn modelId="{8A2946F5-AB1E-7941-8A11-2A5C80F6B62B}" srcId="{5F5AA7E0-CA63-EC44-898E-A10AFF6A496C}" destId="{13295032-3259-9F4A-AA5F-BFF864502707}" srcOrd="3" destOrd="0" parTransId="{EEFDF6C1-F69C-AE4D-9B56-0ABF147E8317}" sibTransId="{7848FC5D-4BF4-604A-B1BF-6ABAB05730C3}"/>
    <dgm:cxn modelId="{41C3F4D4-B4E0-2649-9F15-50FEA1E139F8}" type="presOf" srcId="{0F2FC597-8230-3D4E-B762-F9B36F239577}" destId="{DD562E71-B81C-264B-A432-ACDAE8FB4B83}" srcOrd="0" destOrd="0" presId="urn:microsoft.com/office/officeart/2005/8/layout/vList2"/>
    <dgm:cxn modelId="{D6C95370-B150-CA4C-9CF8-25939301EF01}" type="presOf" srcId="{5E3DCAEE-D78B-1E4C-9D5C-5E639D0805B5}" destId="{9E16FC87-A6FE-9142-B7D6-1CAE14C79689}" srcOrd="0" destOrd="0" presId="urn:microsoft.com/office/officeart/2005/8/layout/vList2"/>
    <dgm:cxn modelId="{F118F59E-3676-3C4E-97FB-DE9CFA96CD5C}" srcId="{F46ECDDE-45F8-C047-9F88-2A07C2AE04C9}" destId="{2AA3FD36-2813-5147-9BCE-629B40CF7098}" srcOrd="0" destOrd="0" parTransId="{4D05C175-1106-A346-A5D1-D7578E841CF5}" sibTransId="{AD31944D-47FC-9842-9605-3D346DB7FE42}"/>
    <dgm:cxn modelId="{4995E2A8-6170-BA4E-8687-FE856AA5CED2}" type="presOf" srcId="{2AA3FD36-2813-5147-9BCE-629B40CF7098}" destId="{56E5E4B0-85D9-C24E-A96E-1E8535B633EF}" srcOrd="0" destOrd="0" presId="urn:microsoft.com/office/officeart/2005/8/layout/vList2"/>
    <dgm:cxn modelId="{7BC72751-DA92-2842-8218-6EA62D3B89BB}" srcId="{13295032-3259-9F4A-AA5F-BFF864502707}" destId="{DB6C95CA-EE26-CF44-A225-83BBA07FADBA}" srcOrd="0" destOrd="0" parTransId="{AB3A2380-C7B4-7049-A442-3A035A232363}" sibTransId="{CEE185F3-ED96-B747-A8CC-A1034CDDE87E}"/>
    <dgm:cxn modelId="{7C9E3168-802C-FC49-97F6-E9C44A4F14BD}" srcId="{5F5AA7E0-CA63-EC44-898E-A10AFF6A496C}" destId="{0F2FC597-8230-3D4E-B762-F9B36F239577}" srcOrd="1" destOrd="0" parTransId="{B8AEC3BD-EDDF-E440-AE5C-F95E9CF211C7}" sibTransId="{B1B260DB-E273-2D41-9EB3-3D2DC032789E}"/>
    <dgm:cxn modelId="{8CDF17B5-3FFC-8342-A60F-40F5BD1AF01B}" srcId="{5F5AA7E0-CA63-EC44-898E-A10AFF6A496C}" destId="{42DF44D3-DCE7-644A-8A92-BA70785E0F5C}" srcOrd="2" destOrd="0" parTransId="{699B3BD3-465C-D144-AA96-E7EE4B07EECF}" sibTransId="{436B2443-FE42-0C4F-BDC1-054AEC34D524}"/>
    <dgm:cxn modelId="{0B1C6BE4-6250-264F-9158-70D569047C18}" srcId="{5F5AA7E0-CA63-EC44-898E-A10AFF6A496C}" destId="{F46ECDDE-45F8-C047-9F88-2A07C2AE04C9}" srcOrd="4" destOrd="0" parTransId="{C0EB6528-7B1B-D64D-A6B1-88D877E1EF32}" sibTransId="{E0932934-7759-5F41-B696-CE67D49BA5C9}"/>
    <dgm:cxn modelId="{AF5E57CF-C6EE-7140-B7F0-52B054DFE497}" srcId="{0F2FC597-8230-3D4E-B762-F9B36F239577}" destId="{F6A42A0B-EA3E-E94B-99AD-CCFF90389995}" srcOrd="0" destOrd="0" parTransId="{9A30E56A-7151-BB4D-ACBD-01F6E157CF57}" sibTransId="{E3894C59-258D-0A4F-82E2-709B2012DCFF}"/>
    <dgm:cxn modelId="{60ECFAE7-6DD6-6445-9F7B-50010CB574F4}" type="presParOf" srcId="{C024E1AD-AFA3-354B-BB3D-4D34D3CB176D}" destId="{00CD3B95-5ECC-DB48-B28A-F7FBC583340E}" srcOrd="0" destOrd="0" presId="urn:microsoft.com/office/officeart/2005/8/layout/vList2"/>
    <dgm:cxn modelId="{AE956AA9-F8AF-D94F-ACDA-E4F7C5BB2E6A}" type="presParOf" srcId="{C024E1AD-AFA3-354B-BB3D-4D34D3CB176D}" destId="{734952DB-1560-B440-B922-C8D25BC0EB64}" srcOrd="1" destOrd="0" presId="urn:microsoft.com/office/officeart/2005/8/layout/vList2"/>
    <dgm:cxn modelId="{E1F20870-D8EC-FD4B-B489-BA3F164455F5}" type="presParOf" srcId="{C024E1AD-AFA3-354B-BB3D-4D34D3CB176D}" destId="{DD562E71-B81C-264B-A432-ACDAE8FB4B83}" srcOrd="2" destOrd="0" presId="urn:microsoft.com/office/officeart/2005/8/layout/vList2"/>
    <dgm:cxn modelId="{5A88A351-9211-0F40-90BA-101E06D45758}" type="presParOf" srcId="{C024E1AD-AFA3-354B-BB3D-4D34D3CB176D}" destId="{E2979E88-9B26-AA45-B19D-0A9FEF9A4E4A}" srcOrd="3" destOrd="0" presId="urn:microsoft.com/office/officeart/2005/8/layout/vList2"/>
    <dgm:cxn modelId="{4EE0CE45-3836-084F-9CA6-ED124F5411B1}" type="presParOf" srcId="{C024E1AD-AFA3-354B-BB3D-4D34D3CB176D}" destId="{482B2107-7FBE-214E-A5BC-CC00851AACE8}" srcOrd="4" destOrd="0" presId="urn:microsoft.com/office/officeart/2005/8/layout/vList2"/>
    <dgm:cxn modelId="{6E353533-E4F3-5B42-A2A4-1FA8D5ED382C}" type="presParOf" srcId="{C024E1AD-AFA3-354B-BB3D-4D34D3CB176D}" destId="{9E16FC87-A6FE-9142-B7D6-1CAE14C79689}" srcOrd="5" destOrd="0" presId="urn:microsoft.com/office/officeart/2005/8/layout/vList2"/>
    <dgm:cxn modelId="{556855CB-7CDE-2A4F-88A4-3DE92FCA1362}" type="presParOf" srcId="{C024E1AD-AFA3-354B-BB3D-4D34D3CB176D}" destId="{6C8D7F28-F3BF-0A40-9B8A-8BA2144C1A57}" srcOrd="6" destOrd="0" presId="urn:microsoft.com/office/officeart/2005/8/layout/vList2"/>
    <dgm:cxn modelId="{46D5DA5D-3C5B-5A4C-9206-6008F6C7F370}" type="presParOf" srcId="{C024E1AD-AFA3-354B-BB3D-4D34D3CB176D}" destId="{B07BA004-59E7-5643-B315-125008BFD40F}" srcOrd="7" destOrd="0" presId="urn:microsoft.com/office/officeart/2005/8/layout/vList2"/>
    <dgm:cxn modelId="{AA97160B-70D7-3B4A-AFC0-0AD963F431AA}" type="presParOf" srcId="{C024E1AD-AFA3-354B-BB3D-4D34D3CB176D}" destId="{7DE0F378-CBC5-154F-8139-FD321AF3AE66}" srcOrd="8" destOrd="0" presId="urn:microsoft.com/office/officeart/2005/8/layout/vList2"/>
    <dgm:cxn modelId="{571FD175-9FF9-724F-B12B-AB7E253EADB5}" type="presParOf" srcId="{C024E1AD-AFA3-354B-BB3D-4D34D3CB176D}" destId="{56E5E4B0-85D9-C24E-A96E-1E8535B633EF}" srcOrd="9"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48C3976-4F70-7B40-B48F-B0E6C20DA9A6}" type="doc">
      <dgm:prSet loTypeId="urn:microsoft.com/office/officeart/2009/3/layout/IncreasingArrowsProcess" loCatId="" qsTypeId="urn:microsoft.com/office/officeart/2005/8/quickstyle/simple1" qsCatId="simple" csTypeId="urn:microsoft.com/office/officeart/2005/8/colors/accent1_2" csCatId="accent1" phldr="1"/>
      <dgm:spPr/>
      <dgm:t>
        <a:bodyPr/>
        <a:lstStyle/>
        <a:p>
          <a:endParaRPr lang="es-MX"/>
        </a:p>
      </dgm:t>
    </dgm:pt>
    <dgm:pt modelId="{B24A070B-F918-4343-90AA-3E804B8D9920}">
      <dgm:prSet phldrT="[Texto]"/>
      <dgm:spPr/>
      <dgm:t>
        <a:bodyPr/>
        <a:lstStyle/>
        <a:p>
          <a:r>
            <a:rPr lang="es-CO"/>
            <a:t>Elementos del diagnóstico clínico</a:t>
          </a:r>
          <a:endParaRPr lang="es-MX"/>
        </a:p>
      </dgm:t>
    </dgm:pt>
    <dgm:pt modelId="{96E1F627-2D35-5F49-8D1C-484495689557}" type="parTrans" cxnId="{1EA5A654-F037-5444-97A0-134019AEBF93}">
      <dgm:prSet/>
      <dgm:spPr/>
      <dgm:t>
        <a:bodyPr/>
        <a:lstStyle/>
        <a:p>
          <a:endParaRPr lang="es-MX"/>
        </a:p>
      </dgm:t>
    </dgm:pt>
    <dgm:pt modelId="{A78BA765-EA55-DC48-83A6-D6AE8883F37B}" type="sibTrans" cxnId="{1EA5A654-F037-5444-97A0-134019AEBF93}">
      <dgm:prSet/>
      <dgm:spPr/>
      <dgm:t>
        <a:bodyPr/>
        <a:lstStyle/>
        <a:p>
          <a:endParaRPr lang="es-MX"/>
        </a:p>
      </dgm:t>
    </dgm:pt>
    <dgm:pt modelId="{407AF979-2C11-6140-9759-BB361D35E319}">
      <dgm:prSet phldrT="[Texto]"/>
      <dgm:spPr/>
      <dgm:t>
        <a:bodyPr/>
        <a:lstStyle/>
        <a:p>
          <a:pPr>
            <a:buNone/>
          </a:pPr>
          <a:r>
            <a:rPr lang="es-CO" dirty="0">
              <a:solidFill>
                <a:prstClr val="black">
                  <a:hueOff val="0"/>
                  <a:satOff val="0"/>
                  <a:lumOff val="0"/>
                  <a:alphaOff val="0"/>
                </a:prstClr>
              </a:solidFill>
              <a:latin typeface="Calibri" panose="020F0502020204030204"/>
              <a:ea typeface="+mn-ea"/>
              <a:cs typeface="+mn-cs"/>
            </a:rPr>
            <a:t>HC / Paraclínicos</a:t>
          </a:r>
          <a:endParaRPr lang="es-MX" dirty="0"/>
        </a:p>
      </dgm:t>
    </dgm:pt>
    <dgm:pt modelId="{268ACF76-F9BE-5846-8FF0-428FD654B501}" type="parTrans" cxnId="{CFFDF791-EED8-184E-A520-1E9BB7C5A495}">
      <dgm:prSet/>
      <dgm:spPr/>
      <dgm:t>
        <a:bodyPr/>
        <a:lstStyle/>
        <a:p>
          <a:endParaRPr lang="es-MX"/>
        </a:p>
      </dgm:t>
    </dgm:pt>
    <dgm:pt modelId="{05ADD9D0-A206-5A49-817D-3ADEB7F6381B}" type="sibTrans" cxnId="{CFFDF791-EED8-184E-A520-1E9BB7C5A495}">
      <dgm:prSet/>
      <dgm:spPr/>
      <dgm:t>
        <a:bodyPr/>
        <a:lstStyle/>
        <a:p>
          <a:endParaRPr lang="es-MX"/>
        </a:p>
      </dgm:t>
    </dgm:pt>
    <dgm:pt modelId="{6B273E6B-0460-1F44-91C2-790283FDEF16}">
      <dgm:prSet phldrT="[Texto]"/>
      <dgm:spPr/>
      <dgm:t>
        <a:bodyPr/>
        <a:lstStyle/>
        <a:p>
          <a:r>
            <a:rPr lang="es-CO" dirty="0"/>
            <a:t>información mínima</a:t>
          </a:r>
          <a:endParaRPr lang="es-MX" dirty="0"/>
        </a:p>
      </dgm:t>
    </dgm:pt>
    <dgm:pt modelId="{E30DBD45-3010-9244-97C3-DDC995447B31}" type="parTrans" cxnId="{5861C301-70DC-C447-AC1E-5A863F2C1E95}">
      <dgm:prSet/>
      <dgm:spPr/>
      <dgm:t>
        <a:bodyPr/>
        <a:lstStyle/>
        <a:p>
          <a:endParaRPr lang="es-MX"/>
        </a:p>
      </dgm:t>
    </dgm:pt>
    <dgm:pt modelId="{4FBBC7B0-7B7E-2B47-8649-3CD147B844DE}" type="sibTrans" cxnId="{5861C301-70DC-C447-AC1E-5A863F2C1E95}">
      <dgm:prSet/>
      <dgm:spPr/>
      <dgm:t>
        <a:bodyPr/>
        <a:lstStyle/>
        <a:p>
          <a:endParaRPr lang="es-MX"/>
        </a:p>
      </dgm:t>
    </dgm:pt>
    <dgm:pt modelId="{6D4F1972-D124-7D4D-A305-3B269B48373B}">
      <dgm:prSet phldrT="[Texto]"/>
      <dgm:spPr/>
      <dgm:t>
        <a:bodyPr/>
        <a:lstStyle/>
        <a:p>
          <a:r>
            <a:rPr lang="es-CO" dirty="0">
              <a:solidFill>
                <a:prstClr val="black">
                  <a:hueOff val="0"/>
                  <a:satOff val="0"/>
                  <a:lumOff val="0"/>
                  <a:alphaOff val="0"/>
                </a:prstClr>
              </a:solidFill>
              <a:latin typeface="Calibri" panose="020F0502020204030204"/>
              <a:ea typeface="+mn-ea"/>
              <a:cs typeface="+mn-cs"/>
            </a:rPr>
            <a:t>Cargo que desempeña el trabajador en la empresa.</a:t>
          </a:r>
          <a:endParaRPr lang="es-MX" dirty="0"/>
        </a:p>
      </dgm:t>
    </dgm:pt>
    <dgm:pt modelId="{EBFD9EE8-40E0-2B4D-94EC-49E316BE24AA}" type="parTrans" cxnId="{695C6A6F-BEE0-2D47-AA0E-D8A05E914398}">
      <dgm:prSet/>
      <dgm:spPr/>
      <dgm:t>
        <a:bodyPr/>
        <a:lstStyle/>
        <a:p>
          <a:endParaRPr lang="es-MX"/>
        </a:p>
      </dgm:t>
    </dgm:pt>
    <dgm:pt modelId="{BE0334C7-ADEF-C24C-A17E-F46AD798826F}" type="sibTrans" cxnId="{695C6A6F-BEE0-2D47-AA0E-D8A05E914398}">
      <dgm:prSet/>
      <dgm:spPr/>
      <dgm:t>
        <a:bodyPr/>
        <a:lstStyle/>
        <a:p>
          <a:endParaRPr lang="es-MX"/>
        </a:p>
      </dgm:t>
    </dgm:pt>
    <dgm:pt modelId="{F7BB1414-F298-E540-9793-2A73737E9D25}">
      <dgm:prSet phldrT="[Texto]"/>
      <dgm:spPr/>
      <dgm:t>
        <a:bodyPr/>
        <a:lstStyle/>
        <a:p>
          <a:r>
            <a:rPr lang="es-MX" dirty="0"/>
            <a:t>Caso</a:t>
          </a:r>
        </a:p>
      </dgm:t>
    </dgm:pt>
    <dgm:pt modelId="{8C141B9B-7E6E-4147-B47B-F497F3DCF762}" type="parTrans" cxnId="{A9BDDDC1-956E-0E46-8B72-76E84936C1E1}">
      <dgm:prSet/>
      <dgm:spPr/>
      <dgm:t>
        <a:bodyPr/>
        <a:lstStyle/>
        <a:p>
          <a:endParaRPr lang="es-MX"/>
        </a:p>
      </dgm:t>
    </dgm:pt>
    <dgm:pt modelId="{E00852F1-29BD-044B-BB09-6AE837FF74BE}" type="sibTrans" cxnId="{A9BDDDC1-956E-0E46-8B72-76E84936C1E1}">
      <dgm:prSet/>
      <dgm:spPr/>
      <dgm:t>
        <a:bodyPr/>
        <a:lstStyle/>
        <a:p>
          <a:endParaRPr lang="es-MX"/>
        </a:p>
      </dgm:t>
    </dgm:pt>
    <dgm:pt modelId="{02F33079-D9FC-8E48-AD18-1205265A4FB0}">
      <dgm:prSet phldrT="[Texto]"/>
      <dgm:spPr/>
      <dgm:t>
        <a:bodyPr/>
        <a:lstStyle/>
        <a:p>
          <a:r>
            <a:rPr lang="es-CO" dirty="0"/>
            <a:t>Remitir casos de ATEL identificados</a:t>
          </a:r>
          <a:endParaRPr lang="es-MX" dirty="0"/>
        </a:p>
      </dgm:t>
    </dgm:pt>
    <dgm:pt modelId="{7FFF4B82-47A9-7347-AB72-9B1C312FC707}" type="parTrans" cxnId="{6B158F00-13C3-314B-9265-50CE5C2A84F6}">
      <dgm:prSet/>
      <dgm:spPr/>
      <dgm:t>
        <a:bodyPr/>
        <a:lstStyle/>
        <a:p>
          <a:endParaRPr lang="es-MX"/>
        </a:p>
      </dgm:t>
    </dgm:pt>
    <dgm:pt modelId="{C2E7B8E2-07A7-914E-A3F0-A1F5BE0A20B3}" type="sibTrans" cxnId="{6B158F00-13C3-314B-9265-50CE5C2A84F6}">
      <dgm:prSet/>
      <dgm:spPr/>
      <dgm:t>
        <a:bodyPr/>
        <a:lstStyle/>
        <a:p>
          <a:endParaRPr lang="es-MX"/>
        </a:p>
      </dgm:t>
    </dgm:pt>
    <dgm:pt modelId="{76A3E100-4F06-7947-9DAE-2D4966DD2A69}">
      <dgm:prSet/>
      <dgm:spPr/>
      <dgm:t>
        <a:bodyPr/>
        <a:lstStyle/>
        <a:p>
          <a:r>
            <a:rPr lang="es-CO">
              <a:solidFill>
                <a:prstClr val="black">
                  <a:hueOff val="0"/>
                  <a:satOff val="0"/>
                  <a:lumOff val="0"/>
                  <a:alphaOff val="0"/>
                </a:prstClr>
              </a:solidFill>
              <a:latin typeface="Calibri" panose="020F0502020204030204"/>
              <a:ea typeface="+mn-ea"/>
              <a:cs typeface="+mn-cs"/>
            </a:rPr>
            <a:t>c) Pronóstico funcional según la evolución natural de la enfermedad o compromiso</a:t>
          </a:r>
          <a:endParaRPr lang="es-MX"/>
        </a:p>
      </dgm:t>
    </dgm:pt>
    <dgm:pt modelId="{FF3751F9-C1ED-7749-9B99-9FC9BD19186A}" type="parTrans" cxnId="{08D4E3FE-1C94-024A-B824-EA8D7A3C112B}">
      <dgm:prSet/>
      <dgm:spPr/>
      <dgm:t>
        <a:bodyPr/>
        <a:lstStyle/>
        <a:p>
          <a:endParaRPr lang="es-MX"/>
        </a:p>
      </dgm:t>
    </dgm:pt>
    <dgm:pt modelId="{DF62DBC0-318A-E248-A979-E2175FC5A596}" type="sibTrans" cxnId="{08D4E3FE-1C94-024A-B824-EA8D7A3C112B}">
      <dgm:prSet/>
      <dgm:spPr/>
      <dgm:t>
        <a:bodyPr/>
        <a:lstStyle/>
        <a:p>
          <a:endParaRPr lang="es-MX"/>
        </a:p>
      </dgm:t>
    </dgm:pt>
    <dgm:pt modelId="{E6499A51-2BBE-D84A-9256-EBC031B2520A}">
      <dgm:prSet/>
      <dgm:spPr/>
      <dgm:t>
        <a:bodyPr/>
        <a:lstStyle/>
        <a:p>
          <a:r>
            <a:rPr lang="es-CO">
              <a:solidFill>
                <a:prstClr val="black">
                  <a:hueOff val="0"/>
                  <a:satOff val="0"/>
                  <a:lumOff val="0"/>
                  <a:alphaOff val="0"/>
                </a:prstClr>
              </a:solidFill>
              <a:latin typeface="Calibri" panose="020F0502020204030204"/>
              <a:ea typeface="+mn-ea"/>
              <a:cs typeface="+mn-cs"/>
            </a:rPr>
            <a:t>Tiempo y tipo de vinculación laboral que tenía el trabajador.</a:t>
          </a:r>
          <a:endParaRPr lang="es-CO" dirty="0">
            <a:solidFill>
              <a:prstClr val="black">
                <a:hueOff val="0"/>
                <a:satOff val="0"/>
                <a:lumOff val="0"/>
                <a:alphaOff val="0"/>
              </a:prstClr>
            </a:solidFill>
            <a:latin typeface="Calibri" panose="020F0502020204030204"/>
            <a:ea typeface="+mn-ea"/>
            <a:cs typeface="+mn-cs"/>
          </a:endParaRPr>
        </a:p>
      </dgm:t>
    </dgm:pt>
    <dgm:pt modelId="{F24D875E-B430-0F46-BC48-E66373964158}" type="parTrans" cxnId="{AF842663-A915-C343-AAB4-4340AF4CB975}">
      <dgm:prSet/>
      <dgm:spPr/>
      <dgm:t>
        <a:bodyPr/>
        <a:lstStyle/>
        <a:p>
          <a:endParaRPr lang="es-MX"/>
        </a:p>
      </dgm:t>
    </dgm:pt>
    <dgm:pt modelId="{9A463FCB-E49D-894D-8406-D6693532BD80}" type="sibTrans" cxnId="{AF842663-A915-C343-AAB4-4340AF4CB975}">
      <dgm:prSet/>
      <dgm:spPr/>
      <dgm:t>
        <a:bodyPr/>
        <a:lstStyle/>
        <a:p>
          <a:endParaRPr lang="es-MX"/>
        </a:p>
      </dgm:t>
    </dgm:pt>
    <dgm:pt modelId="{71066C40-230C-7442-B9C3-20BB98328EEC}">
      <dgm:prSet/>
      <dgm:spPr/>
      <dgm:t>
        <a:bodyPr/>
        <a:lstStyle/>
        <a:p>
          <a:r>
            <a:rPr lang="es-CO">
              <a:solidFill>
                <a:prstClr val="black">
                  <a:hueOff val="0"/>
                  <a:satOff val="0"/>
                  <a:lumOff val="0"/>
                  <a:alphaOff val="0"/>
                </a:prstClr>
              </a:solidFill>
              <a:latin typeface="Calibri" panose="020F0502020204030204"/>
              <a:ea typeface="+mn-ea"/>
              <a:cs typeface="+mn-cs"/>
            </a:rPr>
            <a:t>Antecedentes clínicos y ocupacionales.</a:t>
          </a:r>
        </a:p>
      </dgm:t>
    </dgm:pt>
    <dgm:pt modelId="{F02037E9-A2AB-9543-8E14-01E4CFE50BCC}" type="parTrans" cxnId="{B456B9B6-EEE3-5B42-A952-A1EDB098A706}">
      <dgm:prSet/>
      <dgm:spPr/>
      <dgm:t>
        <a:bodyPr/>
        <a:lstStyle/>
        <a:p>
          <a:endParaRPr lang="es-MX"/>
        </a:p>
      </dgm:t>
    </dgm:pt>
    <dgm:pt modelId="{687323E0-F361-BF45-B800-45168607B759}" type="sibTrans" cxnId="{B456B9B6-EEE3-5B42-A952-A1EDB098A706}">
      <dgm:prSet/>
      <dgm:spPr/>
      <dgm:t>
        <a:bodyPr/>
        <a:lstStyle/>
        <a:p>
          <a:endParaRPr lang="es-MX"/>
        </a:p>
      </dgm:t>
    </dgm:pt>
    <dgm:pt modelId="{4118C449-40D4-4846-9D6C-4655CC369AA2}">
      <dgm:prSet/>
      <dgm:spPr/>
      <dgm:t>
        <a:bodyPr/>
        <a:lstStyle/>
        <a:p>
          <a:r>
            <a:rPr lang="es-CO">
              <a:solidFill>
                <a:prstClr val="black">
                  <a:hueOff val="0"/>
                  <a:satOff val="0"/>
                  <a:lumOff val="0"/>
                  <a:alphaOff val="0"/>
                </a:prstClr>
              </a:solidFill>
              <a:latin typeface="Calibri" panose="020F0502020204030204"/>
              <a:ea typeface="+mn-ea"/>
              <a:cs typeface="+mn-cs"/>
            </a:rPr>
            <a:t>Resumen de historia clínica y paraclínicos.</a:t>
          </a:r>
          <a:endParaRPr lang="es-CO" dirty="0">
            <a:solidFill>
              <a:prstClr val="black">
                <a:hueOff val="0"/>
                <a:satOff val="0"/>
                <a:lumOff val="0"/>
                <a:alphaOff val="0"/>
              </a:prstClr>
            </a:solidFill>
            <a:latin typeface="Calibri" panose="020F0502020204030204"/>
            <a:ea typeface="+mn-ea"/>
            <a:cs typeface="+mn-cs"/>
          </a:endParaRPr>
        </a:p>
      </dgm:t>
    </dgm:pt>
    <dgm:pt modelId="{53098AE9-E128-0843-A156-A3B063E5FB7F}" type="parTrans" cxnId="{3774592C-2093-1545-B1E5-7A11E5E6A688}">
      <dgm:prSet/>
      <dgm:spPr/>
      <dgm:t>
        <a:bodyPr/>
        <a:lstStyle/>
        <a:p>
          <a:endParaRPr lang="es-MX"/>
        </a:p>
      </dgm:t>
    </dgm:pt>
    <dgm:pt modelId="{2306FA92-EA89-A84F-96F3-270AC80A92F1}" type="sibTrans" cxnId="{3774592C-2093-1545-B1E5-7A11E5E6A688}">
      <dgm:prSet/>
      <dgm:spPr/>
      <dgm:t>
        <a:bodyPr/>
        <a:lstStyle/>
        <a:p>
          <a:endParaRPr lang="es-MX"/>
        </a:p>
      </dgm:t>
    </dgm:pt>
    <dgm:pt modelId="{6E392697-73D7-D64D-8ACA-0C76C8847F08}">
      <dgm:prSet/>
      <dgm:spPr/>
      <dgm:t>
        <a:bodyPr/>
        <a:lstStyle/>
        <a:p>
          <a:r>
            <a:rPr lang="es-CO">
              <a:solidFill>
                <a:prstClr val="black">
                  <a:hueOff val="0"/>
                  <a:satOff val="0"/>
                  <a:lumOff val="0"/>
                  <a:alphaOff val="0"/>
                </a:prstClr>
              </a:solidFill>
              <a:latin typeface="Calibri" panose="020F0502020204030204"/>
              <a:ea typeface="+mn-ea"/>
              <a:cs typeface="+mn-cs"/>
            </a:rPr>
            <a:t>Diagnóstico clínico definitivo, descrito con la CIE 10 o la norma que modifique o sustituya</a:t>
          </a:r>
          <a:endParaRPr lang="es-CO" dirty="0">
            <a:solidFill>
              <a:prstClr val="black">
                <a:hueOff val="0"/>
                <a:satOff val="0"/>
                <a:lumOff val="0"/>
                <a:alphaOff val="0"/>
              </a:prstClr>
            </a:solidFill>
            <a:latin typeface="Calibri" panose="020F0502020204030204"/>
            <a:ea typeface="+mn-ea"/>
            <a:cs typeface="+mn-cs"/>
          </a:endParaRPr>
        </a:p>
      </dgm:t>
    </dgm:pt>
    <dgm:pt modelId="{A160794D-35CC-CE48-A546-F8314E4EE5D4}" type="parTrans" cxnId="{245BD6C6-942E-EE43-85F8-4EF66DA54744}">
      <dgm:prSet/>
      <dgm:spPr/>
      <dgm:t>
        <a:bodyPr/>
        <a:lstStyle/>
        <a:p>
          <a:endParaRPr lang="es-MX"/>
        </a:p>
      </dgm:t>
    </dgm:pt>
    <dgm:pt modelId="{6CDA3ECF-1F06-3C4D-B5CB-3EEB7BF079FC}" type="sibTrans" cxnId="{245BD6C6-942E-EE43-85F8-4EF66DA54744}">
      <dgm:prSet/>
      <dgm:spPr/>
      <dgm:t>
        <a:bodyPr/>
        <a:lstStyle/>
        <a:p>
          <a:endParaRPr lang="es-MX"/>
        </a:p>
      </dgm:t>
    </dgm:pt>
    <dgm:pt modelId="{5157EF8C-6B5B-3048-A5E8-B8B24208D148}">
      <dgm:prSet/>
      <dgm:spPr/>
      <dgm:t>
        <a:bodyPr/>
        <a:lstStyle/>
        <a:p>
          <a:r>
            <a:rPr lang="es-CO">
              <a:solidFill>
                <a:prstClr val="black">
                  <a:hueOff val="0"/>
                  <a:satOff val="0"/>
                  <a:lumOff val="0"/>
                  <a:alphaOff val="0"/>
                </a:prstClr>
              </a:solidFill>
              <a:latin typeface="Calibri" panose="020F0502020204030204"/>
              <a:ea typeface="+mn-ea"/>
              <a:cs typeface="+mn-cs"/>
            </a:rPr>
            <a:t>Diagnóstico funcional.</a:t>
          </a:r>
          <a:endParaRPr lang="es-CO" dirty="0">
            <a:solidFill>
              <a:prstClr val="black">
                <a:hueOff val="0"/>
                <a:satOff val="0"/>
                <a:lumOff val="0"/>
                <a:alphaOff val="0"/>
              </a:prstClr>
            </a:solidFill>
            <a:latin typeface="Calibri" panose="020F0502020204030204"/>
            <a:ea typeface="+mn-ea"/>
            <a:cs typeface="+mn-cs"/>
          </a:endParaRPr>
        </a:p>
      </dgm:t>
    </dgm:pt>
    <dgm:pt modelId="{F437DBE1-A382-334A-80B7-3B49C797A429}" type="parTrans" cxnId="{D47C5C7F-1973-094C-92D4-FAB8F11CBAB8}">
      <dgm:prSet/>
      <dgm:spPr/>
      <dgm:t>
        <a:bodyPr/>
        <a:lstStyle/>
        <a:p>
          <a:endParaRPr lang="es-MX"/>
        </a:p>
      </dgm:t>
    </dgm:pt>
    <dgm:pt modelId="{6004BE0D-BA41-2140-9AE2-B9A1412C61DB}" type="sibTrans" cxnId="{D47C5C7F-1973-094C-92D4-FAB8F11CBAB8}">
      <dgm:prSet/>
      <dgm:spPr/>
      <dgm:t>
        <a:bodyPr/>
        <a:lstStyle/>
        <a:p>
          <a:endParaRPr lang="es-MX"/>
        </a:p>
      </dgm:t>
    </dgm:pt>
    <dgm:pt modelId="{8733E544-E7A7-9346-A4BB-3C9258A0FE27}">
      <dgm:prSet/>
      <dgm:spPr/>
      <dgm:t>
        <a:bodyPr/>
        <a:lstStyle/>
        <a:p>
          <a:r>
            <a:rPr lang="es-CO">
              <a:solidFill>
                <a:prstClr val="black">
                  <a:hueOff val="0"/>
                  <a:satOff val="0"/>
                  <a:lumOff val="0"/>
                  <a:alphaOff val="0"/>
                </a:prstClr>
              </a:solidFill>
              <a:latin typeface="Calibri" panose="020F0502020204030204"/>
              <a:ea typeface="+mn-ea"/>
              <a:cs typeface="+mn-cs"/>
            </a:rPr>
            <a:t>Presunción de origen</a:t>
          </a:r>
          <a:endParaRPr lang="es-CO" dirty="0">
            <a:solidFill>
              <a:prstClr val="black">
                <a:hueOff val="0"/>
                <a:satOff val="0"/>
                <a:lumOff val="0"/>
                <a:alphaOff val="0"/>
              </a:prstClr>
            </a:solidFill>
            <a:latin typeface="Calibri" panose="020F0502020204030204"/>
            <a:ea typeface="+mn-ea"/>
            <a:cs typeface="+mn-cs"/>
          </a:endParaRPr>
        </a:p>
      </dgm:t>
    </dgm:pt>
    <dgm:pt modelId="{837380B2-D002-E643-9672-5144D2B67417}" type="parTrans" cxnId="{825D6CB4-BD78-9842-AD87-6C5F7620CC3A}">
      <dgm:prSet/>
      <dgm:spPr/>
      <dgm:t>
        <a:bodyPr/>
        <a:lstStyle/>
        <a:p>
          <a:endParaRPr lang="es-MX"/>
        </a:p>
      </dgm:t>
    </dgm:pt>
    <dgm:pt modelId="{F67F3D01-34F0-5242-86B2-C6898592B9D3}" type="sibTrans" cxnId="{825D6CB4-BD78-9842-AD87-6C5F7620CC3A}">
      <dgm:prSet/>
      <dgm:spPr/>
      <dgm:t>
        <a:bodyPr/>
        <a:lstStyle/>
        <a:p>
          <a:endParaRPr lang="es-MX"/>
        </a:p>
      </dgm:t>
    </dgm:pt>
    <dgm:pt modelId="{FDF8FCFF-DF2A-0F4C-BFDC-92F3F547CFF8}" type="pres">
      <dgm:prSet presAssocID="{248C3976-4F70-7B40-B48F-B0E6C20DA9A6}" presName="Name0" presStyleCnt="0">
        <dgm:presLayoutVars>
          <dgm:chMax val="5"/>
          <dgm:chPref val="5"/>
          <dgm:dir/>
          <dgm:animLvl val="lvl"/>
        </dgm:presLayoutVars>
      </dgm:prSet>
      <dgm:spPr/>
      <dgm:t>
        <a:bodyPr/>
        <a:lstStyle/>
        <a:p>
          <a:endParaRPr lang="es-ES"/>
        </a:p>
      </dgm:t>
    </dgm:pt>
    <dgm:pt modelId="{1EA6AC7F-5F0D-C741-8D7B-ABC7ED1A6C2F}" type="pres">
      <dgm:prSet presAssocID="{B24A070B-F918-4343-90AA-3E804B8D9920}" presName="parentText1" presStyleLbl="node1" presStyleIdx="0" presStyleCnt="3">
        <dgm:presLayoutVars>
          <dgm:chMax/>
          <dgm:chPref val="3"/>
          <dgm:bulletEnabled val="1"/>
        </dgm:presLayoutVars>
      </dgm:prSet>
      <dgm:spPr/>
      <dgm:t>
        <a:bodyPr/>
        <a:lstStyle/>
        <a:p>
          <a:endParaRPr lang="es-ES"/>
        </a:p>
      </dgm:t>
    </dgm:pt>
    <dgm:pt modelId="{908B2BD2-47A1-D34A-950D-A34DA396483C}" type="pres">
      <dgm:prSet presAssocID="{B24A070B-F918-4343-90AA-3E804B8D9920}" presName="childText1" presStyleLbl="solidAlignAcc1" presStyleIdx="0" presStyleCnt="3">
        <dgm:presLayoutVars>
          <dgm:chMax val="0"/>
          <dgm:chPref val="0"/>
          <dgm:bulletEnabled val="1"/>
        </dgm:presLayoutVars>
      </dgm:prSet>
      <dgm:spPr/>
      <dgm:t>
        <a:bodyPr/>
        <a:lstStyle/>
        <a:p>
          <a:endParaRPr lang="es-ES"/>
        </a:p>
      </dgm:t>
    </dgm:pt>
    <dgm:pt modelId="{E5DEC4E7-3FAF-3F4D-A74D-FACB8DB65629}" type="pres">
      <dgm:prSet presAssocID="{6B273E6B-0460-1F44-91C2-790283FDEF16}" presName="parentText2" presStyleLbl="node1" presStyleIdx="1" presStyleCnt="3">
        <dgm:presLayoutVars>
          <dgm:chMax/>
          <dgm:chPref val="3"/>
          <dgm:bulletEnabled val="1"/>
        </dgm:presLayoutVars>
      </dgm:prSet>
      <dgm:spPr/>
      <dgm:t>
        <a:bodyPr/>
        <a:lstStyle/>
        <a:p>
          <a:endParaRPr lang="es-ES"/>
        </a:p>
      </dgm:t>
    </dgm:pt>
    <dgm:pt modelId="{96315240-B8D7-0144-B47E-EF82E2BAD6EB}" type="pres">
      <dgm:prSet presAssocID="{6B273E6B-0460-1F44-91C2-790283FDEF16}" presName="childText2" presStyleLbl="solidAlignAcc1" presStyleIdx="1" presStyleCnt="3">
        <dgm:presLayoutVars>
          <dgm:chMax val="0"/>
          <dgm:chPref val="0"/>
          <dgm:bulletEnabled val="1"/>
        </dgm:presLayoutVars>
      </dgm:prSet>
      <dgm:spPr/>
      <dgm:t>
        <a:bodyPr/>
        <a:lstStyle/>
        <a:p>
          <a:endParaRPr lang="es-ES"/>
        </a:p>
      </dgm:t>
    </dgm:pt>
    <dgm:pt modelId="{C2D90046-8253-2C48-BE93-329FAF31E9A4}" type="pres">
      <dgm:prSet presAssocID="{F7BB1414-F298-E540-9793-2A73737E9D25}" presName="parentText3" presStyleLbl="node1" presStyleIdx="2" presStyleCnt="3">
        <dgm:presLayoutVars>
          <dgm:chMax/>
          <dgm:chPref val="3"/>
          <dgm:bulletEnabled val="1"/>
        </dgm:presLayoutVars>
      </dgm:prSet>
      <dgm:spPr/>
      <dgm:t>
        <a:bodyPr/>
        <a:lstStyle/>
        <a:p>
          <a:endParaRPr lang="es-ES"/>
        </a:p>
      </dgm:t>
    </dgm:pt>
    <dgm:pt modelId="{E8C17194-7EF4-994A-84B2-0FC457FB224F}" type="pres">
      <dgm:prSet presAssocID="{F7BB1414-F298-E540-9793-2A73737E9D25}" presName="childText3" presStyleLbl="solidAlignAcc1" presStyleIdx="2" presStyleCnt="3">
        <dgm:presLayoutVars>
          <dgm:chMax val="0"/>
          <dgm:chPref val="0"/>
          <dgm:bulletEnabled val="1"/>
        </dgm:presLayoutVars>
      </dgm:prSet>
      <dgm:spPr/>
      <dgm:t>
        <a:bodyPr/>
        <a:lstStyle/>
        <a:p>
          <a:endParaRPr lang="es-ES"/>
        </a:p>
      </dgm:t>
    </dgm:pt>
  </dgm:ptLst>
  <dgm:cxnLst>
    <dgm:cxn modelId="{1EA5A654-F037-5444-97A0-134019AEBF93}" srcId="{248C3976-4F70-7B40-B48F-B0E6C20DA9A6}" destId="{B24A070B-F918-4343-90AA-3E804B8D9920}" srcOrd="0" destOrd="0" parTransId="{96E1F627-2D35-5F49-8D1C-484495689557}" sibTransId="{A78BA765-EA55-DC48-83A6-D6AE8883F37B}"/>
    <dgm:cxn modelId="{2B81595C-2C68-A349-B337-A917B20317BB}" type="presOf" srcId="{5157EF8C-6B5B-3048-A5E8-B8B24208D148}" destId="{96315240-B8D7-0144-B47E-EF82E2BAD6EB}" srcOrd="0" destOrd="5" presId="urn:microsoft.com/office/officeart/2009/3/layout/IncreasingArrowsProcess"/>
    <dgm:cxn modelId="{4B11176C-E6BC-F941-819C-995C7660FE6B}" type="presOf" srcId="{6D4F1972-D124-7D4D-A305-3B269B48373B}" destId="{96315240-B8D7-0144-B47E-EF82E2BAD6EB}" srcOrd="0" destOrd="0" presId="urn:microsoft.com/office/officeart/2009/3/layout/IncreasingArrowsProcess"/>
    <dgm:cxn modelId="{B456B9B6-EEE3-5B42-A952-A1EDB098A706}" srcId="{6B273E6B-0460-1F44-91C2-790283FDEF16}" destId="{71066C40-230C-7442-B9C3-20BB98328EEC}" srcOrd="2" destOrd="0" parTransId="{F02037E9-A2AB-9543-8E14-01E4CFE50BCC}" sibTransId="{687323E0-F361-BF45-B800-45168607B759}"/>
    <dgm:cxn modelId="{2C26ABF7-EF7E-004A-8B3B-78F105647077}" type="presOf" srcId="{407AF979-2C11-6140-9759-BB361D35E319}" destId="{908B2BD2-47A1-D34A-950D-A34DA396483C}" srcOrd="0" destOrd="0" presId="urn:microsoft.com/office/officeart/2009/3/layout/IncreasingArrowsProcess"/>
    <dgm:cxn modelId="{ACA987CB-80B0-3844-BA47-1FFA88014513}" type="presOf" srcId="{B24A070B-F918-4343-90AA-3E804B8D9920}" destId="{1EA6AC7F-5F0D-C741-8D7B-ABC7ED1A6C2F}" srcOrd="0" destOrd="0" presId="urn:microsoft.com/office/officeart/2009/3/layout/IncreasingArrowsProcess"/>
    <dgm:cxn modelId="{0309C6DB-200E-7242-925D-33F6A226C351}" type="presOf" srcId="{8733E544-E7A7-9346-A4BB-3C9258A0FE27}" destId="{96315240-B8D7-0144-B47E-EF82E2BAD6EB}" srcOrd="0" destOrd="6" presId="urn:microsoft.com/office/officeart/2009/3/layout/IncreasingArrowsProcess"/>
    <dgm:cxn modelId="{AF842663-A915-C343-AAB4-4340AF4CB975}" srcId="{6B273E6B-0460-1F44-91C2-790283FDEF16}" destId="{E6499A51-2BBE-D84A-9256-EBC031B2520A}" srcOrd="1" destOrd="0" parTransId="{F24D875E-B430-0F46-BC48-E66373964158}" sibTransId="{9A463FCB-E49D-894D-8406-D6693532BD80}"/>
    <dgm:cxn modelId="{C0D2143C-E978-A44F-9242-D640D6A90EF2}" type="presOf" srcId="{6E392697-73D7-D64D-8ACA-0C76C8847F08}" destId="{96315240-B8D7-0144-B47E-EF82E2BAD6EB}" srcOrd="0" destOrd="4" presId="urn:microsoft.com/office/officeart/2009/3/layout/IncreasingArrowsProcess"/>
    <dgm:cxn modelId="{4837E7BA-68A2-8445-9FE7-312A4757140B}" type="presOf" srcId="{F7BB1414-F298-E540-9793-2A73737E9D25}" destId="{C2D90046-8253-2C48-BE93-329FAF31E9A4}" srcOrd="0" destOrd="0" presId="urn:microsoft.com/office/officeart/2009/3/layout/IncreasingArrowsProcess"/>
    <dgm:cxn modelId="{CFC97DD4-2F1B-2045-B78B-E060B69A9C8A}" type="presOf" srcId="{6B273E6B-0460-1F44-91C2-790283FDEF16}" destId="{E5DEC4E7-3FAF-3F4D-A74D-FACB8DB65629}" srcOrd="0" destOrd="0" presId="urn:microsoft.com/office/officeart/2009/3/layout/IncreasingArrowsProcess"/>
    <dgm:cxn modelId="{DB3DD0B0-56DD-E14D-BCF5-89CBC66D3D89}" type="presOf" srcId="{71066C40-230C-7442-B9C3-20BB98328EEC}" destId="{96315240-B8D7-0144-B47E-EF82E2BAD6EB}" srcOrd="0" destOrd="2" presId="urn:microsoft.com/office/officeart/2009/3/layout/IncreasingArrowsProcess"/>
    <dgm:cxn modelId="{A9BDDDC1-956E-0E46-8B72-76E84936C1E1}" srcId="{248C3976-4F70-7B40-B48F-B0E6C20DA9A6}" destId="{F7BB1414-F298-E540-9793-2A73737E9D25}" srcOrd="2" destOrd="0" parTransId="{8C141B9B-7E6E-4147-B47B-F497F3DCF762}" sibTransId="{E00852F1-29BD-044B-BB09-6AE837FF74BE}"/>
    <dgm:cxn modelId="{6B158F00-13C3-314B-9265-50CE5C2A84F6}" srcId="{F7BB1414-F298-E540-9793-2A73737E9D25}" destId="{02F33079-D9FC-8E48-AD18-1205265A4FB0}" srcOrd="0" destOrd="0" parTransId="{7FFF4B82-47A9-7347-AB72-9B1C312FC707}" sibTransId="{C2E7B8E2-07A7-914E-A3F0-A1F5BE0A20B3}"/>
    <dgm:cxn modelId="{EE2A931B-BC45-5F48-96F7-C3D2388C8CBB}" type="presOf" srcId="{76A3E100-4F06-7947-9DAE-2D4966DD2A69}" destId="{908B2BD2-47A1-D34A-950D-A34DA396483C}" srcOrd="0" destOrd="1" presId="urn:microsoft.com/office/officeart/2009/3/layout/IncreasingArrowsProcess"/>
    <dgm:cxn modelId="{245BD6C6-942E-EE43-85F8-4EF66DA54744}" srcId="{6B273E6B-0460-1F44-91C2-790283FDEF16}" destId="{6E392697-73D7-D64D-8ACA-0C76C8847F08}" srcOrd="4" destOrd="0" parTransId="{A160794D-35CC-CE48-A546-F8314E4EE5D4}" sibTransId="{6CDA3ECF-1F06-3C4D-B5CB-3EEB7BF079FC}"/>
    <dgm:cxn modelId="{3774592C-2093-1545-B1E5-7A11E5E6A688}" srcId="{6B273E6B-0460-1F44-91C2-790283FDEF16}" destId="{4118C449-40D4-4846-9D6C-4655CC369AA2}" srcOrd="3" destOrd="0" parTransId="{53098AE9-E128-0843-A156-A3B063E5FB7F}" sibTransId="{2306FA92-EA89-A84F-96F3-270AC80A92F1}"/>
    <dgm:cxn modelId="{08D4E3FE-1C94-024A-B824-EA8D7A3C112B}" srcId="{B24A070B-F918-4343-90AA-3E804B8D9920}" destId="{76A3E100-4F06-7947-9DAE-2D4966DD2A69}" srcOrd="1" destOrd="0" parTransId="{FF3751F9-C1ED-7749-9B99-9FC9BD19186A}" sibTransId="{DF62DBC0-318A-E248-A979-E2175FC5A596}"/>
    <dgm:cxn modelId="{5861C301-70DC-C447-AC1E-5A863F2C1E95}" srcId="{248C3976-4F70-7B40-B48F-B0E6C20DA9A6}" destId="{6B273E6B-0460-1F44-91C2-790283FDEF16}" srcOrd="1" destOrd="0" parTransId="{E30DBD45-3010-9244-97C3-DDC995447B31}" sibTransId="{4FBBC7B0-7B7E-2B47-8649-3CD147B844DE}"/>
    <dgm:cxn modelId="{A849048C-2368-004D-BAD4-2554F05503DD}" type="presOf" srcId="{248C3976-4F70-7B40-B48F-B0E6C20DA9A6}" destId="{FDF8FCFF-DF2A-0F4C-BFDC-92F3F547CFF8}" srcOrd="0" destOrd="0" presId="urn:microsoft.com/office/officeart/2009/3/layout/IncreasingArrowsProcess"/>
    <dgm:cxn modelId="{825D6CB4-BD78-9842-AD87-6C5F7620CC3A}" srcId="{6B273E6B-0460-1F44-91C2-790283FDEF16}" destId="{8733E544-E7A7-9346-A4BB-3C9258A0FE27}" srcOrd="6" destOrd="0" parTransId="{837380B2-D002-E643-9672-5144D2B67417}" sibTransId="{F67F3D01-34F0-5242-86B2-C6898592B9D3}"/>
    <dgm:cxn modelId="{7FAAF5A5-1A38-A34F-AB97-A914057250A7}" type="presOf" srcId="{4118C449-40D4-4846-9D6C-4655CC369AA2}" destId="{96315240-B8D7-0144-B47E-EF82E2BAD6EB}" srcOrd="0" destOrd="3" presId="urn:microsoft.com/office/officeart/2009/3/layout/IncreasingArrowsProcess"/>
    <dgm:cxn modelId="{695C6A6F-BEE0-2D47-AA0E-D8A05E914398}" srcId="{6B273E6B-0460-1F44-91C2-790283FDEF16}" destId="{6D4F1972-D124-7D4D-A305-3B269B48373B}" srcOrd="0" destOrd="0" parTransId="{EBFD9EE8-40E0-2B4D-94EC-49E316BE24AA}" sibTransId="{BE0334C7-ADEF-C24C-A17E-F46AD798826F}"/>
    <dgm:cxn modelId="{D47C5C7F-1973-094C-92D4-FAB8F11CBAB8}" srcId="{6B273E6B-0460-1F44-91C2-790283FDEF16}" destId="{5157EF8C-6B5B-3048-A5E8-B8B24208D148}" srcOrd="5" destOrd="0" parTransId="{F437DBE1-A382-334A-80B7-3B49C797A429}" sibTransId="{6004BE0D-BA41-2140-9AE2-B9A1412C61DB}"/>
    <dgm:cxn modelId="{4B2D1E80-1977-0F41-AD6E-65D405BB50B8}" type="presOf" srcId="{02F33079-D9FC-8E48-AD18-1205265A4FB0}" destId="{E8C17194-7EF4-994A-84B2-0FC457FB224F}" srcOrd="0" destOrd="0" presId="urn:microsoft.com/office/officeart/2009/3/layout/IncreasingArrowsProcess"/>
    <dgm:cxn modelId="{CFFDF791-EED8-184E-A520-1E9BB7C5A495}" srcId="{B24A070B-F918-4343-90AA-3E804B8D9920}" destId="{407AF979-2C11-6140-9759-BB361D35E319}" srcOrd="0" destOrd="0" parTransId="{268ACF76-F9BE-5846-8FF0-428FD654B501}" sibTransId="{05ADD9D0-A206-5A49-817D-3ADEB7F6381B}"/>
    <dgm:cxn modelId="{B14C29A0-CAFD-9343-B7F8-49ACCA3A7EA9}" type="presOf" srcId="{E6499A51-2BBE-D84A-9256-EBC031B2520A}" destId="{96315240-B8D7-0144-B47E-EF82E2BAD6EB}" srcOrd="0" destOrd="1" presId="urn:microsoft.com/office/officeart/2009/3/layout/IncreasingArrowsProcess"/>
    <dgm:cxn modelId="{38507160-CAF2-924A-B1F2-18B138F62F46}" type="presParOf" srcId="{FDF8FCFF-DF2A-0F4C-BFDC-92F3F547CFF8}" destId="{1EA6AC7F-5F0D-C741-8D7B-ABC7ED1A6C2F}" srcOrd="0" destOrd="0" presId="urn:microsoft.com/office/officeart/2009/3/layout/IncreasingArrowsProcess"/>
    <dgm:cxn modelId="{751A03CE-86F6-1840-B442-52C9CE374692}" type="presParOf" srcId="{FDF8FCFF-DF2A-0F4C-BFDC-92F3F547CFF8}" destId="{908B2BD2-47A1-D34A-950D-A34DA396483C}" srcOrd="1" destOrd="0" presId="urn:microsoft.com/office/officeart/2009/3/layout/IncreasingArrowsProcess"/>
    <dgm:cxn modelId="{EDE652BC-C7FD-DF4D-9625-1C9B0F89D769}" type="presParOf" srcId="{FDF8FCFF-DF2A-0F4C-BFDC-92F3F547CFF8}" destId="{E5DEC4E7-3FAF-3F4D-A74D-FACB8DB65629}" srcOrd="2" destOrd="0" presId="urn:microsoft.com/office/officeart/2009/3/layout/IncreasingArrowsProcess"/>
    <dgm:cxn modelId="{E04F15B2-22DB-5143-9A77-B0591D5A9464}" type="presParOf" srcId="{FDF8FCFF-DF2A-0F4C-BFDC-92F3F547CFF8}" destId="{96315240-B8D7-0144-B47E-EF82E2BAD6EB}" srcOrd="3" destOrd="0" presId="urn:microsoft.com/office/officeart/2009/3/layout/IncreasingArrowsProcess"/>
    <dgm:cxn modelId="{271996B1-0B16-6A4D-8559-8A98A60045A6}" type="presParOf" srcId="{FDF8FCFF-DF2A-0F4C-BFDC-92F3F547CFF8}" destId="{C2D90046-8253-2C48-BE93-329FAF31E9A4}" srcOrd="4" destOrd="0" presId="urn:microsoft.com/office/officeart/2009/3/layout/IncreasingArrowsProcess"/>
    <dgm:cxn modelId="{B9C9D28E-FF04-0947-AAF7-B9A55E17FDE5}" type="presParOf" srcId="{FDF8FCFF-DF2A-0F4C-BFDC-92F3F547CFF8}" destId="{E8C17194-7EF4-994A-84B2-0FC457FB224F}"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C03A1E6-E428-1E46-9EBD-EF015B5C747F}"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s-MX"/>
        </a:p>
      </dgm:t>
    </dgm:pt>
    <dgm:pt modelId="{B5330A9D-7CA8-314C-B501-6D079D021D8E}">
      <dgm:prSet custT="1"/>
      <dgm:spPr/>
      <dgm:t>
        <a:bodyPr/>
        <a:lstStyle/>
        <a:p>
          <a:r>
            <a:rPr lang="es-CO" sz="1400" b="0" i="0"/>
            <a:t>Amputaciones de cualquier segmento corporal, independientemente de su extensión.</a:t>
          </a:r>
          <a:endParaRPr lang="es-CO" sz="1400"/>
        </a:p>
      </dgm:t>
    </dgm:pt>
    <dgm:pt modelId="{B37BB7ED-5E58-AE41-8628-0E961F81CB1E}" type="parTrans" cxnId="{D0A6A92E-49DC-214A-981B-43826AB42B50}">
      <dgm:prSet/>
      <dgm:spPr/>
      <dgm:t>
        <a:bodyPr/>
        <a:lstStyle/>
        <a:p>
          <a:endParaRPr lang="es-MX" sz="3200"/>
        </a:p>
      </dgm:t>
    </dgm:pt>
    <dgm:pt modelId="{057E7769-7F43-9849-9E57-E59A78C137CA}" type="sibTrans" cxnId="{D0A6A92E-49DC-214A-981B-43826AB42B50}">
      <dgm:prSet/>
      <dgm:spPr/>
      <dgm:t>
        <a:bodyPr/>
        <a:lstStyle/>
        <a:p>
          <a:endParaRPr lang="es-MX" sz="3200"/>
        </a:p>
      </dgm:t>
    </dgm:pt>
    <dgm:pt modelId="{6A9D2780-9695-6C45-A43F-A11424E97FDA}">
      <dgm:prSet custT="1"/>
      <dgm:spPr/>
      <dgm:t>
        <a:bodyPr/>
        <a:lstStyle/>
        <a:p>
          <a:r>
            <a:rPr lang="es-CO" sz="1400" b="0" i="0"/>
            <a:t>Fracturas de huesos largos (fémur, tibia, peroné, húmero, radio y cúbito).</a:t>
          </a:r>
          <a:endParaRPr lang="es-CO" sz="1400"/>
        </a:p>
      </dgm:t>
    </dgm:pt>
    <dgm:pt modelId="{4AD2EA09-A908-694D-AC30-735C074190CC}" type="parTrans" cxnId="{93702023-8E90-4B45-A130-0F252567748C}">
      <dgm:prSet/>
      <dgm:spPr/>
      <dgm:t>
        <a:bodyPr/>
        <a:lstStyle/>
        <a:p>
          <a:endParaRPr lang="es-MX" sz="3200"/>
        </a:p>
      </dgm:t>
    </dgm:pt>
    <dgm:pt modelId="{207626A5-62EF-F94E-88D3-1088F60D61B2}" type="sibTrans" cxnId="{93702023-8E90-4B45-A130-0F252567748C}">
      <dgm:prSet/>
      <dgm:spPr/>
      <dgm:t>
        <a:bodyPr/>
        <a:lstStyle/>
        <a:p>
          <a:endParaRPr lang="es-MX" sz="3200"/>
        </a:p>
      </dgm:t>
    </dgm:pt>
    <dgm:pt modelId="{D4B8B0CA-D48C-FE41-87E8-AE095ADB2721}">
      <dgm:prSet custT="1"/>
      <dgm:spPr/>
      <dgm:t>
        <a:bodyPr/>
        <a:lstStyle/>
        <a:p>
          <a:r>
            <a:rPr lang="es-CO" sz="1400" b="0" i="0" dirty="0"/>
            <a:t>Quemaduras de 2do 3er grado.</a:t>
          </a:r>
          <a:endParaRPr lang="es-CO" sz="1400" dirty="0"/>
        </a:p>
      </dgm:t>
    </dgm:pt>
    <dgm:pt modelId="{8806BBEE-5975-EE4F-AEB9-DEAABD2326E8}" type="parTrans" cxnId="{BCE620D2-FE3B-4948-8A66-C216EBCCF101}">
      <dgm:prSet/>
      <dgm:spPr/>
      <dgm:t>
        <a:bodyPr/>
        <a:lstStyle/>
        <a:p>
          <a:endParaRPr lang="es-MX" sz="3200"/>
        </a:p>
      </dgm:t>
    </dgm:pt>
    <dgm:pt modelId="{4ED44A76-9A65-2146-8C2D-FD560C44FA48}" type="sibTrans" cxnId="{BCE620D2-FE3B-4948-8A66-C216EBCCF101}">
      <dgm:prSet/>
      <dgm:spPr/>
      <dgm:t>
        <a:bodyPr/>
        <a:lstStyle/>
        <a:p>
          <a:endParaRPr lang="es-MX" sz="3200"/>
        </a:p>
      </dgm:t>
    </dgm:pt>
    <dgm:pt modelId="{C27D1C46-FA9B-DB45-B0D8-520C2926535B}">
      <dgm:prSet custT="1"/>
      <dgm:spPr/>
      <dgm:t>
        <a:bodyPr/>
        <a:lstStyle/>
        <a:p>
          <a:r>
            <a:rPr lang="es-CO" sz="1400" b="0" i="0" dirty="0"/>
            <a:t>Lesiones del SNC – P tales como: - TEC- Trauma raquimedular - Polineuropatías - Lesiones severas de plexos, raíces o nervios periféricos.</a:t>
          </a:r>
          <a:endParaRPr lang="es-CO" sz="1400" dirty="0"/>
        </a:p>
      </dgm:t>
    </dgm:pt>
    <dgm:pt modelId="{35D01190-B4FC-3845-A06E-6357ED44C59D}" type="parTrans" cxnId="{1BF1B93A-90BA-0D47-BC82-B0BD9047A549}">
      <dgm:prSet/>
      <dgm:spPr/>
      <dgm:t>
        <a:bodyPr/>
        <a:lstStyle/>
        <a:p>
          <a:endParaRPr lang="es-MX" sz="3200"/>
        </a:p>
      </dgm:t>
    </dgm:pt>
    <dgm:pt modelId="{35CCDFA4-6767-DA45-A785-905C32688CEE}" type="sibTrans" cxnId="{1BF1B93A-90BA-0D47-BC82-B0BD9047A549}">
      <dgm:prSet/>
      <dgm:spPr/>
      <dgm:t>
        <a:bodyPr/>
        <a:lstStyle/>
        <a:p>
          <a:endParaRPr lang="es-MX" sz="3200"/>
        </a:p>
      </dgm:t>
    </dgm:pt>
    <dgm:pt modelId="{F86905E5-4CAD-FF42-BA6D-420162BAA00E}">
      <dgm:prSet custT="1"/>
      <dgm:spPr/>
      <dgm:t>
        <a:bodyPr/>
        <a:lstStyle/>
        <a:p>
          <a:r>
            <a:rPr lang="es-CO" sz="1400" b="0" i="0" dirty="0"/>
            <a:t>Lesiones severas de mano, entre otras: - Aplastamiento - Quemaduras / - Avulsiones. - Rupturas tendinosas </a:t>
          </a:r>
          <a:r>
            <a:rPr lang="es-CO" sz="1400" b="0" i="0" dirty="0" err="1"/>
            <a:t>ó</a:t>
          </a:r>
          <a:r>
            <a:rPr lang="es-CO" sz="1400" b="0" i="0" dirty="0"/>
            <a:t> de nervios.</a:t>
          </a:r>
          <a:endParaRPr lang="es-CO" sz="1400" dirty="0"/>
        </a:p>
      </dgm:t>
    </dgm:pt>
    <dgm:pt modelId="{F7EA1136-3F54-F642-89F5-C27769214DB5}" type="parTrans" cxnId="{B2F2FFCD-FB9F-8C46-B983-3F04FB51134D}">
      <dgm:prSet/>
      <dgm:spPr/>
      <dgm:t>
        <a:bodyPr/>
        <a:lstStyle/>
        <a:p>
          <a:endParaRPr lang="es-MX" sz="3200"/>
        </a:p>
      </dgm:t>
    </dgm:pt>
    <dgm:pt modelId="{159533BE-3B4E-264F-8308-83642440922A}" type="sibTrans" cxnId="{B2F2FFCD-FB9F-8C46-B983-3F04FB51134D}">
      <dgm:prSet/>
      <dgm:spPr/>
      <dgm:t>
        <a:bodyPr/>
        <a:lstStyle/>
        <a:p>
          <a:endParaRPr lang="es-MX" sz="3200"/>
        </a:p>
      </dgm:t>
    </dgm:pt>
    <dgm:pt modelId="{0A969B4F-3EF0-964B-818E-A3615C23AA28}">
      <dgm:prSet custT="1"/>
      <dgm:spPr/>
      <dgm:t>
        <a:bodyPr/>
        <a:lstStyle/>
        <a:p>
          <a:r>
            <a:rPr lang="es-CO" sz="1400" b="0" i="0"/>
            <a:t>Lesiones múltiples, hernias, trauma en columna vertebral.</a:t>
          </a:r>
          <a:endParaRPr lang="es-CO" sz="1400"/>
        </a:p>
      </dgm:t>
    </dgm:pt>
    <dgm:pt modelId="{F40FED3F-3748-C04C-A839-214917931AD3}" type="parTrans" cxnId="{0FFB7FAE-114B-D34A-9A6C-16D651864311}">
      <dgm:prSet/>
      <dgm:spPr/>
      <dgm:t>
        <a:bodyPr/>
        <a:lstStyle/>
        <a:p>
          <a:endParaRPr lang="es-MX" sz="3200"/>
        </a:p>
      </dgm:t>
    </dgm:pt>
    <dgm:pt modelId="{77B83B82-956E-F74A-8155-D428CD5BE337}" type="sibTrans" cxnId="{0FFB7FAE-114B-D34A-9A6C-16D651864311}">
      <dgm:prSet/>
      <dgm:spPr/>
      <dgm:t>
        <a:bodyPr/>
        <a:lstStyle/>
        <a:p>
          <a:endParaRPr lang="es-MX" sz="3200"/>
        </a:p>
      </dgm:t>
    </dgm:pt>
    <dgm:pt modelId="{A4DE81BE-21F1-D144-893D-BEB3952B904C}">
      <dgm:prSet custT="1"/>
      <dgm:spPr/>
      <dgm:t>
        <a:bodyPr/>
        <a:lstStyle/>
        <a:p>
          <a:r>
            <a:rPr lang="es-CO" sz="1400" b="0" i="0"/>
            <a:t>Lesiones oculares que comprometan la agudeza o el campo visual, lesiones penetrantes en ojos o contacto con sustancias químicas.</a:t>
          </a:r>
          <a:endParaRPr lang="es-CO" sz="1400"/>
        </a:p>
      </dgm:t>
    </dgm:pt>
    <dgm:pt modelId="{D7EE4DA4-34DA-054A-9F54-D52A7580CF53}" type="parTrans" cxnId="{D701345D-E97B-0F4D-95C4-88C6DB085B76}">
      <dgm:prSet/>
      <dgm:spPr/>
      <dgm:t>
        <a:bodyPr/>
        <a:lstStyle/>
        <a:p>
          <a:endParaRPr lang="es-MX" sz="3200"/>
        </a:p>
      </dgm:t>
    </dgm:pt>
    <dgm:pt modelId="{8FCA022F-EA35-904A-ABEA-E814ED99F68F}" type="sibTrans" cxnId="{D701345D-E97B-0F4D-95C4-88C6DB085B76}">
      <dgm:prSet/>
      <dgm:spPr/>
      <dgm:t>
        <a:bodyPr/>
        <a:lstStyle/>
        <a:p>
          <a:endParaRPr lang="es-MX" sz="3200"/>
        </a:p>
      </dgm:t>
    </dgm:pt>
    <dgm:pt modelId="{291047EC-632D-884E-A4A1-B16D2B460D58}">
      <dgm:prSet custT="1"/>
      <dgm:spPr/>
      <dgm:t>
        <a:bodyPr/>
        <a:lstStyle/>
        <a:p>
          <a:r>
            <a:rPr lang="es-CO" sz="1400" b="0" i="0"/>
            <a:t>Lesiones que comprometan la capacidad auditiva.</a:t>
          </a:r>
          <a:endParaRPr lang="es-CO" sz="1400"/>
        </a:p>
      </dgm:t>
    </dgm:pt>
    <dgm:pt modelId="{D52F6259-4CD6-9E4B-B8C8-09727216491A}" type="parTrans" cxnId="{51568541-7E21-AD49-B662-4A510C59FB78}">
      <dgm:prSet/>
      <dgm:spPr/>
      <dgm:t>
        <a:bodyPr/>
        <a:lstStyle/>
        <a:p>
          <a:endParaRPr lang="es-MX" sz="3200"/>
        </a:p>
      </dgm:t>
    </dgm:pt>
    <dgm:pt modelId="{D4074AA0-6984-8246-89BE-D8216F55DD25}" type="sibTrans" cxnId="{51568541-7E21-AD49-B662-4A510C59FB78}">
      <dgm:prSet/>
      <dgm:spPr/>
      <dgm:t>
        <a:bodyPr/>
        <a:lstStyle/>
        <a:p>
          <a:endParaRPr lang="es-MX" sz="3200"/>
        </a:p>
      </dgm:t>
    </dgm:pt>
    <dgm:pt modelId="{7F33FEA1-DAAE-6F48-9EBA-B7E70A2FBA86}">
      <dgm:prSet custT="1"/>
      <dgm:spPr/>
      <dgm:t>
        <a:bodyPr/>
        <a:lstStyle/>
        <a:p>
          <a:r>
            <a:rPr lang="es-CO" sz="1400" b="0" i="0" dirty="0"/>
            <a:t>Trauma de rodilla.</a:t>
          </a:r>
          <a:endParaRPr lang="es-CO" sz="1400" dirty="0"/>
        </a:p>
      </dgm:t>
    </dgm:pt>
    <dgm:pt modelId="{4B10EB5B-B78A-2E4E-9308-89542CBF7143}" type="parTrans" cxnId="{8324BCE7-6716-3642-8BBB-252B307BD785}">
      <dgm:prSet/>
      <dgm:spPr/>
      <dgm:t>
        <a:bodyPr/>
        <a:lstStyle/>
        <a:p>
          <a:endParaRPr lang="es-MX" sz="3200"/>
        </a:p>
      </dgm:t>
    </dgm:pt>
    <dgm:pt modelId="{7D5AF10A-FCB4-6D46-A157-4D20057DA348}" type="sibTrans" cxnId="{8324BCE7-6716-3642-8BBB-252B307BD785}">
      <dgm:prSet/>
      <dgm:spPr/>
      <dgm:t>
        <a:bodyPr/>
        <a:lstStyle/>
        <a:p>
          <a:endParaRPr lang="es-MX" sz="3200"/>
        </a:p>
      </dgm:t>
    </dgm:pt>
    <dgm:pt modelId="{815130AE-DD86-3347-8636-FB6FB067781A}">
      <dgm:prSet custT="1"/>
      <dgm:spPr/>
      <dgm:t>
        <a:bodyPr/>
        <a:lstStyle/>
        <a:p>
          <a:r>
            <a:rPr lang="es-CO" sz="1400" b="0" i="0" dirty="0"/>
            <a:t>Accidente de tránsito (SOAT)</a:t>
          </a:r>
          <a:endParaRPr lang="es-CO" sz="1400" dirty="0"/>
        </a:p>
      </dgm:t>
    </dgm:pt>
    <dgm:pt modelId="{844E6767-AF22-1A43-A377-9E95269E9032}" type="parTrans" cxnId="{48D1D26E-9002-7C43-82A5-E06E70DA10DA}">
      <dgm:prSet/>
      <dgm:spPr/>
      <dgm:t>
        <a:bodyPr/>
        <a:lstStyle/>
        <a:p>
          <a:endParaRPr lang="es-MX" sz="3200"/>
        </a:p>
      </dgm:t>
    </dgm:pt>
    <dgm:pt modelId="{C510EC64-2099-DE4C-BE52-EF2ADC07E49D}" type="sibTrans" cxnId="{48D1D26E-9002-7C43-82A5-E06E70DA10DA}">
      <dgm:prSet/>
      <dgm:spPr/>
      <dgm:t>
        <a:bodyPr/>
        <a:lstStyle/>
        <a:p>
          <a:endParaRPr lang="es-MX" sz="3200"/>
        </a:p>
      </dgm:t>
    </dgm:pt>
    <dgm:pt modelId="{7C2303AB-65E6-924E-B6DF-EB51F6ECF105}">
      <dgm:prSet custT="1"/>
      <dgm:spPr/>
      <dgm:t>
        <a:bodyPr/>
        <a:lstStyle/>
        <a:p>
          <a:r>
            <a:rPr lang="es-CO" sz="1400" b="0" i="0" dirty="0"/>
            <a:t>Accidente deportivo / Caídas de altura.</a:t>
          </a:r>
          <a:endParaRPr lang="es-CO" sz="1400" dirty="0"/>
        </a:p>
      </dgm:t>
    </dgm:pt>
    <dgm:pt modelId="{4182DB0F-5081-2448-9A80-604C9FC69A07}" type="parTrans" cxnId="{60BECB5B-CF6B-914F-B9AF-45C7E42E0C16}">
      <dgm:prSet/>
      <dgm:spPr/>
      <dgm:t>
        <a:bodyPr/>
        <a:lstStyle/>
        <a:p>
          <a:endParaRPr lang="es-MX" sz="3200"/>
        </a:p>
      </dgm:t>
    </dgm:pt>
    <dgm:pt modelId="{5B1E62A2-4E70-B641-9300-4A17C80D09E2}" type="sibTrans" cxnId="{60BECB5B-CF6B-914F-B9AF-45C7E42E0C16}">
      <dgm:prSet/>
      <dgm:spPr/>
      <dgm:t>
        <a:bodyPr/>
        <a:lstStyle/>
        <a:p>
          <a:endParaRPr lang="es-MX" sz="3200"/>
        </a:p>
      </dgm:t>
    </dgm:pt>
    <dgm:pt modelId="{549B0C28-5D71-2F41-A69D-256A6309F08D}">
      <dgm:prSet custT="1"/>
      <dgm:spPr/>
      <dgm:t>
        <a:bodyPr/>
        <a:lstStyle/>
        <a:p>
          <a:r>
            <a:rPr lang="es-CO" sz="1400" b="0" i="0" dirty="0"/>
            <a:t>Todo caso de enfermedad profesional o común diagnosticado.</a:t>
          </a:r>
          <a:endParaRPr lang="es-CO" sz="1400" dirty="0"/>
        </a:p>
      </dgm:t>
    </dgm:pt>
    <dgm:pt modelId="{0A4D83A9-38AC-F546-BE93-A2A1C0F6E297}" type="parTrans" cxnId="{EA591A18-796F-7941-A992-21A9E47E4B7C}">
      <dgm:prSet/>
      <dgm:spPr/>
      <dgm:t>
        <a:bodyPr/>
        <a:lstStyle/>
        <a:p>
          <a:endParaRPr lang="es-MX" sz="3200"/>
        </a:p>
      </dgm:t>
    </dgm:pt>
    <dgm:pt modelId="{D17C99D6-738D-B844-BF3A-53A646750984}" type="sibTrans" cxnId="{EA591A18-796F-7941-A992-21A9E47E4B7C}">
      <dgm:prSet/>
      <dgm:spPr/>
      <dgm:t>
        <a:bodyPr/>
        <a:lstStyle/>
        <a:p>
          <a:endParaRPr lang="es-MX" sz="3200"/>
        </a:p>
      </dgm:t>
    </dgm:pt>
    <dgm:pt modelId="{392FB34D-5E58-CD4B-82F6-3C0206E259DF}">
      <dgm:prSet custT="1"/>
      <dgm:spPr/>
      <dgm:t>
        <a:bodyPr/>
        <a:lstStyle/>
        <a:p>
          <a:r>
            <a:rPr lang="es-CO" sz="1400" b="0" i="0" dirty="0"/>
            <a:t>Lesiones, enfermedades o trastornos que comprometan las funciones y estructuras corporales mentales, físicas o sensoriales del trabajador y que puedan limitar su capacidad de ejecución para las actividades de acuerdo con el criterio del equipo interdisciplinario de rehabilitación.</a:t>
          </a:r>
          <a:endParaRPr lang="es-CO" sz="1400" dirty="0"/>
        </a:p>
      </dgm:t>
    </dgm:pt>
    <dgm:pt modelId="{DC901315-B3B9-4C41-A083-3E410155E2C5}" type="parTrans" cxnId="{FA30B56A-9EC8-DE4B-BBDA-D3105E94F663}">
      <dgm:prSet/>
      <dgm:spPr/>
      <dgm:t>
        <a:bodyPr/>
        <a:lstStyle/>
        <a:p>
          <a:endParaRPr lang="es-MX" sz="3200"/>
        </a:p>
      </dgm:t>
    </dgm:pt>
    <dgm:pt modelId="{C547CA57-CF42-2A45-836E-200D08DE97B3}" type="sibTrans" cxnId="{FA30B56A-9EC8-DE4B-BBDA-D3105E94F663}">
      <dgm:prSet/>
      <dgm:spPr/>
      <dgm:t>
        <a:bodyPr/>
        <a:lstStyle/>
        <a:p>
          <a:endParaRPr lang="es-MX" sz="3200"/>
        </a:p>
      </dgm:t>
    </dgm:pt>
    <dgm:pt modelId="{6BF986B1-33D2-394A-864E-F4DF64F040BF}">
      <dgm:prSet custT="1"/>
      <dgm:spPr/>
      <dgm:t>
        <a:bodyPr/>
        <a:lstStyle/>
        <a:p>
          <a:r>
            <a:rPr lang="es-CO" sz="1400" b="0" i="0"/>
            <a:t>Trabajadores con secuelas permanentes por lesiones graves a consecuencia de un accidente o enfermedad de origen común o profesional que interfieran con su desempeño laboral.</a:t>
          </a:r>
          <a:endParaRPr lang="es-CO" sz="1400"/>
        </a:p>
      </dgm:t>
    </dgm:pt>
    <dgm:pt modelId="{BAB8770C-A0EF-864D-B25C-A30CE2AC4A3F}" type="parTrans" cxnId="{E6570429-8351-8E4B-A3DB-B081DA48ADEF}">
      <dgm:prSet/>
      <dgm:spPr/>
      <dgm:t>
        <a:bodyPr/>
        <a:lstStyle/>
        <a:p>
          <a:endParaRPr lang="es-MX" sz="3200"/>
        </a:p>
      </dgm:t>
    </dgm:pt>
    <dgm:pt modelId="{3B7CEF24-4080-6644-A351-A2D026B8E4C2}" type="sibTrans" cxnId="{E6570429-8351-8E4B-A3DB-B081DA48ADEF}">
      <dgm:prSet/>
      <dgm:spPr/>
      <dgm:t>
        <a:bodyPr/>
        <a:lstStyle/>
        <a:p>
          <a:endParaRPr lang="es-MX" sz="3200"/>
        </a:p>
      </dgm:t>
    </dgm:pt>
    <dgm:pt modelId="{4E84A15D-927A-4B4D-9155-255625DA4587}" type="pres">
      <dgm:prSet presAssocID="{8C03A1E6-E428-1E46-9EBD-EF015B5C747F}" presName="vert0" presStyleCnt="0">
        <dgm:presLayoutVars>
          <dgm:dir/>
          <dgm:animOne val="branch"/>
          <dgm:animLvl val="lvl"/>
        </dgm:presLayoutVars>
      </dgm:prSet>
      <dgm:spPr/>
      <dgm:t>
        <a:bodyPr/>
        <a:lstStyle/>
        <a:p>
          <a:endParaRPr lang="es-ES"/>
        </a:p>
      </dgm:t>
    </dgm:pt>
    <dgm:pt modelId="{62541DA4-7D65-104A-BFCD-FFEF757FFDDF}" type="pres">
      <dgm:prSet presAssocID="{B5330A9D-7CA8-314C-B501-6D079D021D8E}" presName="thickLine" presStyleLbl="alignNode1" presStyleIdx="0" presStyleCnt="14"/>
      <dgm:spPr/>
    </dgm:pt>
    <dgm:pt modelId="{97BBD42F-B0BC-AB44-87E9-7EA8A917F2B5}" type="pres">
      <dgm:prSet presAssocID="{B5330A9D-7CA8-314C-B501-6D079D021D8E}" presName="horz1" presStyleCnt="0"/>
      <dgm:spPr/>
    </dgm:pt>
    <dgm:pt modelId="{56FDEAE2-BB29-D94F-9A24-C28825D0AA41}" type="pres">
      <dgm:prSet presAssocID="{B5330A9D-7CA8-314C-B501-6D079D021D8E}" presName="tx1" presStyleLbl="revTx" presStyleIdx="0" presStyleCnt="14"/>
      <dgm:spPr/>
      <dgm:t>
        <a:bodyPr/>
        <a:lstStyle/>
        <a:p>
          <a:endParaRPr lang="es-ES"/>
        </a:p>
      </dgm:t>
    </dgm:pt>
    <dgm:pt modelId="{D0E5ACDC-4901-4144-9185-F63AAF2CB33D}" type="pres">
      <dgm:prSet presAssocID="{B5330A9D-7CA8-314C-B501-6D079D021D8E}" presName="vert1" presStyleCnt="0"/>
      <dgm:spPr/>
    </dgm:pt>
    <dgm:pt modelId="{908FD54D-9A51-F340-947B-F9AADD5638FB}" type="pres">
      <dgm:prSet presAssocID="{6A9D2780-9695-6C45-A43F-A11424E97FDA}" presName="thickLine" presStyleLbl="alignNode1" presStyleIdx="1" presStyleCnt="14"/>
      <dgm:spPr/>
    </dgm:pt>
    <dgm:pt modelId="{25B1236E-8B53-AF4E-B0CE-EC1B976D7421}" type="pres">
      <dgm:prSet presAssocID="{6A9D2780-9695-6C45-A43F-A11424E97FDA}" presName="horz1" presStyleCnt="0"/>
      <dgm:spPr/>
    </dgm:pt>
    <dgm:pt modelId="{9481A3BE-B0F8-1B4F-A5E1-0A0F141630B3}" type="pres">
      <dgm:prSet presAssocID="{6A9D2780-9695-6C45-A43F-A11424E97FDA}" presName="tx1" presStyleLbl="revTx" presStyleIdx="1" presStyleCnt="14"/>
      <dgm:spPr/>
      <dgm:t>
        <a:bodyPr/>
        <a:lstStyle/>
        <a:p>
          <a:endParaRPr lang="es-ES"/>
        </a:p>
      </dgm:t>
    </dgm:pt>
    <dgm:pt modelId="{9C018764-AB86-6142-8379-E699CBFB64D4}" type="pres">
      <dgm:prSet presAssocID="{6A9D2780-9695-6C45-A43F-A11424E97FDA}" presName="vert1" presStyleCnt="0"/>
      <dgm:spPr/>
    </dgm:pt>
    <dgm:pt modelId="{D3576743-4A61-7347-B8F7-9C1AA556A5AD}" type="pres">
      <dgm:prSet presAssocID="{D4B8B0CA-D48C-FE41-87E8-AE095ADB2721}" presName="thickLine" presStyleLbl="alignNode1" presStyleIdx="2" presStyleCnt="14"/>
      <dgm:spPr/>
    </dgm:pt>
    <dgm:pt modelId="{62A88049-E062-2A4A-B288-A59D3B43AC6D}" type="pres">
      <dgm:prSet presAssocID="{D4B8B0CA-D48C-FE41-87E8-AE095ADB2721}" presName="horz1" presStyleCnt="0"/>
      <dgm:spPr/>
    </dgm:pt>
    <dgm:pt modelId="{95D59D03-4F90-4C43-A372-4B1B531C6B42}" type="pres">
      <dgm:prSet presAssocID="{D4B8B0CA-D48C-FE41-87E8-AE095ADB2721}" presName="tx1" presStyleLbl="revTx" presStyleIdx="2" presStyleCnt="14"/>
      <dgm:spPr/>
      <dgm:t>
        <a:bodyPr/>
        <a:lstStyle/>
        <a:p>
          <a:endParaRPr lang="es-ES"/>
        </a:p>
      </dgm:t>
    </dgm:pt>
    <dgm:pt modelId="{23704428-99A2-AF42-A4BF-502E8D923BAD}" type="pres">
      <dgm:prSet presAssocID="{D4B8B0CA-D48C-FE41-87E8-AE095ADB2721}" presName="vert1" presStyleCnt="0"/>
      <dgm:spPr/>
    </dgm:pt>
    <dgm:pt modelId="{70839281-CF8C-2340-8B3F-BBA72675A942}" type="pres">
      <dgm:prSet presAssocID="{C27D1C46-FA9B-DB45-B0D8-520C2926535B}" presName="thickLine" presStyleLbl="alignNode1" presStyleIdx="3" presStyleCnt="14"/>
      <dgm:spPr/>
    </dgm:pt>
    <dgm:pt modelId="{0B315C6D-9055-474E-9A98-C7129C4251B9}" type="pres">
      <dgm:prSet presAssocID="{C27D1C46-FA9B-DB45-B0D8-520C2926535B}" presName="horz1" presStyleCnt="0"/>
      <dgm:spPr/>
    </dgm:pt>
    <dgm:pt modelId="{D5525E90-DD5D-F448-9D6A-4D16F0228928}" type="pres">
      <dgm:prSet presAssocID="{C27D1C46-FA9B-DB45-B0D8-520C2926535B}" presName="tx1" presStyleLbl="revTx" presStyleIdx="3" presStyleCnt="14"/>
      <dgm:spPr/>
      <dgm:t>
        <a:bodyPr/>
        <a:lstStyle/>
        <a:p>
          <a:endParaRPr lang="es-ES"/>
        </a:p>
      </dgm:t>
    </dgm:pt>
    <dgm:pt modelId="{28F93A31-0DDF-B14F-8F96-12E1E3CBF7BE}" type="pres">
      <dgm:prSet presAssocID="{C27D1C46-FA9B-DB45-B0D8-520C2926535B}" presName="vert1" presStyleCnt="0"/>
      <dgm:spPr/>
    </dgm:pt>
    <dgm:pt modelId="{ACD4EBBB-00F4-6542-B63E-17CCAD206F4A}" type="pres">
      <dgm:prSet presAssocID="{F86905E5-4CAD-FF42-BA6D-420162BAA00E}" presName="thickLine" presStyleLbl="alignNode1" presStyleIdx="4" presStyleCnt="14"/>
      <dgm:spPr/>
    </dgm:pt>
    <dgm:pt modelId="{EA22E7D8-573D-A642-A028-8E83E02B1A58}" type="pres">
      <dgm:prSet presAssocID="{F86905E5-4CAD-FF42-BA6D-420162BAA00E}" presName="horz1" presStyleCnt="0"/>
      <dgm:spPr/>
    </dgm:pt>
    <dgm:pt modelId="{C99C0AA8-D86B-1F4C-ABB6-5C7657AF96AA}" type="pres">
      <dgm:prSet presAssocID="{F86905E5-4CAD-FF42-BA6D-420162BAA00E}" presName="tx1" presStyleLbl="revTx" presStyleIdx="4" presStyleCnt="14"/>
      <dgm:spPr/>
      <dgm:t>
        <a:bodyPr/>
        <a:lstStyle/>
        <a:p>
          <a:endParaRPr lang="es-ES"/>
        </a:p>
      </dgm:t>
    </dgm:pt>
    <dgm:pt modelId="{2DEC4940-C95C-8046-B9D0-CFF539829021}" type="pres">
      <dgm:prSet presAssocID="{F86905E5-4CAD-FF42-BA6D-420162BAA00E}" presName="vert1" presStyleCnt="0"/>
      <dgm:spPr/>
    </dgm:pt>
    <dgm:pt modelId="{4D41972A-FA3B-C643-BAE2-707D36CC16E8}" type="pres">
      <dgm:prSet presAssocID="{0A969B4F-3EF0-964B-818E-A3615C23AA28}" presName="thickLine" presStyleLbl="alignNode1" presStyleIdx="5" presStyleCnt="14"/>
      <dgm:spPr/>
    </dgm:pt>
    <dgm:pt modelId="{77C8B502-C742-0B4F-A861-F2DD771399C8}" type="pres">
      <dgm:prSet presAssocID="{0A969B4F-3EF0-964B-818E-A3615C23AA28}" presName="horz1" presStyleCnt="0"/>
      <dgm:spPr/>
    </dgm:pt>
    <dgm:pt modelId="{9B97EC85-AF0B-0342-A6A2-3597ACB01434}" type="pres">
      <dgm:prSet presAssocID="{0A969B4F-3EF0-964B-818E-A3615C23AA28}" presName="tx1" presStyleLbl="revTx" presStyleIdx="5" presStyleCnt="14"/>
      <dgm:spPr/>
      <dgm:t>
        <a:bodyPr/>
        <a:lstStyle/>
        <a:p>
          <a:endParaRPr lang="es-ES"/>
        </a:p>
      </dgm:t>
    </dgm:pt>
    <dgm:pt modelId="{E28DEDB4-5792-5047-A007-0119C3493BB3}" type="pres">
      <dgm:prSet presAssocID="{0A969B4F-3EF0-964B-818E-A3615C23AA28}" presName="vert1" presStyleCnt="0"/>
      <dgm:spPr/>
    </dgm:pt>
    <dgm:pt modelId="{4D16F851-01AB-7B4C-A2DF-33D90DD958B0}" type="pres">
      <dgm:prSet presAssocID="{A4DE81BE-21F1-D144-893D-BEB3952B904C}" presName="thickLine" presStyleLbl="alignNode1" presStyleIdx="6" presStyleCnt="14"/>
      <dgm:spPr/>
    </dgm:pt>
    <dgm:pt modelId="{87AF27E3-CCDD-FA41-B8CC-FAEB77738473}" type="pres">
      <dgm:prSet presAssocID="{A4DE81BE-21F1-D144-893D-BEB3952B904C}" presName="horz1" presStyleCnt="0"/>
      <dgm:spPr/>
    </dgm:pt>
    <dgm:pt modelId="{4147670A-E485-A140-8EF0-7A5E5AAF749E}" type="pres">
      <dgm:prSet presAssocID="{A4DE81BE-21F1-D144-893D-BEB3952B904C}" presName="tx1" presStyleLbl="revTx" presStyleIdx="6" presStyleCnt="14"/>
      <dgm:spPr/>
      <dgm:t>
        <a:bodyPr/>
        <a:lstStyle/>
        <a:p>
          <a:endParaRPr lang="es-ES"/>
        </a:p>
      </dgm:t>
    </dgm:pt>
    <dgm:pt modelId="{F90F1A9C-41CF-834C-BB50-3C0132D8ED6D}" type="pres">
      <dgm:prSet presAssocID="{A4DE81BE-21F1-D144-893D-BEB3952B904C}" presName="vert1" presStyleCnt="0"/>
      <dgm:spPr/>
    </dgm:pt>
    <dgm:pt modelId="{8516F1C1-160E-EA4C-A7D2-28ED924667B2}" type="pres">
      <dgm:prSet presAssocID="{291047EC-632D-884E-A4A1-B16D2B460D58}" presName="thickLine" presStyleLbl="alignNode1" presStyleIdx="7" presStyleCnt="14"/>
      <dgm:spPr/>
    </dgm:pt>
    <dgm:pt modelId="{2D1CA8CD-4F67-1C40-AE61-490E0C837E09}" type="pres">
      <dgm:prSet presAssocID="{291047EC-632D-884E-A4A1-B16D2B460D58}" presName="horz1" presStyleCnt="0"/>
      <dgm:spPr/>
    </dgm:pt>
    <dgm:pt modelId="{0625387C-F1F0-B745-81E2-7B8A43BAA99B}" type="pres">
      <dgm:prSet presAssocID="{291047EC-632D-884E-A4A1-B16D2B460D58}" presName="tx1" presStyleLbl="revTx" presStyleIdx="7" presStyleCnt="14"/>
      <dgm:spPr/>
      <dgm:t>
        <a:bodyPr/>
        <a:lstStyle/>
        <a:p>
          <a:endParaRPr lang="es-ES"/>
        </a:p>
      </dgm:t>
    </dgm:pt>
    <dgm:pt modelId="{3A1EED77-5CEA-574E-BCBA-77E036880455}" type="pres">
      <dgm:prSet presAssocID="{291047EC-632D-884E-A4A1-B16D2B460D58}" presName="vert1" presStyleCnt="0"/>
      <dgm:spPr/>
    </dgm:pt>
    <dgm:pt modelId="{C3320951-2584-5C41-BFB0-1CD14CCF9739}" type="pres">
      <dgm:prSet presAssocID="{7F33FEA1-DAAE-6F48-9EBA-B7E70A2FBA86}" presName="thickLine" presStyleLbl="alignNode1" presStyleIdx="8" presStyleCnt="14"/>
      <dgm:spPr/>
    </dgm:pt>
    <dgm:pt modelId="{84783A88-37BE-9E41-B230-D088ADC285AD}" type="pres">
      <dgm:prSet presAssocID="{7F33FEA1-DAAE-6F48-9EBA-B7E70A2FBA86}" presName="horz1" presStyleCnt="0"/>
      <dgm:spPr/>
    </dgm:pt>
    <dgm:pt modelId="{30FD0DC7-D421-914F-BADD-C2CCB9DF26D3}" type="pres">
      <dgm:prSet presAssocID="{7F33FEA1-DAAE-6F48-9EBA-B7E70A2FBA86}" presName="tx1" presStyleLbl="revTx" presStyleIdx="8" presStyleCnt="14"/>
      <dgm:spPr/>
      <dgm:t>
        <a:bodyPr/>
        <a:lstStyle/>
        <a:p>
          <a:endParaRPr lang="es-ES"/>
        </a:p>
      </dgm:t>
    </dgm:pt>
    <dgm:pt modelId="{E8D02585-535E-4048-98F6-E042D6A8AD34}" type="pres">
      <dgm:prSet presAssocID="{7F33FEA1-DAAE-6F48-9EBA-B7E70A2FBA86}" presName="vert1" presStyleCnt="0"/>
      <dgm:spPr/>
    </dgm:pt>
    <dgm:pt modelId="{3A5B6EA9-D1DE-9246-A31A-455C2A594237}" type="pres">
      <dgm:prSet presAssocID="{815130AE-DD86-3347-8636-FB6FB067781A}" presName="thickLine" presStyleLbl="alignNode1" presStyleIdx="9" presStyleCnt="14"/>
      <dgm:spPr/>
    </dgm:pt>
    <dgm:pt modelId="{DCFBE1B1-F172-D245-8FE6-45FBD93B4242}" type="pres">
      <dgm:prSet presAssocID="{815130AE-DD86-3347-8636-FB6FB067781A}" presName="horz1" presStyleCnt="0"/>
      <dgm:spPr/>
    </dgm:pt>
    <dgm:pt modelId="{758FE297-81CA-0C46-811A-FE119C34CCAF}" type="pres">
      <dgm:prSet presAssocID="{815130AE-DD86-3347-8636-FB6FB067781A}" presName="tx1" presStyleLbl="revTx" presStyleIdx="9" presStyleCnt="14"/>
      <dgm:spPr/>
      <dgm:t>
        <a:bodyPr/>
        <a:lstStyle/>
        <a:p>
          <a:endParaRPr lang="es-ES"/>
        </a:p>
      </dgm:t>
    </dgm:pt>
    <dgm:pt modelId="{429458A5-1E06-9E4E-96F9-5431EF9A7622}" type="pres">
      <dgm:prSet presAssocID="{815130AE-DD86-3347-8636-FB6FB067781A}" presName="vert1" presStyleCnt="0"/>
      <dgm:spPr/>
    </dgm:pt>
    <dgm:pt modelId="{D040BEA3-7ED9-9649-AE59-837A32042669}" type="pres">
      <dgm:prSet presAssocID="{7C2303AB-65E6-924E-B6DF-EB51F6ECF105}" presName="thickLine" presStyleLbl="alignNode1" presStyleIdx="10" presStyleCnt="14"/>
      <dgm:spPr/>
    </dgm:pt>
    <dgm:pt modelId="{EEE85CEB-A7C2-E844-9A8B-BD99C473B556}" type="pres">
      <dgm:prSet presAssocID="{7C2303AB-65E6-924E-B6DF-EB51F6ECF105}" presName="horz1" presStyleCnt="0"/>
      <dgm:spPr/>
    </dgm:pt>
    <dgm:pt modelId="{30C46973-97FE-AB41-A813-2BBD439E44F8}" type="pres">
      <dgm:prSet presAssocID="{7C2303AB-65E6-924E-B6DF-EB51F6ECF105}" presName="tx1" presStyleLbl="revTx" presStyleIdx="10" presStyleCnt="14"/>
      <dgm:spPr/>
      <dgm:t>
        <a:bodyPr/>
        <a:lstStyle/>
        <a:p>
          <a:endParaRPr lang="es-ES"/>
        </a:p>
      </dgm:t>
    </dgm:pt>
    <dgm:pt modelId="{5D89FAB6-AA2C-5744-AEAA-8874FFC840E2}" type="pres">
      <dgm:prSet presAssocID="{7C2303AB-65E6-924E-B6DF-EB51F6ECF105}" presName="vert1" presStyleCnt="0"/>
      <dgm:spPr/>
    </dgm:pt>
    <dgm:pt modelId="{CA25699B-A7C0-1744-B391-0E5777BCE2F1}" type="pres">
      <dgm:prSet presAssocID="{549B0C28-5D71-2F41-A69D-256A6309F08D}" presName="thickLine" presStyleLbl="alignNode1" presStyleIdx="11" presStyleCnt="14"/>
      <dgm:spPr/>
    </dgm:pt>
    <dgm:pt modelId="{C051353C-05FB-1443-B091-D8416BE5E87A}" type="pres">
      <dgm:prSet presAssocID="{549B0C28-5D71-2F41-A69D-256A6309F08D}" presName="horz1" presStyleCnt="0"/>
      <dgm:spPr/>
    </dgm:pt>
    <dgm:pt modelId="{D3C59D5E-466F-E64A-80BB-AECA4936ABB2}" type="pres">
      <dgm:prSet presAssocID="{549B0C28-5D71-2F41-A69D-256A6309F08D}" presName="tx1" presStyleLbl="revTx" presStyleIdx="11" presStyleCnt="14"/>
      <dgm:spPr/>
      <dgm:t>
        <a:bodyPr/>
        <a:lstStyle/>
        <a:p>
          <a:endParaRPr lang="es-ES"/>
        </a:p>
      </dgm:t>
    </dgm:pt>
    <dgm:pt modelId="{FAC266EE-E31E-BE40-B2FD-9D9C44A778B6}" type="pres">
      <dgm:prSet presAssocID="{549B0C28-5D71-2F41-A69D-256A6309F08D}" presName="vert1" presStyleCnt="0"/>
      <dgm:spPr/>
    </dgm:pt>
    <dgm:pt modelId="{5269BBF0-754D-D249-B876-D4D9A12A70ED}" type="pres">
      <dgm:prSet presAssocID="{392FB34D-5E58-CD4B-82F6-3C0206E259DF}" presName="thickLine" presStyleLbl="alignNode1" presStyleIdx="12" presStyleCnt="14"/>
      <dgm:spPr/>
    </dgm:pt>
    <dgm:pt modelId="{C8500D37-394D-5D41-9A08-919BFBE2BAA9}" type="pres">
      <dgm:prSet presAssocID="{392FB34D-5E58-CD4B-82F6-3C0206E259DF}" presName="horz1" presStyleCnt="0"/>
      <dgm:spPr/>
    </dgm:pt>
    <dgm:pt modelId="{2A578D41-F934-394E-8470-5D0436D61CC4}" type="pres">
      <dgm:prSet presAssocID="{392FB34D-5E58-CD4B-82F6-3C0206E259DF}" presName="tx1" presStyleLbl="revTx" presStyleIdx="12" presStyleCnt="14"/>
      <dgm:spPr/>
      <dgm:t>
        <a:bodyPr/>
        <a:lstStyle/>
        <a:p>
          <a:endParaRPr lang="es-ES"/>
        </a:p>
      </dgm:t>
    </dgm:pt>
    <dgm:pt modelId="{D679CA1C-2099-924C-AD0A-E30A1ECB5A07}" type="pres">
      <dgm:prSet presAssocID="{392FB34D-5E58-CD4B-82F6-3C0206E259DF}" presName="vert1" presStyleCnt="0"/>
      <dgm:spPr/>
    </dgm:pt>
    <dgm:pt modelId="{57F2FF21-0598-4043-91C0-D93A33EA3393}" type="pres">
      <dgm:prSet presAssocID="{6BF986B1-33D2-394A-864E-F4DF64F040BF}" presName="thickLine" presStyleLbl="alignNode1" presStyleIdx="13" presStyleCnt="14"/>
      <dgm:spPr/>
    </dgm:pt>
    <dgm:pt modelId="{FD846FB4-BF2B-7B47-BBBA-C172330A4893}" type="pres">
      <dgm:prSet presAssocID="{6BF986B1-33D2-394A-864E-F4DF64F040BF}" presName="horz1" presStyleCnt="0"/>
      <dgm:spPr/>
    </dgm:pt>
    <dgm:pt modelId="{FABA3CCD-F645-FC4F-9282-F72E701126AD}" type="pres">
      <dgm:prSet presAssocID="{6BF986B1-33D2-394A-864E-F4DF64F040BF}" presName="tx1" presStyleLbl="revTx" presStyleIdx="13" presStyleCnt="14"/>
      <dgm:spPr/>
      <dgm:t>
        <a:bodyPr/>
        <a:lstStyle/>
        <a:p>
          <a:endParaRPr lang="es-ES"/>
        </a:p>
      </dgm:t>
    </dgm:pt>
    <dgm:pt modelId="{9D852E7F-E862-FB4B-9D3C-34D9537B814C}" type="pres">
      <dgm:prSet presAssocID="{6BF986B1-33D2-394A-864E-F4DF64F040BF}" presName="vert1" presStyleCnt="0"/>
      <dgm:spPr/>
    </dgm:pt>
  </dgm:ptLst>
  <dgm:cxnLst>
    <dgm:cxn modelId="{D4AABD6E-590E-1C46-9E29-2D17AE0AD4FC}" type="presOf" srcId="{D4B8B0CA-D48C-FE41-87E8-AE095ADB2721}" destId="{95D59D03-4F90-4C43-A372-4B1B531C6B42}" srcOrd="0" destOrd="0" presId="urn:microsoft.com/office/officeart/2008/layout/LinedList"/>
    <dgm:cxn modelId="{FA30B56A-9EC8-DE4B-BBDA-D3105E94F663}" srcId="{8C03A1E6-E428-1E46-9EBD-EF015B5C747F}" destId="{392FB34D-5E58-CD4B-82F6-3C0206E259DF}" srcOrd="12" destOrd="0" parTransId="{DC901315-B3B9-4C41-A083-3E410155E2C5}" sibTransId="{C547CA57-CF42-2A45-836E-200D08DE97B3}"/>
    <dgm:cxn modelId="{D701345D-E97B-0F4D-95C4-88C6DB085B76}" srcId="{8C03A1E6-E428-1E46-9EBD-EF015B5C747F}" destId="{A4DE81BE-21F1-D144-893D-BEB3952B904C}" srcOrd="6" destOrd="0" parTransId="{D7EE4DA4-34DA-054A-9F54-D52A7580CF53}" sibTransId="{8FCA022F-EA35-904A-ABEA-E814ED99F68F}"/>
    <dgm:cxn modelId="{2A44CCC0-5C2F-FC48-97CE-4A8A743BB428}" type="presOf" srcId="{549B0C28-5D71-2F41-A69D-256A6309F08D}" destId="{D3C59D5E-466F-E64A-80BB-AECA4936ABB2}" srcOrd="0" destOrd="0" presId="urn:microsoft.com/office/officeart/2008/layout/LinedList"/>
    <dgm:cxn modelId="{01A154AD-6DD3-F545-A589-A622439B6F02}" type="presOf" srcId="{7F33FEA1-DAAE-6F48-9EBA-B7E70A2FBA86}" destId="{30FD0DC7-D421-914F-BADD-C2CCB9DF26D3}" srcOrd="0" destOrd="0" presId="urn:microsoft.com/office/officeart/2008/layout/LinedList"/>
    <dgm:cxn modelId="{B0A0EFF9-B1E6-A047-A899-5475BA455155}" type="presOf" srcId="{815130AE-DD86-3347-8636-FB6FB067781A}" destId="{758FE297-81CA-0C46-811A-FE119C34CCAF}" srcOrd="0" destOrd="0" presId="urn:microsoft.com/office/officeart/2008/layout/LinedList"/>
    <dgm:cxn modelId="{8324BCE7-6716-3642-8BBB-252B307BD785}" srcId="{8C03A1E6-E428-1E46-9EBD-EF015B5C747F}" destId="{7F33FEA1-DAAE-6F48-9EBA-B7E70A2FBA86}" srcOrd="8" destOrd="0" parTransId="{4B10EB5B-B78A-2E4E-9308-89542CBF7143}" sibTransId="{7D5AF10A-FCB4-6D46-A157-4D20057DA348}"/>
    <dgm:cxn modelId="{60BECB5B-CF6B-914F-B9AF-45C7E42E0C16}" srcId="{8C03A1E6-E428-1E46-9EBD-EF015B5C747F}" destId="{7C2303AB-65E6-924E-B6DF-EB51F6ECF105}" srcOrd="10" destOrd="0" parTransId="{4182DB0F-5081-2448-9A80-604C9FC69A07}" sibTransId="{5B1E62A2-4E70-B641-9300-4A17C80D09E2}"/>
    <dgm:cxn modelId="{6D8216B8-3B57-A249-8C6E-9891ACDDABC8}" type="presOf" srcId="{7C2303AB-65E6-924E-B6DF-EB51F6ECF105}" destId="{30C46973-97FE-AB41-A813-2BBD439E44F8}" srcOrd="0" destOrd="0" presId="urn:microsoft.com/office/officeart/2008/layout/LinedList"/>
    <dgm:cxn modelId="{494A9776-3F1F-C84C-A6D9-5A566FD9B5DA}" type="presOf" srcId="{B5330A9D-7CA8-314C-B501-6D079D021D8E}" destId="{56FDEAE2-BB29-D94F-9A24-C28825D0AA41}" srcOrd="0" destOrd="0" presId="urn:microsoft.com/office/officeart/2008/layout/LinedList"/>
    <dgm:cxn modelId="{1BF1B93A-90BA-0D47-BC82-B0BD9047A549}" srcId="{8C03A1E6-E428-1E46-9EBD-EF015B5C747F}" destId="{C27D1C46-FA9B-DB45-B0D8-520C2926535B}" srcOrd="3" destOrd="0" parTransId="{35D01190-B4FC-3845-A06E-6357ED44C59D}" sibTransId="{35CCDFA4-6767-DA45-A785-905C32688CEE}"/>
    <dgm:cxn modelId="{299928AD-EB00-274B-BCC3-B08A725746D2}" type="presOf" srcId="{F86905E5-4CAD-FF42-BA6D-420162BAA00E}" destId="{C99C0AA8-D86B-1F4C-ABB6-5C7657AF96AA}" srcOrd="0" destOrd="0" presId="urn:microsoft.com/office/officeart/2008/layout/LinedList"/>
    <dgm:cxn modelId="{86265A47-DE07-444F-8CC9-26B17F27E259}" type="presOf" srcId="{6BF986B1-33D2-394A-864E-F4DF64F040BF}" destId="{FABA3CCD-F645-FC4F-9282-F72E701126AD}" srcOrd="0" destOrd="0" presId="urn:microsoft.com/office/officeart/2008/layout/LinedList"/>
    <dgm:cxn modelId="{BD65693E-BE8A-5B4B-9B67-F6C43D8C5177}" type="presOf" srcId="{6A9D2780-9695-6C45-A43F-A11424E97FDA}" destId="{9481A3BE-B0F8-1B4F-A5E1-0A0F141630B3}" srcOrd="0" destOrd="0" presId="urn:microsoft.com/office/officeart/2008/layout/LinedList"/>
    <dgm:cxn modelId="{BCE620D2-FE3B-4948-8A66-C216EBCCF101}" srcId="{8C03A1E6-E428-1E46-9EBD-EF015B5C747F}" destId="{D4B8B0CA-D48C-FE41-87E8-AE095ADB2721}" srcOrd="2" destOrd="0" parTransId="{8806BBEE-5975-EE4F-AEB9-DEAABD2326E8}" sibTransId="{4ED44A76-9A65-2146-8C2D-FD560C44FA48}"/>
    <dgm:cxn modelId="{0FFB7FAE-114B-D34A-9A6C-16D651864311}" srcId="{8C03A1E6-E428-1E46-9EBD-EF015B5C747F}" destId="{0A969B4F-3EF0-964B-818E-A3615C23AA28}" srcOrd="5" destOrd="0" parTransId="{F40FED3F-3748-C04C-A839-214917931AD3}" sibTransId="{77B83B82-956E-F74A-8155-D428CD5BE337}"/>
    <dgm:cxn modelId="{48D1D26E-9002-7C43-82A5-E06E70DA10DA}" srcId="{8C03A1E6-E428-1E46-9EBD-EF015B5C747F}" destId="{815130AE-DD86-3347-8636-FB6FB067781A}" srcOrd="9" destOrd="0" parTransId="{844E6767-AF22-1A43-A377-9E95269E9032}" sibTransId="{C510EC64-2099-DE4C-BE52-EF2ADC07E49D}"/>
    <dgm:cxn modelId="{F1E4B9E8-C4EA-4A4F-8848-6BF3B735158B}" type="presOf" srcId="{392FB34D-5E58-CD4B-82F6-3C0206E259DF}" destId="{2A578D41-F934-394E-8470-5D0436D61CC4}" srcOrd="0" destOrd="0" presId="urn:microsoft.com/office/officeart/2008/layout/LinedList"/>
    <dgm:cxn modelId="{0604DD3A-7057-604A-83C6-5616BDC1F3B3}" type="presOf" srcId="{A4DE81BE-21F1-D144-893D-BEB3952B904C}" destId="{4147670A-E485-A140-8EF0-7A5E5AAF749E}" srcOrd="0" destOrd="0" presId="urn:microsoft.com/office/officeart/2008/layout/LinedList"/>
    <dgm:cxn modelId="{93702023-8E90-4B45-A130-0F252567748C}" srcId="{8C03A1E6-E428-1E46-9EBD-EF015B5C747F}" destId="{6A9D2780-9695-6C45-A43F-A11424E97FDA}" srcOrd="1" destOrd="0" parTransId="{4AD2EA09-A908-694D-AC30-735C074190CC}" sibTransId="{207626A5-62EF-F94E-88D3-1088F60D61B2}"/>
    <dgm:cxn modelId="{AF7F8990-67F2-4743-8C4B-A4475280211E}" type="presOf" srcId="{0A969B4F-3EF0-964B-818E-A3615C23AA28}" destId="{9B97EC85-AF0B-0342-A6A2-3597ACB01434}" srcOrd="0" destOrd="0" presId="urn:microsoft.com/office/officeart/2008/layout/LinedList"/>
    <dgm:cxn modelId="{E6570429-8351-8E4B-A3DB-B081DA48ADEF}" srcId="{8C03A1E6-E428-1E46-9EBD-EF015B5C747F}" destId="{6BF986B1-33D2-394A-864E-F4DF64F040BF}" srcOrd="13" destOrd="0" parTransId="{BAB8770C-A0EF-864D-B25C-A30CE2AC4A3F}" sibTransId="{3B7CEF24-4080-6644-A351-A2D026B8E4C2}"/>
    <dgm:cxn modelId="{B2F2FFCD-FB9F-8C46-B983-3F04FB51134D}" srcId="{8C03A1E6-E428-1E46-9EBD-EF015B5C747F}" destId="{F86905E5-4CAD-FF42-BA6D-420162BAA00E}" srcOrd="4" destOrd="0" parTransId="{F7EA1136-3F54-F642-89F5-C27769214DB5}" sibTransId="{159533BE-3B4E-264F-8308-83642440922A}"/>
    <dgm:cxn modelId="{D30A940F-5569-4247-A80D-58878933B191}" type="presOf" srcId="{8C03A1E6-E428-1E46-9EBD-EF015B5C747F}" destId="{4E84A15D-927A-4B4D-9155-255625DA4587}" srcOrd="0" destOrd="0" presId="urn:microsoft.com/office/officeart/2008/layout/LinedList"/>
    <dgm:cxn modelId="{EA591A18-796F-7941-A992-21A9E47E4B7C}" srcId="{8C03A1E6-E428-1E46-9EBD-EF015B5C747F}" destId="{549B0C28-5D71-2F41-A69D-256A6309F08D}" srcOrd="11" destOrd="0" parTransId="{0A4D83A9-38AC-F546-BE93-A2A1C0F6E297}" sibTransId="{D17C99D6-738D-B844-BF3A-53A646750984}"/>
    <dgm:cxn modelId="{51568541-7E21-AD49-B662-4A510C59FB78}" srcId="{8C03A1E6-E428-1E46-9EBD-EF015B5C747F}" destId="{291047EC-632D-884E-A4A1-B16D2B460D58}" srcOrd="7" destOrd="0" parTransId="{D52F6259-4CD6-9E4B-B8C8-09727216491A}" sibTransId="{D4074AA0-6984-8246-89BE-D8216F55DD25}"/>
    <dgm:cxn modelId="{4CA9FB02-D22C-354C-A848-AC2CEC3AA8EC}" type="presOf" srcId="{C27D1C46-FA9B-DB45-B0D8-520C2926535B}" destId="{D5525E90-DD5D-F448-9D6A-4D16F0228928}" srcOrd="0" destOrd="0" presId="urn:microsoft.com/office/officeart/2008/layout/LinedList"/>
    <dgm:cxn modelId="{FB583226-A71E-634F-ABB6-CADAE5D79D7F}" type="presOf" srcId="{291047EC-632D-884E-A4A1-B16D2B460D58}" destId="{0625387C-F1F0-B745-81E2-7B8A43BAA99B}" srcOrd="0" destOrd="0" presId="urn:microsoft.com/office/officeart/2008/layout/LinedList"/>
    <dgm:cxn modelId="{D0A6A92E-49DC-214A-981B-43826AB42B50}" srcId="{8C03A1E6-E428-1E46-9EBD-EF015B5C747F}" destId="{B5330A9D-7CA8-314C-B501-6D079D021D8E}" srcOrd="0" destOrd="0" parTransId="{B37BB7ED-5E58-AE41-8628-0E961F81CB1E}" sibTransId="{057E7769-7F43-9849-9E57-E59A78C137CA}"/>
    <dgm:cxn modelId="{9E94DF9A-DE26-034E-A2BB-871E4D012C75}" type="presParOf" srcId="{4E84A15D-927A-4B4D-9155-255625DA4587}" destId="{62541DA4-7D65-104A-BFCD-FFEF757FFDDF}" srcOrd="0" destOrd="0" presId="urn:microsoft.com/office/officeart/2008/layout/LinedList"/>
    <dgm:cxn modelId="{B6DAD1C3-2D84-DA4E-B9D6-DC827866D865}" type="presParOf" srcId="{4E84A15D-927A-4B4D-9155-255625DA4587}" destId="{97BBD42F-B0BC-AB44-87E9-7EA8A917F2B5}" srcOrd="1" destOrd="0" presId="urn:microsoft.com/office/officeart/2008/layout/LinedList"/>
    <dgm:cxn modelId="{70DC9B19-8827-B94E-A7F9-47D0FA1A985C}" type="presParOf" srcId="{97BBD42F-B0BC-AB44-87E9-7EA8A917F2B5}" destId="{56FDEAE2-BB29-D94F-9A24-C28825D0AA41}" srcOrd="0" destOrd="0" presId="urn:microsoft.com/office/officeart/2008/layout/LinedList"/>
    <dgm:cxn modelId="{4946D64D-4656-1B45-9F87-32CAADCCE73E}" type="presParOf" srcId="{97BBD42F-B0BC-AB44-87E9-7EA8A917F2B5}" destId="{D0E5ACDC-4901-4144-9185-F63AAF2CB33D}" srcOrd="1" destOrd="0" presId="urn:microsoft.com/office/officeart/2008/layout/LinedList"/>
    <dgm:cxn modelId="{B607CDEE-34AE-F040-AED1-77FC843F66A9}" type="presParOf" srcId="{4E84A15D-927A-4B4D-9155-255625DA4587}" destId="{908FD54D-9A51-F340-947B-F9AADD5638FB}" srcOrd="2" destOrd="0" presId="urn:microsoft.com/office/officeart/2008/layout/LinedList"/>
    <dgm:cxn modelId="{B5D01BD2-ACE9-A749-AAF3-0496A7C98015}" type="presParOf" srcId="{4E84A15D-927A-4B4D-9155-255625DA4587}" destId="{25B1236E-8B53-AF4E-B0CE-EC1B976D7421}" srcOrd="3" destOrd="0" presId="urn:microsoft.com/office/officeart/2008/layout/LinedList"/>
    <dgm:cxn modelId="{B7D22FDF-A381-9749-B3B7-20881C408C8D}" type="presParOf" srcId="{25B1236E-8B53-AF4E-B0CE-EC1B976D7421}" destId="{9481A3BE-B0F8-1B4F-A5E1-0A0F141630B3}" srcOrd="0" destOrd="0" presId="urn:microsoft.com/office/officeart/2008/layout/LinedList"/>
    <dgm:cxn modelId="{943D45FC-013D-6046-AD70-561494E8201F}" type="presParOf" srcId="{25B1236E-8B53-AF4E-B0CE-EC1B976D7421}" destId="{9C018764-AB86-6142-8379-E699CBFB64D4}" srcOrd="1" destOrd="0" presId="urn:microsoft.com/office/officeart/2008/layout/LinedList"/>
    <dgm:cxn modelId="{7EDCC585-84D9-3547-9855-770FCDC5BBEC}" type="presParOf" srcId="{4E84A15D-927A-4B4D-9155-255625DA4587}" destId="{D3576743-4A61-7347-B8F7-9C1AA556A5AD}" srcOrd="4" destOrd="0" presId="urn:microsoft.com/office/officeart/2008/layout/LinedList"/>
    <dgm:cxn modelId="{2977F431-37D5-6F47-9039-FA7FDCF218C1}" type="presParOf" srcId="{4E84A15D-927A-4B4D-9155-255625DA4587}" destId="{62A88049-E062-2A4A-B288-A59D3B43AC6D}" srcOrd="5" destOrd="0" presId="urn:microsoft.com/office/officeart/2008/layout/LinedList"/>
    <dgm:cxn modelId="{D2B1E776-0793-904C-91CF-0B123E86E4A3}" type="presParOf" srcId="{62A88049-E062-2A4A-B288-A59D3B43AC6D}" destId="{95D59D03-4F90-4C43-A372-4B1B531C6B42}" srcOrd="0" destOrd="0" presId="urn:microsoft.com/office/officeart/2008/layout/LinedList"/>
    <dgm:cxn modelId="{ECB2747A-6E9F-4640-B227-0A98FD763762}" type="presParOf" srcId="{62A88049-E062-2A4A-B288-A59D3B43AC6D}" destId="{23704428-99A2-AF42-A4BF-502E8D923BAD}" srcOrd="1" destOrd="0" presId="urn:microsoft.com/office/officeart/2008/layout/LinedList"/>
    <dgm:cxn modelId="{3E6E14FC-C2F0-E448-830E-5D1C94F37F34}" type="presParOf" srcId="{4E84A15D-927A-4B4D-9155-255625DA4587}" destId="{70839281-CF8C-2340-8B3F-BBA72675A942}" srcOrd="6" destOrd="0" presId="urn:microsoft.com/office/officeart/2008/layout/LinedList"/>
    <dgm:cxn modelId="{E48AE00B-0E7B-F544-A322-66634B8C33B6}" type="presParOf" srcId="{4E84A15D-927A-4B4D-9155-255625DA4587}" destId="{0B315C6D-9055-474E-9A98-C7129C4251B9}" srcOrd="7" destOrd="0" presId="urn:microsoft.com/office/officeart/2008/layout/LinedList"/>
    <dgm:cxn modelId="{47E0A17E-870B-B541-AEAA-7BFB8DB675EC}" type="presParOf" srcId="{0B315C6D-9055-474E-9A98-C7129C4251B9}" destId="{D5525E90-DD5D-F448-9D6A-4D16F0228928}" srcOrd="0" destOrd="0" presId="urn:microsoft.com/office/officeart/2008/layout/LinedList"/>
    <dgm:cxn modelId="{B310A9D8-35E4-2D48-83A1-EC251DA8BE08}" type="presParOf" srcId="{0B315C6D-9055-474E-9A98-C7129C4251B9}" destId="{28F93A31-0DDF-B14F-8F96-12E1E3CBF7BE}" srcOrd="1" destOrd="0" presId="urn:microsoft.com/office/officeart/2008/layout/LinedList"/>
    <dgm:cxn modelId="{7FB2FCB1-68F3-924F-BB80-6B34FDF32EF0}" type="presParOf" srcId="{4E84A15D-927A-4B4D-9155-255625DA4587}" destId="{ACD4EBBB-00F4-6542-B63E-17CCAD206F4A}" srcOrd="8" destOrd="0" presId="urn:microsoft.com/office/officeart/2008/layout/LinedList"/>
    <dgm:cxn modelId="{200C86D5-3DAC-F949-B120-B5A768AEBFEF}" type="presParOf" srcId="{4E84A15D-927A-4B4D-9155-255625DA4587}" destId="{EA22E7D8-573D-A642-A028-8E83E02B1A58}" srcOrd="9" destOrd="0" presId="urn:microsoft.com/office/officeart/2008/layout/LinedList"/>
    <dgm:cxn modelId="{0D643103-EA09-9649-AEA4-7B2F27D69A03}" type="presParOf" srcId="{EA22E7D8-573D-A642-A028-8E83E02B1A58}" destId="{C99C0AA8-D86B-1F4C-ABB6-5C7657AF96AA}" srcOrd="0" destOrd="0" presId="urn:microsoft.com/office/officeart/2008/layout/LinedList"/>
    <dgm:cxn modelId="{EBA5920A-6A7B-4140-8AAF-39F7AB5279DB}" type="presParOf" srcId="{EA22E7D8-573D-A642-A028-8E83E02B1A58}" destId="{2DEC4940-C95C-8046-B9D0-CFF539829021}" srcOrd="1" destOrd="0" presId="urn:microsoft.com/office/officeart/2008/layout/LinedList"/>
    <dgm:cxn modelId="{6104DC54-D319-6E4A-95CE-A62F22D88A2B}" type="presParOf" srcId="{4E84A15D-927A-4B4D-9155-255625DA4587}" destId="{4D41972A-FA3B-C643-BAE2-707D36CC16E8}" srcOrd="10" destOrd="0" presId="urn:microsoft.com/office/officeart/2008/layout/LinedList"/>
    <dgm:cxn modelId="{0A0226A1-9EC0-1C47-A164-95235633FEEF}" type="presParOf" srcId="{4E84A15D-927A-4B4D-9155-255625DA4587}" destId="{77C8B502-C742-0B4F-A861-F2DD771399C8}" srcOrd="11" destOrd="0" presId="urn:microsoft.com/office/officeart/2008/layout/LinedList"/>
    <dgm:cxn modelId="{4A1808D2-645F-DC48-AF48-6172C55FBF0F}" type="presParOf" srcId="{77C8B502-C742-0B4F-A861-F2DD771399C8}" destId="{9B97EC85-AF0B-0342-A6A2-3597ACB01434}" srcOrd="0" destOrd="0" presId="urn:microsoft.com/office/officeart/2008/layout/LinedList"/>
    <dgm:cxn modelId="{ADA73934-8668-804F-86F6-AE65E15191E4}" type="presParOf" srcId="{77C8B502-C742-0B4F-A861-F2DD771399C8}" destId="{E28DEDB4-5792-5047-A007-0119C3493BB3}" srcOrd="1" destOrd="0" presId="urn:microsoft.com/office/officeart/2008/layout/LinedList"/>
    <dgm:cxn modelId="{351D5426-2CE4-2744-A6F9-DDA824C07011}" type="presParOf" srcId="{4E84A15D-927A-4B4D-9155-255625DA4587}" destId="{4D16F851-01AB-7B4C-A2DF-33D90DD958B0}" srcOrd="12" destOrd="0" presId="urn:microsoft.com/office/officeart/2008/layout/LinedList"/>
    <dgm:cxn modelId="{C4689F3C-F749-4248-A10E-5E33CEE99DBA}" type="presParOf" srcId="{4E84A15D-927A-4B4D-9155-255625DA4587}" destId="{87AF27E3-CCDD-FA41-B8CC-FAEB77738473}" srcOrd="13" destOrd="0" presId="urn:microsoft.com/office/officeart/2008/layout/LinedList"/>
    <dgm:cxn modelId="{F9777F70-C8CB-D148-A932-10B0D6E806DB}" type="presParOf" srcId="{87AF27E3-CCDD-FA41-B8CC-FAEB77738473}" destId="{4147670A-E485-A140-8EF0-7A5E5AAF749E}" srcOrd="0" destOrd="0" presId="urn:microsoft.com/office/officeart/2008/layout/LinedList"/>
    <dgm:cxn modelId="{55B438FD-4A53-C348-B09D-DF60D01E2F29}" type="presParOf" srcId="{87AF27E3-CCDD-FA41-B8CC-FAEB77738473}" destId="{F90F1A9C-41CF-834C-BB50-3C0132D8ED6D}" srcOrd="1" destOrd="0" presId="urn:microsoft.com/office/officeart/2008/layout/LinedList"/>
    <dgm:cxn modelId="{A19747C9-E50C-8340-9913-F3B165EB6446}" type="presParOf" srcId="{4E84A15D-927A-4B4D-9155-255625DA4587}" destId="{8516F1C1-160E-EA4C-A7D2-28ED924667B2}" srcOrd="14" destOrd="0" presId="urn:microsoft.com/office/officeart/2008/layout/LinedList"/>
    <dgm:cxn modelId="{073A1AE9-4793-FE43-B588-946172262F2D}" type="presParOf" srcId="{4E84A15D-927A-4B4D-9155-255625DA4587}" destId="{2D1CA8CD-4F67-1C40-AE61-490E0C837E09}" srcOrd="15" destOrd="0" presId="urn:microsoft.com/office/officeart/2008/layout/LinedList"/>
    <dgm:cxn modelId="{BCFCC8E6-79E2-114E-B255-1A89DEC9A1C2}" type="presParOf" srcId="{2D1CA8CD-4F67-1C40-AE61-490E0C837E09}" destId="{0625387C-F1F0-B745-81E2-7B8A43BAA99B}" srcOrd="0" destOrd="0" presId="urn:microsoft.com/office/officeart/2008/layout/LinedList"/>
    <dgm:cxn modelId="{255C4A38-D061-9149-B1A4-43E79EB3C9E4}" type="presParOf" srcId="{2D1CA8CD-4F67-1C40-AE61-490E0C837E09}" destId="{3A1EED77-5CEA-574E-BCBA-77E036880455}" srcOrd="1" destOrd="0" presId="urn:microsoft.com/office/officeart/2008/layout/LinedList"/>
    <dgm:cxn modelId="{D3AC05EA-0BE6-B84A-9E49-47E43681069D}" type="presParOf" srcId="{4E84A15D-927A-4B4D-9155-255625DA4587}" destId="{C3320951-2584-5C41-BFB0-1CD14CCF9739}" srcOrd="16" destOrd="0" presId="urn:microsoft.com/office/officeart/2008/layout/LinedList"/>
    <dgm:cxn modelId="{BF5009A3-300E-8A47-BC69-C0D3856FDB9E}" type="presParOf" srcId="{4E84A15D-927A-4B4D-9155-255625DA4587}" destId="{84783A88-37BE-9E41-B230-D088ADC285AD}" srcOrd="17" destOrd="0" presId="urn:microsoft.com/office/officeart/2008/layout/LinedList"/>
    <dgm:cxn modelId="{B3E2366C-ED61-1E46-A62E-B09137260C0C}" type="presParOf" srcId="{84783A88-37BE-9E41-B230-D088ADC285AD}" destId="{30FD0DC7-D421-914F-BADD-C2CCB9DF26D3}" srcOrd="0" destOrd="0" presId="urn:microsoft.com/office/officeart/2008/layout/LinedList"/>
    <dgm:cxn modelId="{E84D5F59-C3EC-1442-A568-F788EB24D0B7}" type="presParOf" srcId="{84783A88-37BE-9E41-B230-D088ADC285AD}" destId="{E8D02585-535E-4048-98F6-E042D6A8AD34}" srcOrd="1" destOrd="0" presId="urn:microsoft.com/office/officeart/2008/layout/LinedList"/>
    <dgm:cxn modelId="{F3A8D440-868B-E74B-9741-689286AB57A6}" type="presParOf" srcId="{4E84A15D-927A-4B4D-9155-255625DA4587}" destId="{3A5B6EA9-D1DE-9246-A31A-455C2A594237}" srcOrd="18" destOrd="0" presId="urn:microsoft.com/office/officeart/2008/layout/LinedList"/>
    <dgm:cxn modelId="{A87CFDC3-3542-1B40-91C2-6DD99E0D3081}" type="presParOf" srcId="{4E84A15D-927A-4B4D-9155-255625DA4587}" destId="{DCFBE1B1-F172-D245-8FE6-45FBD93B4242}" srcOrd="19" destOrd="0" presId="urn:microsoft.com/office/officeart/2008/layout/LinedList"/>
    <dgm:cxn modelId="{F9748936-9669-834D-8815-8104F13E13F0}" type="presParOf" srcId="{DCFBE1B1-F172-D245-8FE6-45FBD93B4242}" destId="{758FE297-81CA-0C46-811A-FE119C34CCAF}" srcOrd="0" destOrd="0" presId="urn:microsoft.com/office/officeart/2008/layout/LinedList"/>
    <dgm:cxn modelId="{5AD70856-225F-FC4C-A466-91FD464FF507}" type="presParOf" srcId="{DCFBE1B1-F172-D245-8FE6-45FBD93B4242}" destId="{429458A5-1E06-9E4E-96F9-5431EF9A7622}" srcOrd="1" destOrd="0" presId="urn:microsoft.com/office/officeart/2008/layout/LinedList"/>
    <dgm:cxn modelId="{AE509810-FDF7-584C-A81A-7DDF071507BE}" type="presParOf" srcId="{4E84A15D-927A-4B4D-9155-255625DA4587}" destId="{D040BEA3-7ED9-9649-AE59-837A32042669}" srcOrd="20" destOrd="0" presId="urn:microsoft.com/office/officeart/2008/layout/LinedList"/>
    <dgm:cxn modelId="{0A8BA23F-9FA7-744F-87CA-A41468B4BCEE}" type="presParOf" srcId="{4E84A15D-927A-4B4D-9155-255625DA4587}" destId="{EEE85CEB-A7C2-E844-9A8B-BD99C473B556}" srcOrd="21" destOrd="0" presId="urn:microsoft.com/office/officeart/2008/layout/LinedList"/>
    <dgm:cxn modelId="{A28BCCC0-8288-B244-A6C2-1431F9122FAA}" type="presParOf" srcId="{EEE85CEB-A7C2-E844-9A8B-BD99C473B556}" destId="{30C46973-97FE-AB41-A813-2BBD439E44F8}" srcOrd="0" destOrd="0" presId="urn:microsoft.com/office/officeart/2008/layout/LinedList"/>
    <dgm:cxn modelId="{90CC38BB-3FAC-4C43-977C-72AFB35AE864}" type="presParOf" srcId="{EEE85CEB-A7C2-E844-9A8B-BD99C473B556}" destId="{5D89FAB6-AA2C-5744-AEAA-8874FFC840E2}" srcOrd="1" destOrd="0" presId="urn:microsoft.com/office/officeart/2008/layout/LinedList"/>
    <dgm:cxn modelId="{B2A2EAB7-5DBE-1C49-BE3B-F842B389F28D}" type="presParOf" srcId="{4E84A15D-927A-4B4D-9155-255625DA4587}" destId="{CA25699B-A7C0-1744-B391-0E5777BCE2F1}" srcOrd="22" destOrd="0" presId="urn:microsoft.com/office/officeart/2008/layout/LinedList"/>
    <dgm:cxn modelId="{936F5ACC-20B9-B945-8881-82B00892EC11}" type="presParOf" srcId="{4E84A15D-927A-4B4D-9155-255625DA4587}" destId="{C051353C-05FB-1443-B091-D8416BE5E87A}" srcOrd="23" destOrd="0" presId="urn:microsoft.com/office/officeart/2008/layout/LinedList"/>
    <dgm:cxn modelId="{85628394-2A5E-1D48-952A-95709999A3E6}" type="presParOf" srcId="{C051353C-05FB-1443-B091-D8416BE5E87A}" destId="{D3C59D5E-466F-E64A-80BB-AECA4936ABB2}" srcOrd="0" destOrd="0" presId="urn:microsoft.com/office/officeart/2008/layout/LinedList"/>
    <dgm:cxn modelId="{860C0F0F-7AEC-C549-9402-144EE2496E8C}" type="presParOf" srcId="{C051353C-05FB-1443-B091-D8416BE5E87A}" destId="{FAC266EE-E31E-BE40-B2FD-9D9C44A778B6}" srcOrd="1" destOrd="0" presId="urn:microsoft.com/office/officeart/2008/layout/LinedList"/>
    <dgm:cxn modelId="{EA4B87D3-A7D1-8944-8F37-9A0748305469}" type="presParOf" srcId="{4E84A15D-927A-4B4D-9155-255625DA4587}" destId="{5269BBF0-754D-D249-B876-D4D9A12A70ED}" srcOrd="24" destOrd="0" presId="urn:microsoft.com/office/officeart/2008/layout/LinedList"/>
    <dgm:cxn modelId="{75231886-7E28-B147-B86A-324BEF7D5F07}" type="presParOf" srcId="{4E84A15D-927A-4B4D-9155-255625DA4587}" destId="{C8500D37-394D-5D41-9A08-919BFBE2BAA9}" srcOrd="25" destOrd="0" presId="urn:microsoft.com/office/officeart/2008/layout/LinedList"/>
    <dgm:cxn modelId="{6FCC4773-A7C4-AA4D-B584-498F0F30AF91}" type="presParOf" srcId="{C8500D37-394D-5D41-9A08-919BFBE2BAA9}" destId="{2A578D41-F934-394E-8470-5D0436D61CC4}" srcOrd="0" destOrd="0" presId="urn:microsoft.com/office/officeart/2008/layout/LinedList"/>
    <dgm:cxn modelId="{A48D1FA2-D2E3-5143-B9DE-2474BE395AF5}" type="presParOf" srcId="{C8500D37-394D-5D41-9A08-919BFBE2BAA9}" destId="{D679CA1C-2099-924C-AD0A-E30A1ECB5A07}" srcOrd="1" destOrd="0" presId="urn:microsoft.com/office/officeart/2008/layout/LinedList"/>
    <dgm:cxn modelId="{348752A6-675D-3D44-A5B4-9643E74DC1E1}" type="presParOf" srcId="{4E84A15D-927A-4B4D-9155-255625DA4587}" destId="{57F2FF21-0598-4043-91C0-D93A33EA3393}" srcOrd="26" destOrd="0" presId="urn:microsoft.com/office/officeart/2008/layout/LinedList"/>
    <dgm:cxn modelId="{FC736784-243C-E24A-BFEB-5A42CA7AB1E6}" type="presParOf" srcId="{4E84A15D-927A-4B4D-9155-255625DA4587}" destId="{FD846FB4-BF2B-7B47-BBBA-C172330A4893}" srcOrd="27" destOrd="0" presId="urn:microsoft.com/office/officeart/2008/layout/LinedList"/>
    <dgm:cxn modelId="{39537AB2-3325-9041-BBD9-5E2B916927BD}" type="presParOf" srcId="{FD846FB4-BF2B-7B47-BBBA-C172330A4893}" destId="{FABA3CCD-F645-FC4F-9282-F72E701126AD}" srcOrd="0" destOrd="0" presId="urn:microsoft.com/office/officeart/2008/layout/LinedList"/>
    <dgm:cxn modelId="{46249591-7394-DC4A-B0A0-97D43635541C}" type="presParOf" srcId="{FD846FB4-BF2B-7B47-BBBA-C172330A4893}" destId="{9D852E7F-E862-FB4B-9D3C-34D9537B814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C90A033-CF3F-6443-AB0C-7F07F56D3299}"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A55279DA-54E7-694C-99A6-8F610FCEE0CC}">
      <dgm:prSet/>
      <dgm:spPr/>
      <dgm:t>
        <a:bodyPr/>
        <a:lstStyle/>
        <a:p>
          <a:r>
            <a:rPr lang="es-CO"/>
            <a:t>Resultado</a:t>
          </a:r>
        </a:p>
      </dgm:t>
    </dgm:pt>
    <dgm:pt modelId="{46B16AEE-4B1F-3F4F-A531-B7E764688915}" type="parTrans" cxnId="{28596251-6FF3-6549-BC2D-F581FCC045B3}">
      <dgm:prSet/>
      <dgm:spPr/>
      <dgm:t>
        <a:bodyPr/>
        <a:lstStyle/>
        <a:p>
          <a:endParaRPr lang="es-MX"/>
        </a:p>
      </dgm:t>
    </dgm:pt>
    <dgm:pt modelId="{E14309C1-150A-1B45-AD7B-9EF7104647E8}" type="sibTrans" cxnId="{28596251-6FF3-6549-BC2D-F581FCC045B3}">
      <dgm:prSet/>
      <dgm:spPr/>
      <dgm:t>
        <a:bodyPr/>
        <a:lstStyle/>
        <a:p>
          <a:endParaRPr lang="es-MX"/>
        </a:p>
      </dgm:t>
    </dgm:pt>
    <dgm:pt modelId="{BCBD9A1D-6394-AE4B-9A30-CBDEC494C0A5}">
      <dgm:prSet/>
      <dgm:spPr/>
      <dgm:t>
        <a:bodyPr/>
        <a:lstStyle/>
        <a:p>
          <a:r>
            <a:rPr lang="es-CO" dirty="0"/>
            <a:t>Ingreso al Programa de RHB I para la RL Y O</a:t>
          </a:r>
        </a:p>
        <a:p>
          <a:endParaRPr lang="es-CO" dirty="0"/>
        </a:p>
        <a:p>
          <a:endParaRPr lang="es-CO" dirty="0"/>
        </a:p>
      </dgm:t>
    </dgm:pt>
    <dgm:pt modelId="{779678A0-05B5-6040-839F-C4CC9FDFEB2F}" type="parTrans" cxnId="{20014F44-6290-6D4E-B733-30A3EE01730B}">
      <dgm:prSet/>
      <dgm:spPr/>
      <dgm:t>
        <a:bodyPr/>
        <a:lstStyle/>
        <a:p>
          <a:endParaRPr lang="es-MX"/>
        </a:p>
      </dgm:t>
    </dgm:pt>
    <dgm:pt modelId="{EDBFA920-DF09-5C48-BBBF-B1A9017B5EC3}" type="sibTrans" cxnId="{20014F44-6290-6D4E-B733-30A3EE01730B}">
      <dgm:prSet/>
      <dgm:spPr/>
      <dgm:t>
        <a:bodyPr/>
        <a:lstStyle/>
        <a:p>
          <a:endParaRPr lang="es-MX"/>
        </a:p>
      </dgm:t>
    </dgm:pt>
    <dgm:pt modelId="{5BDC0879-3A10-2545-BF89-86C4FF800663}">
      <dgm:prSet/>
      <dgm:spPr/>
      <dgm:t>
        <a:bodyPr/>
        <a:lstStyle/>
        <a:p>
          <a:r>
            <a:rPr lang="es-CO" dirty="0"/>
            <a:t>Cierre de caso por no pertinencia de ingreso al Programa de RHB I para la reincorporación laboral y ocupacional; </a:t>
          </a:r>
        </a:p>
        <a:p>
          <a:endParaRPr lang="es-CO" dirty="0"/>
        </a:p>
        <a:p>
          <a:endParaRPr lang="es-CO" dirty="0"/>
        </a:p>
      </dgm:t>
    </dgm:pt>
    <dgm:pt modelId="{8B8F5BC0-8A6A-AD4C-9247-F4054BE671A5}" type="parTrans" cxnId="{9F37F07A-21C2-9D45-A545-C017493F722F}">
      <dgm:prSet/>
      <dgm:spPr/>
      <dgm:t>
        <a:bodyPr/>
        <a:lstStyle/>
        <a:p>
          <a:endParaRPr lang="es-MX"/>
        </a:p>
      </dgm:t>
    </dgm:pt>
    <dgm:pt modelId="{E5AAFD03-85E7-A940-A8ED-EAE373DF4811}" type="sibTrans" cxnId="{9F37F07A-21C2-9D45-A545-C017493F722F}">
      <dgm:prSet/>
      <dgm:spPr/>
      <dgm:t>
        <a:bodyPr/>
        <a:lstStyle/>
        <a:p>
          <a:endParaRPr lang="es-MX"/>
        </a:p>
      </dgm:t>
    </dgm:pt>
    <dgm:pt modelId="{F2504E0C-D074-C944-8599-14A945B0CE05}" type="pres">
      <dgm:prSet presAssocID="{0C90A033-CF3F-6443-AB0C-7F07F56D3299}" presName="diagram" presStyleCnt="0">
        <dgm:presLayoutVars>
          <dgm:chPref val="1"/>
          <dgm:dir/>
          <dgm:animOne val="branch"/>
          <dgm:animLvl val="lvl"/>
          <dgm:resizeHandles val="exact"/>
        </dgm:presLayoutVars>
      </dgm:prSet>
      <dgm:spPr/>
      <dgm:t>
        <a:bodyPr/>
        <a:lstStyle/>
        <a:p>
          <a:endParaRPr lang="es-ES"/>
        </a:p>
      </dgm:t>
    </dgm:pt>
    <dgm:pt modelId="{943F1CB2-C734-8F4B-9C28-96986DEFD074}" type="pres">
      <dgm:prSet presAssocID="{A55279DA-54E7-694C-99A6-8F610FCEE0CC}" presName="root1" presStyleCnt="0"/>
      <dgm:spPr/>
    </dgm:pt>
    <dgm:pt modelId="{C34F1C14-B6EB-BD45-B894-47BD4D3CDB64}" type="pres">
      <dgm:prSet presAssocID="{A55279DA-54E7-694C-99A6-8F610FCEE0CC}" presName="LevelOneTextNode" presStyleLbl="node0" presStyleIdx="0" presStyleCnt="1">
        <dgm:presLayoutVars>
          <dgm:chPref val="3"/>
        </dgm:presLayoutVars>
      </dgm:prSet>
      <dgm:spPr/>
      <dgm:t>
        <a:bodyPr/>
        <a:lstStyle/>
        <a:p>
          <a:endParaRPr lang="es-ES"/>
        </a:p>
      </dgm:t>
    </dgm:pt>
    <dgm:pt modelId="{9704D146-BD80-E648-9A53-682F850D1CA5}" type="pres">
      <dgm:prSet presAssocID="{A55279DA-54E7-694C-99A6-8F610FCEE0CC}" presName="level2hierChild" presStyleCnt="0"/>
      <dgm:spPr/>
    </dgm:pt>
    <dgm:pt modelId="{2DF64B38-C64D-F24C-B7CA-4324FB086825}" type="pres">
      <dgm:prSet presAssocID="{779678A0-05B5-6040-839F-C4CC9FDFEB2F}" presName="conn2-1" presStyleLbl="parChTrans1D2" presStyleIdx="0" presStyleCnt="2"/>
      <dgm:spPr/>
      <dgm:t>
        <a:bodyPr/>
        <a:lstStyle/>
        <a:p>
          <a:endParaRPr lang="es-ES"/>
        </a:p>
      </dgm:t>
    </dgm:pt>
    <dgm:pt modelId="{2423B455-C805-9247-AD86-636BFC6ACD6A}" type="pres">
      <dgm:prSet presAssocID="{779678A0-05B5-6040-839F-C4CC9FDFEB2F}" presName="connTx" presStyleLbl="parChTrans1D2" presStyleIdx="0" presStyleCnt="2"/>
      <dgm:spPr/>
      <dgm:t>
        <a:bodyPr/>
        <a:lstStyle/>
        <a:p>
          <a:endParaRPr lang="es-ES"/>
        </a:p>
      </dgm:t>
    </dgm:pt>
    <dgm:pt modelId="{AAFD5974-C2F2-C941-AABC-DA27F3BC7E6E}" type="pres">
      <dgm:prSet presAssocID="{BCBD9A1D-6394-AE4B-9A30-CBDEC494C0A5}" presName="root2" presStyleCnt="0"/>
      <dgm:spPr/>
    </dgm:pt>
    <dgm:pt modelId="{F34935DC-7475-E34F-AECF-6D73A2CEEBCC}" type="pres">
      <dgm:prSet presAssocID="{BCBD9A1D-6394-AE4B-9A30-CBDEC494C0A5}" presName="LevelTwoTextNode" presStyleLbl="node2" presStyleIdx="0" presStyleCnt="2">
        <dgm:presLayoutVars>
          <dgm:chPref val="3"/>
        </dgm:presLayoutVars>
      </dgm:prSet>
      <dgm:spPr/>
      <dgm:t>
        <a:bodyPr/>
        <a:lstStyle/>
        <a:p>
          <a:endParaRPr lang="es-ES"/>
        </a:p>
      </dgm:t>
    </dgm:pt>
    <dgm:pt modelId="{FFCD1645-9208-1D41-B118-338074F28BAF}" type="pres">
      <dgm:prSet presAssocID="{BCBD9A1D-6394-AE4B-9A30-CBDEC494C0A5}" presName="level3hierChild" presStyleCnt="0"/>
      <dgm:spPr/>
    </dgm:pt>
    <dgm:pt modelId="{236F873A-63A8-5547-ACE5-0D7F0B4ADF28}" type="pres">
      <dgm:prSet presAssocID="{8B8F5BC0-8A6A-AD4C-9247-F4054BE671A5}" presName="conn2-1" presStyleLbl="parChTrans1D2" presStyleIdx="1" presStyleCnt="2"/>
      <dgm:spPr/>
      <dgm:t>
        <a:bodyPr/>
        <a:lstStyle/>
        <a:p>
          <a:endParaRPr lang="es-ES"/>
        </a:p>
      </dgm:t>
    </dgm:pt>
    <dgm:pt modelId="{49894841-EBA3-504A-93AC-2AD1426EB5E1}" type="pres">
      <dgm:prSet presAssocID="{8B8F5BC0-8A6A-AD4C-9247-F4054BE671A5}" presName="connTx" presStyleLbl="parChTrans1D2" presStyleIdx="1" presStyleCnt="2"/>
      <dgm:spPr/>
      <dgm:t>
        <a:bodyPr/>
        <a:lstStyle/>
        <a:p>
          <a:endParaRPr lang="es-ES"/>
        </a:p>
      </dgm:t>
    </dgm:pt>
    <dgm:pt modelId="{9B0AFD2A-B518-DC4B-A734-AFD5E5F684B8}" type="pres">
      <dgm:prSet presAssocID="{5BDC0879-3A10-2545-BF89-86C4FF800663}" presName="root2" presStyleCnt="0"/>
      <dgm:spPr/>
    </dgm:pt>
    <dgm:pt modelId="{A7E8CA72-C411-AA4F-9234-6F1F68F69C75}" type="pres">
      <dgm:prSet presAssocID="{5BDC0879-3A10-2545-BF89-86C4FF800663}" presName="LevelTwoTextNode" presStyleLbl="node2" presStyleIdx="1" presStyleCnt="2">
        <dgm:presLayoutVars>
          <dgm:chPref val="3"/>
        </dgm:presLayoutVars>
      </dgm:prSet>
      <dgm:spPr/>
      <dgm:t>
        <a:bodyPr/>
        <a:lstStyle/>
        <a:p>
          <a:endParaRPr lang="es-ES"/>
        </a:p>
      </dgm:t>
    </dgm:pt>
    <dgm:pt modelId="{7582D787-59EB-F747-B67D-D2757E918DF8}" type="pres">
      <dgm:prSet presAssocID="{5BDC0879-3A10-2545-BF89-86C4FF800663}" presName="level3hierChild" presStyleCnt="0"/>
      <dgm:spPr/>
    </dgm:pt>
  </dgm:ptLst>
  <dgm:cxnLst>
    <dgm:cxn modelId="{569C7580-BD9B-4E40-9EA6-3BCE19840968}" type="presOf" srcId="{8B8F5BC0-8A6A-AD4C-9247-F4054BE671A5}" destId="{49894841-EBA3-504A-93AC-2AD1426EB5E1}" srcOrd="1" destOrd="0" presId="urn:microsoft.com/office/officeart/2005/8/layout/hierarchy2"/>
    <dgm:cxn modelId="{20014F44-6290-6D4E-B733-30A3EE01730B}" srcId="{A55279DA-54E7-694C-99A6-8F610FCEE0CC}" destId="{BCBD9A1D-6394-AE4B-9A30-CBDEC494C0A5}" srcOrd="0" destOrd="0" parTransId="{779678A0-05B5-6040-839F-C4CC9FDFEB2F}" sibTransId="{EDBFA920-DF09-5C48-BBBF-B1A9017B5EC3}"/>
    <dgm:cxn modelId="{9D41AC0A-DE0E-3D46-BA31-673809A20373}" type="presOf" srcId="{779678A0-05B5-6040-839F-C4CC9FDFEB2F}" destId="{2423B455-C805-9247-AD86-636BFC6ACD6A}" srcOrd="1" destOrd="0" presId="urn:microsoft.com/office/officeart/2005/8/layout/hierarchy2"/>
    <dgm:cxn modelId="{28596251-6FF3-6549-BC2D-F581FCC045B3}" srcId="{0C90A033-CF3F-6443-AB0C-7F07F56D3299}" destId="{A55279DA-54E7-694C-99A6-8F610FCEE0CC}" srcOrd="0" destOrd="0" parTransId="{46B16AEE-4B1F-3F4F-A531-B7E764688915}" sibTransId="{E14309C1-150A-1B45-AD7B-9EF7104647E8}"/>
    <dgm:cxn modelId="{9F37F07A-21C2-9D45-A545-C017493F722F}" srcId="{A55279DA-54E7-694C-99A6-8F610FCEE0CC}" destId="{5BDC0879-3A10-2545-BF89-86C4FF800663}" srcOrd="1" destOrd="0" parTransId="{8B8F5BC0-8A6A-AD4C-9247-F4054BE671A5}" sibTransId="{E5AAFD03-85E7-A940-A8ED-EAE373DF4811}"/>
    <dgm:cxn modelId="{72A041F9-B9B9-AB47-8D62-70A2627384E8}" type="presOf" srcId="{BCBD9A1D-6394-AE4B-9A30-CBDEC494C0A5}" destId="{F34935DC-7475-E34F-AECF-6D73A2CEEBCC}" srcOrd="0" destOrd="0" presId="urn:microsoft.com/office/officeart/2005/8/layout/hierarchy2"/>
    <dgm:cxn modelId="{140B64FC-4009-2442-87AC-BCF995158C36}" type="presOf" srcId="{779678A0-05B5-6040-839F-C4CC9FDFEB2F}" destId="{2DF64B38-C64D-F24C-B7CA-4324FB086825}" srcOrd="0" destOrd="0" presId="urn:microsoft.com/office/officeart/2005/8/layout/hierarchy2"/>
    <dgm:cxn modelId="{930FB501-6FF9-1649-B90B-D6DB37275D29}" type="presOf" srcId="{0C90A033-CF3F-6443-AB0C-7F07F56D3299}" destId="{F2504E0C-D074-C944-8599-14A945B0CE05}" srcOrd="0" destOrd="0" presId="urn:microsoft.com/office/officeart/2005/8/layout/hierarchy2"/>
    <dgm:cxn modelId="{B6AA1D06-DC65-694C-B886-E9C84DDD8CD2}" type="presOf" srcId="{8B8F5BC0-8A6A-AD4C-9247-F4054BE671A5}" destId="{236F873A-63A8-5547-ACE5-0D7F0B4ADF28}" srcOrd="0" destOrd="0" presId="urn:microsoft.com/office/officeart/2005/8/layout/hierarchy2"/>
    <dgm:cxn modelId="{56EA5CE6-7961-074C-A5F2-BFB74F3E926D}" type="presOf" srcId="{A55279DA-54E7-694C-99A6-8F610FCEE0CC}" destId="{C34F1C14-B6EB-BD45-B894-47BD4D3CDB64}" srcOrd="0" destOrd="0" presId="urn:microsoft.com/office/officeart/2005/8/layout/hierarchy2"/>
    <dgm:cxn modelId="{D2734E29-8C47-374E-BC46-176DAA94E0DF}" type="presOf" srcId="{5BDC0879-3A10-2545-BF89-86C4FF800663}" destId="{A7E8CA72-C411-AA4F-9234-6F1F68F69C75}" srcOrd="0" destOrd="0" presId="urn:microsoft.com/office/officeart/2005/8/layout/hierarchy2"/>
    <dgm:cxn modelId="{CDE48506-AF5A-204F-BFFC-6B1B3EE55173}" type="presParOf" srcId="{F2504E0C-D074-C944-8599-14A945B0CE05}" destId="{943F1CB2-C734-8F4B-9C28-96986DEFD074}" srcOrd="0" destOrd="0" presId="urn:microsoft.com/office/officeart/2005/8/layout/hierarchy2"/>
    <dgm:cxn modelId="{26F7020B-92E6-3445-B5BD-DB73D1F70C67}" type="presParOf" srcId="{943F1CB2-C734-8F4B-9C28-96986DEFD074}" destId="{C34F1C14-B6EB-BD45-B894-47BD4D3CDB64}" srcOrd="0" destOrd="0" presId="urn:microsoft.com/office/officeart/2005/8/layout/hierarchy2"/>
    <dgm:cxn modelId="{8BAE0CBC-D836-2D47-BECB-7A396DC9CA4E}" type="presParOf" srcId="{943F1CB2-C734-8F4B-9C28-96986DEFD074}" destId="{9704D146-BD80-E648-9A53-682F850D1CA5}" srcOrd="1" destOrd="0" presId="urn:microsoft.com/office/officeart/2005/8/layout/hierarchy2"/>
    <dgm:cxn modelId="{5F50A5D1-BAAB-DE46-B2DF-AD3773B7DEB4}" type="presParOf" srcId="{9704D146-BD80-E648-9A53-682F850D1CA5}" destId="{2DF64B38-C64D-F24C-B7CA-4324FB086825}" srcOrd="0" destOrd="0" presId="urn:microsoft.com/office/officeart/2005/8/layout/hierarchy2"/>
    <dgm:cxn modelId="{E67A6F19-C55A-2A47-B60A-2B0F549CAAC8}" type="presParOf" srcId="{2DF64B38-C64D-F24C-B7CA-4324FB086825}" destId="{2423B455-C805-9247-AD86-636BFC6ACD6A}" srcOrd="0" destOrd="0" presId="urn:microsoft.com/office/officeart/2005/8/layout/hierarchy2"/>
    <dgm:cxn modelId="{02050F2E-9A34-274D-900F-DB8CC33DA96E}" type="presParOf" srcId="{9704D146-BD80-E648-9A53-682F850D1CA5}" destId="{AAFD5974-C2F2-C941-AABC-DA27F3BC7E6E}" srcOrd="1" destOrd="0" presId="urn:microsoft.com/office/officeart/2005/8/layout/hierarchy2"/>
    <dgm:cxn modelId="{B0C7B5D8-93A9-9044-816B-4764BCB5B835}" type="presParOf" srcId="{AAFD5974-C2F2-C941-AABC-DA27F3BC7E6E}" destId="{F34935DC-7475-E34F-AECF-6D73A2CEEBCC}" srcOrd="0" destOrd="0" presId="urn:microsoft.com/office/officeart/2005/8/layout/hierarchy2"/>
    <dgm:cxn modelId="{3F6A0EDA-0828-684A-A58D-87D953B99529}" type="presParOf" srcId="{AAFD5974-C2F2-C941-AABC-DA27F3BC7E6E}" destId="{FFCD1645-9208-1D41-B118-338074F28BAF}" srcOrd="1" destOrd="0" presId="urn:microsoft.com/office/officeart/2005/8/layout/hierarchy2"/>
    <dgm:cxn modelId="{F903D9AA-3461-AA49-AA47-9696572BD88D}" type="presParOf" srcId="{9704D146-BD80-E648-9A53-682F850D1CA5}" destId="{236F873A-63A8-5547-ACE5-0D7F0B4ADF28}" srcOrd="2" destOrd="0" presId="urn:microsoft.com/office/officeart/2005/8/layout/hierarchy2"/>
    <dgm:cxn modelId="{58FF4AA1-0E7B-C44F-A6D1-65981D848AE2}" type="presParOf" srcId="{236F873A-63A8-5547-ACE5-0D7F0B4ADF28}" destId="{49894841-EBA3-504A-93AC-2AD1426EB5E1}" srcOrd="0" destOrd="0" presId="urn:microsoft.com/office/officeart/2005/8/layout/hierarchy2"/>
    <dgm:cxn modelId="{0124DA19-A310-2F4F-98DF-1DDC8366C5B6}" type="presParOf" srcId="{9704D146-BD80-E648-9A53-682F850D1CA5}" destId="{9B0AFD2A-B518-DC4B-A734-AFD5E5F684B8}" srcOrd="3" destOrd="0" presId="urn:microsoft.com/office/officeart/2005/8/layout/hierarchy2"/>
    <dgm:cxn modelId="{33D751CD-99F3-E743-9246-6143754AB4E1}" type="presParOf" srcId="{9B0AFD2A-B518-DC4B-A734-AFD5E5F684B8}" destId="{A7E8CA72-C411-AA4F-9234-6F1F68F69C75}" srcOrd="0" destOrd="0" presId="urn:microsoft.com/office/officeart/2005/8/layout/hierarchy2"/>
    <dgm:cxn modelId="{6CB5FA49-2447-394E-B1B0-F0D6FF149BE0}" type="presParOf" srcId="{9B0AFD2A-B518-DC4B-A734-AFD5E5F684B8}" destId="{7582D787-59EB-F747-B67D-D2757E918DF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1A5CC68-E2BE-8D4F-8D2B-E7BEB87BA4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2D6422C4-FECE-3647-8541-3AF98AFE9E9E}">
      <dgm:prSet custT="1"/>
      <dgm:spPr/>
      <dgm:t>
        <a:bodyPr/>
        <a:lstStyle/>
        <a:p>
          <a:r>
            <a:rPr lang="es-CO" sz="2000" dirty="0"/>
            <a:t>Trabajador con ATEL que ingrese al Programa de RHB Integral para la reincorporación laboral y ocupacional - valorado por médico especialista en SO y SST / valoraciones periódicas durante el proceso de RI / cierre del proceso de RHB I para reincorporación L u </a:t>
          </a:r>
          <a:r>
            <a:rPr lang="es-CO" sz="2000"/>
            <a:t>O.</a:t>
          </a:r>
          <a:endParaRPr lang="es-CO" sz="2000" dirty="0"/>
        </a:p>
      </dgm:t>
    </dgm:pt>
    <dgm:pt modelId="{FC8F272B-C986-3346-A7E8-5F8439399E77}" type="parTrans" cxnId="{EDD6756D-29CE-B94D-ACDD-F5DA7126EBCE}">
      <dgm:prSet/>
      <dgm:spPr/>
      <dgm:t>
        <a:bodyPr/>
        <a:lstStyle/>
        <a:p>
          <a:endParaRPr lang="es-MX" sz="5400"/>
        </a:p>
      </dgm:t>
    </dgm:pt>
    <dgm:pt modelId="{53E7828C-EC1E-0146-867F-24ADBCCFE890}" type="sibTrans" cxnId="{EDD6756D-29CE-B94D-ACDD-F5DA7126EBCE}">
      <dgm:prSet/>
      <dgm:spPr/>
      <dgm:t>
        <a:bodyPr/>
        <a:lstStyle/>
        <a:p>
          <a:endParaRPr lang="es-MX" sz="5400"/>
        </a:p>
      </dgm:t>
    </dgm:pt>
    <dgm:pt modelId="{80686EBF-E39D-9E4F-AB81-570E6A779B6D}" type="pres">
      <dgm:prSet presAssocID="{B1A5CC68-E2BE-8D4F-8D2B-E7BEB87BA4EE}" presName="linear" presStyleCnt="0">
        <dgm:presLayoutVars>
          <dgm:animLvl val="lvl"/>
          <dgm:resizeHandles val="exact"/>
        </dgm:presLayoutVars>
      </dgm:prSet>
      <dgm:spPr/>
      <dgm:t>
        <a:bodyPr/>
        <a:lstStyle/>
        <a:p>
          <a:endParaRPr lang="es-ES"/>
        </a:p>
      </dgm:t>
    </dgm:pt>
    <dgm:pt modelId="{A568CD22-2C76-5F41-BFFD-D21C4BE5E6FB}" type="pres">
      <dgm:prSet presAssocID="{2D6422C4-FECE-3647-8541-3AF98AFE9E9E}" presName="parentText" presStyleLbl="node1" presStyleIdx="0" presStyleCnt="1">
        <dgm:presLayoutVars>
          <dgm:chMax val="0"/>
          <dgm:bulletEnabled val="1"/>
        </dgm:presLayoutVars>
      </dgm:prSet>
      <dgm:spPr/>
      <dgm:t>
        <a:bodyPr/>
        <a:lstStyle/>
        <a:p>
          <a:endParaRPr lang="es-ES"/>
        </a:p>
      </dgm:t>
    </dgm:pt>
  </dgm:ptLst>
  <dgm:cxnLst>
    <dgm:cxn modelId="{0B36982D-ABBB-174C-B8C0-A4BE07B5A35B}" type="presOf" srcId="{2D6422C4-FECE-3647-8541-3AF98AFE9E9E}" destId="{A568CD22-2C76-5F41-BFFD-D21C4BE5E6FB}" srcOrd="0" destOrd="0" presId="urn:microsoft.com/office/officeart/2005/8/layout/vList2"/>
    <dgm:cxn modelId="{EDD6756D-29CE-B94D-ACDD-F5DA7126EBCE}" srcId="{B1A5CC68-E2BE-8D4F-8D2B-E7BEB87BA4EE}" destId="{2D6422C4-FECE-3647-8541-3AF98AFE9E9E}" srcOrd="0" destOrd="0" parTransId="{FC8F272B-C986-3346-A7E8-5F8439399E77}" sibTransId="{53E7828C-EC1E-0146-867F-24ADBCCFE890}"/>
    <dgm:cxn modelId="{22EF2BAE-2C6E-F44C-A669-AD96869D6D95}" type="presOf" srcId="{B1A5CC68-E2BE-8D4F-8D2B-E7BEB87BA4EE}" destId="{80686EBF-E39D-9E4F-AB81-570E6A779B6D}" srcOrd="0" destOrd="0" presId="urn:microsoft.com/office/officeart/2005/8/layout/vList2"/>
    <dgm:cxn modelId="{AEC14564-4820-8749-A162-E32BAA461294}" type="presParOf" srcId="{80686EBF-E39D-9E4F-AB81-570E6A779B6D}" destId="{A568CD22-2C76-5F41-BFFD-D21C4BE5E6F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5C5B4F2-7CBB-3747-9A25-A8ECB99094F7}" type="doc">
      <dgm:prSet loTypeId="urn:microsoft.com/office/officeart/2009/3/layout/IncreasingArrowsProcess" loCatId="" qsTypeId="urn:microsoft.com/office/officeart/2005/8/quickstyle/simple1" qsCatId="simple" csTypeId="urn:microsoft.com/office/officeart/2005/8/colors/accent1_2" csCatId="accent1" phldr="1"/>
      <dgm:spPr/>
      <dgm:t>
        <a:bodyPr/>
        <a:lstStyle/>
        <a:p>
          <a:endParaRPr lang="es-MX"/>
        </a:p>
      </dgm:t>
    </dgm:pt>
    <dgm:pt modelId="{91A2297E-C227-4347-B64F-B0CFB8A5E1D9}">
      <dgm:prSet/>
      <dgm:spPr/>
      <dgm:t>
        <a:bodyPr/>
        <a:lstStyle/>
        <a:p>
          <a:r>
            <a:rPr lang="es-CO" dirty="0"/>
            <a:t>Hacer una evaluación completa del </a:t>
          </a:r>
          <a:r>
            <a:rPr lang="es-CO" dirty="0">
              <a:solidFill>
                <a:srgbClr val="FF0000"/>
              </a:solidFill>
            </a:rPr>
            <a:t>grado de afectación</a:t>
          </a:r>
        </a:p>
      </dgm:t>
    </dgm:pt>
    <dgm:pt modelId="{6DF5294A-DE77-FE4C-B91A-1C8AF93BED65}" type="parTrans" cxnId="{01AFB65F-70AB-E84C-AFD6-C19A3E12BDF9}">
      <dgm:prSet/>
      <dgm:spPr/>
      <dgm:t>
        <a:bodyPr/>
        <a:lstStyle/>
        <a:p>
          <a:endParaRPr lang="es-MX"/>
        </a:p>
      </dgm:t>
    </dgm:pt>
    <dgm:pt modelId="{5550D423-E5DE-C64F-8195-122A30E5E8BA}" type="sibTrans" cxnId="{01AFB65F-70AB-E84C-AFD6-C19A3E12BDF9}">
      <dgm:prSet/>
      <dgm:spPr/>
      <dgm:t>
        <a:bodyPr/>
        <a:lstStyle/>
        <a:p>
          <a:endParaRPr lang="es-MX"/>
        </a:p>
      </dgm:t>
    </dgm:pt>
    <dgm:pt modelId="{C04DA6D7-78C7-5B45-9A7F-84EFBDDF8727}">
      <dgm:prSet/>
      <dgm:spPr/>
      <dgm:t>
        <a:bodyPr/>
        <a:lstStyle/>
        <a:p>
          <a:r>
            <a:rPr lang="es-CO" dirty="0">
              <a:solidFill>
                <a:srgbClr val="FF0000"/>
              </a:solidFill>
            </a:rPr>
            <a:t>Valoración </a:t>
          </a:r>
          <a:r>
            <a:rPr lang="es-CO" dirty="0"/>
            <a:t>de un equipo interdisciplinario con perfiles: </a:t>
          </a:r>
        </a:p>
      </dgm:t>
    </dgm:pt>
    <dgm:pt modelId="{AB6DB0F9-BBCD-8B47-B82B-A64C2F9A31BC}" type="parTrans" cxnId="{651E3064-2CB6-BC4E-AE50-DED228D8D9E1}">
      <dgm:prSet/>
      <dgm:spPr/>
      <dgm:t>
        <a:bodyPr/>
        <a:lstStyle/>
        <a:p>
          <a:endParaRPr lang="es-MX"/>
        </a:p>
      </dgm:t>
    </dgm:pt>
    <dgm:pt modelId="{84A3F8AA-B4F0-1444-BB8F-83DA71AD0524}" type="sibTrans" cxnId="{651E3064-2CB6-BC4E-AE50-DED228D8D9E1}">
      <dgm:prSet/>
      <dgm:spPr/>
      <dgm:t>
        <a:bodyPr/>
        <a:lstStyle/>
        <a:p>
          <a:endParaRPr lang="es-MX"/>
        </a:p>
      </dgm:t>
    </dgm:pt>
    <dgm:pt modelId="{2FB237B3-392A-4B41-AFE5-A22308643ECA}">
      <dgm:prSet/>
      <dgm:spPr/>
      <dgm:t>
        <a:bodyPr/>
        <a:lstStyle/>
        <a:p>
          <a:r>
            <a:rPr lang="es-CO" dirty="0"/>
            <a:t>Medico ortopedista o Médico Fisiatra, Médico Especialista en SST o SO con licencia vigente, Fisioterapeuta o TO y Psicólogo Especialista en SST o SO.</a:t>
          </a:r>
        </a:p>
      </dgm:t>
    </dgm:pt>
    <dgm:pt modelId="{588C9106-7DDA-F84D-BE12-E8466300D20D}" type="parTrans" cxnId="{7E3BBC1C-4850-2B43-B11B-8970B26E6C8D}">
      <dgm:prSet/>
      <dgm:spPr/>
      <dgm:t>
        <a:bodyPr/>
        <a:lstStyle/>
        <a:p>
          <a:endParaRPr lang="es-MX"/>
        </a:p>
      </dgm:t>
    </dgm:pt>
    <dgm:pt modelId="{357EED4C-918F-854C-8271-8E97DE5F2208}" type="sibTrans" cxnId="{7E3BBC1C-4850-2B43-B11B-8970B26E6C8D}">
      <dgm:prSet/>
      <dgm:spPr/>
      <dgm:t>
        <a:bodyPr/>
        <a:lstStyle/>
        <a:p>
          <a:endParaRPr lang="es-MX"/>
        </a:p>
      </dgm:t>
    </dgm:pt>
    <dgm:pt modelId="{6E45EE0A-2687-3542-9167-96CB14F1846C}">
      <dgm:prSet/>
      <dgm:spPr/>
      <dgm:t>
        <a:bodyPr/>
        <a:lstStyle/>
        <a:p>
          <a:r>
            <a:rPr lang="es-CO"/>
            <a:t>Establecer </a:t>
          </a:r>
        </a:p>
      </dgm:t>
    </dgm:pt>
    <dgm:pt modelId="{BA8E3A77-F1BC-0D46-8BC9-28561CA22A42}" type="parTrans" cxnId="{57700965-0818-A244-A5C4-0948CC0C820C}">
      <dgm:prSet/>
      <dgm:spPr/>
      <dgm:t>
        <a:bodyPr/>
        <a:lstStyle/>
        <a:p>
          <a:endParaRPr lang="es-MX"/>
        </a:p>
      </dgm:t>
    </dgm:pt>
    <dgm:pt modelId="{21ED0BCF-C9C7-FB42-8559-9BCE10AA07F0}" type="sibTrans" cxnId="{57700965-0818-A244-A5C4-0948CC0C820C}">
      <dgm:prSet/>
      <dgm:spPr/>
      <dgm:t>
        <a:bodyPr/>
        <a:lstStyle/>
        <a:p>
          <a:endParaRPr lang="es-MX"/>
        </a:p>
      </dgm:t>
    </dgm:pt>
    <dgm:pt modelId="{3DF26036-BA6C-7F4B-8359-2039B4793E88}">
      <dgm:prSet/>
      <dgm:spPr/>
      <dgm:t>
        <a:bodyPr/>
        <a:lstStyle/>
        <a:p>
          <a:r>
            <a:rPr lang="es-CO" dirty="0"/>
            <a:t>Grado de </a:t>
          </a:r>
          <a:r>
            <a:rPr lang="es-CO" dirty="0">
              <a:solidFill>
                <a:srgbClr val="FF0000"/>
              </a:solidFill>
            </a:rPr>
            <a:t>alteraciones funcionales</a:t>
          </a:r>
          <a:r>
            <a:rPr lang="es-CO" dirty="0"/>
            <a:t>, pronóstico e intervenciones siendo fundamental lograr el pleno conocimiento del paciente, su entorno, la empresa y sus opciones laborales para lograr la integralidad de las intervenciones.</a:t>
          </a:r>
        </a:p>
        <a:p>
          <a:r>
            <a:rPr lang="es-CO" dirty="0"/>
            <a:t>Pronóstico ocupacional  (TO)</a:t>
          </a:r>
        </a:p>
      </dgm:t>
    </dgm:pt>
    <dgm:pt modelId="{6663DDC8-7ADF-D34B-BAC4-06AA3BC18B24}" type="parTrans" cxnId="{BBD82AEF-3BC7-4F48-9AF4-AADBC6639356}">
      <dgm:prSet/>
      <dgm:spPr/>
      <dgm:t>
        <a:bodyPr/>
        <a:lstStyle/>
        <a:p>
          <a:endParaRPr lang="es-MX"/>
        </a:p>
      </dgm:t>
    </dgm:pt>
    <dgm:pt modelId="{47D91F31-9B60-034B-92A7-157C09425023}" type="sibTrans" cxnId="{BBD82AEF-3BC7-4F48-9AF4-AADBC6639356}">
      <dgm:prSet/>
      <dgm:spPr/>
      <dgm:t>
        <a:bodyPr/>
        <a:lstStyle/>
        <a:p>
          <a:endParaRPr lang="es-MX"/>
        </a:p>
      </dgm:t>
    </dgm:pt>
    <dgm:pt modelId="{2557B5C4-812C-704B-B93C-3593635FBEB2}" type="pres">
      <dgm:prSet presAssocID="{E5C5B4F2-7CBB-3747-9A25-A8ECB99094F7}" presName="Name0" presStyleCnt="0">
        <dgm:presLayoutVars>
          <dgm:chMax val="5"/>
          <dgm:chPref val="5"/>
          <dgm:dir/>
          <dgm:animLvl val="lvl"/>
        </dgm:presLayoutVars>
      </dgm:prSet>
      <dgm:spPr/>
      <dgm:t>
        <a:bodyPr/>
        <a:lstStyle/>
        <a:p>
          <a:endParaRPr lang="es-ES"/>
        </a:p>
      </dgm:t>
    </dgm:pt>
    <dgm:pt modelId="{DE323E51-ED20-424A-B4A8-372E218AFA8D}" type="pres">
      <dgm:prSet presAssocID="{91A2297E-C227-4347-B64F-B0CFB8A5E1D9}" presName="parentText1" presStyleLbl="node1" presStyleIdx="0" presStyleCnt="2">
        <dgm:presLayoutVars>
          <dgm:chMax/>
          <dgm:chPref val="3"/>
          <dgm:bulletEnabled val="1"/>
        </dgm:presLayoutVars>
      </dgm:prSet>
      <dgm:spPr/>
      <dgm:t>
        <a:bodyPr/>
        <a:lstStyle/>
        <a:p>
          <a:endParaRPr lang="es-ES"/>
        </a:p>
      </dgm:t>
    </dgm:pt>
    <dgm:pt modelId="{D7BFEB38-3272-A94D-A623-A9A7973C17B1}" type="pres">
      <dgm:prSet presAssocID="{91A2297E-C227-4347-B64F-B0CFB8A5E1D9}" presName="childText1" presStyleLbl="solidAlignAcc1" presStyleIdx="0" presStyleCnt="2">
        <dgm:presLayoutVars>
          <dgm:chMax val="0"/>
          <dgm:chPref val="0"/>
          <dgm:bulletEnabled val="1"/>
        </dgm:presLayoutVars>
      </dgm:prSet>
      <dgm:spPr/>
      <dgm:t>
        <a:bodyPr/>
        <a:lstStyle/>
        <a:p>
          <a:endParaRPr lang="es-ES"/>
        </a:p>
      </dgm:t>
    </dgm:pt>
    <dgm:pt modelId="{48BA3E60-4BF0-E943-850B-29EDD78C1D45}" type="pres">
      <dgm:prSet presAssocID="{6E45EE0A-2687-3542-9167-96CB14F1846C}" presName="parentText2" presStyleLbl="node1" presStyleIdx="1" presStyleCnt="2">
        <dgm:presLayoutVars>
          <dgm:chMax/>
          <dgm:chPref val="3"/>
          <dgm:bulletEnabled val="1"/>
        </dgm:presLayoutVars>
      </dgm:prSet>
      <dgm:spPr/>
      <dgm:t>
        <a:bodyPr/>
        <a:lstStyle/>
        <a:p>
          <a:endParaRPr lang="es-ES"/>
        </a:p>
      </dgm:t>
    </dgm:pt>
    <dgm:pt modelId="{A613BAEE-4C5B-A340-BE2A-2858BA885BA8}" type="pres">
      <dgm:prSet presAssocID="{6E45EE0A-2687-3542-9167-96CB14F1846C}" presName="childText2" presStyleLbl="solidAlignAcc1" presStyleIdx="1" presStyleCnt="2">
        <dgm:presLayoutVars>
          <dgm:chMax val="0"/>
          <dgm:chPref val="0"/>
          <dgm:bulletEnabled val="1"/>
        </dgm:presLayoutVars>
      </dgm:prSet>
      <dgm:spPr/>
      <dgm:t>
        <a:bodyPr/>
        <a:lstStyle/>
        <a:p>
          <a:endParaRPr lang="es-ES"/>
        </a:p>
      </dgm:t>
    </dgm:pt>
  </dgm:ptLst>
  <dgm:cxnLst>
    <dgm:cxn modelId="{4328A699-CB29-ED41-B3DA-CF7866924ABF}" type="presOf" srcId="{6E45EE0A-2687-3542-9167-96CB14F1846C}" destId="{48BA3E60-4BF0-E943-850B-29EDD78C1D45}" srcOrd="0" destOrd="0" presId="urn:microsoft.com/office/officeart/2009/3/layout/IncreasingArrowsProcess"/>
    <dgm:cxn modelId="{651E3064-2CB6-BC4E-AE50-DED228D8D9E1}" srcId="{91A2297E-C227-4347-B64F-B0CFB8A5E1D9}" destId="{C04DA6D7-78C7-5B45-9A7F-84EFBDDF8727}" srcOrd="0" destOrd="0" parTransId="{AB6DB0F9-BBCD-8B47-B82B-A64C2F9A31BC}" sibTransId="{84A3F8AA-B4F0-1444-BB8F-83DA71AD0524}"/>
    <dgm:cxn modelId="{57700965-0818-A244-A5C4-0948CC0C820C}" srcId="{E5C5B4F2-7CBB-3747-9A25-A8ECB99094F7}" destId="{6E45EE0A-2687-3542-9167-96CB14F1846C}" srcOrd="1" destOrd="0" parTransId="{BA8E3A77-F1BC-0D46-8BC9-28561CA22A42}" sibTransId="{21ED0BCF-C9C7-FB42-8559-9BCE10AA07F0}"/>
    <dgm:cxn modelId="{110FC8BA-5C23-594F-AD48-981D3D91E7AD}" type="presOf" srcId="{E5C5B4F2-7CBB-3747-9A25-A8ECB99094F7}" destId="{2557B5C4-812C-704B-B93C-3593635FBEB2}" srcOrd="0" destOrd="0" presId="urn:microsoft.com/office/officeart/2009/3/layout/IncreasingArrowsProcess"/>
    <dgm:cxn modelId="{BD2BC781-893D-A34C-9D50-3E53C92B7559}" type="presOf" srcId="{C04DA6D7-78C7-5B45-9A7F-84EFBDDF8727}" destId="{D7BFEB38-3272-A94D-A623-A9A7973C17B1}" srcOrd="0" destOrd="0" presId="urn:microsoft.com/office/officeart/2009/3/layout/IncreasingArrowsProcess"/>
    <dgm:cxn modelId="{CF83483C-2E3C-EF4A-B26E-B09D9B221845}" type="presOf" srcId="{2FB237B3-392A-4B41-AFE5-A22308643ECA}" destId="{D7BFEB38-3272-A94D-A623-A9A7973C17B1}" srcOrd="0" destOrd="1" presId="urn:microsoft.com/office/officeart/2009/3/layout/IncreasingArrowsProcess"/>
    <dgm:cxn modelId="{4E508CBD-171F-4342-A684-F3AB5E69E0A9}" type="presOf" srcId="{3DF26036-BA6C-7F4B-8359-2039B4793E88}" destId="{A613BAEE-4C5B-A340-BE2A-2858BA885BA8}" srcOrd="0" destOrd="0" presId="urn:microsoft.com/office/officeart/2009/3/layout/IncreasingArrowsProcess"/>
    <dgm:cxn modelId="{01AFB65F-70AB-E84C-AFD6-C19A3E12BDF9}" srcId="{E5C5B4F2-7CBB-3747-9A25-A8ECB99094F7}" destId="{91A2297E-C227-4347-B64F-B0CFB8A5E1D9}" srcOrd="0" destOrd="0" parTransId="{6DF5294A-DE77-FE4C-B91A-1C8AF93BED65}" sibTransId="{5550D423-E5DE-C64F-8195-122A30E5E8BA}"/>
    <dgm:cxn modelId="{124ACD51-1AF6-E643-BFF8-9DA124203AA8}" type="presOf" srcId="{91A2297E-C227-4347-B64F-B0CFB8A5E1D9}" destId="{DE323E51-ED20-424A-B4A8-372E218AFA8D}" srcOrd="0" destOrd="0" presId="urn:microsoft.com/office/officeart/2009/3/layout/IncreasingArrowsProcess"/>
    <dgm:cxn modelId="{BBD82AEF-3BC7-4F48-9AF4-AADBC6639356}" srcId="{6E45EE0A-2687-3542-9167-96CB14F1846C}" destId="{3DF26036-BA6C-7F4B-8359-2039B4793E88}" srcOrd="0" destOrd="0" parTransId="{6663DDC8-7ADF-D34B-BAC4-06AA3BC18B24}" sibTransId="{47D91F31-9B60-034B-92A7-157C09425023}"/>
    <dgm:cxn modelId="{7E3BBC1C-4850-2B43-B11B-8970B26E6C8D}" srcId="{91A2297E-C227-4347-B64F-B0CFB8A5E1D9}" destId="{2FB237B3-392A-4B41-AFE5-A22308643ECA}" srcOrd="1" destOrd="0" parTransId="{588C9106-7DDA-F84D-BE12-E8466300D20D}" sibTransId="{357EED4C-918F-854C-8271-8E97DE5F2208}"/>
    <dgm:cxn modelId="{0A13C931-3E98-5841-9EE6-56B2DE18F0F8}" type="presParOf" srcId="{2557B5C4-812C-704B-B93C-3593635FBEB2}" destId="{DE323E51-ED20-424A-B4A8-372E218AFA8D}" srcOrd="0" destOrd="0" presId="urn:microsoft.com/office/officeart/2009/3/layout/IncreasingArrowsProcess"/>
    <dgm:cxn modelId="{FD015CE4-B800-1242-80D2-7C76E2A3A04A}" type="presParOf" srcId="{2557B5C4-812C-704B-B93C-3593635FBEB2}" destId="{D7BFEB38-3272-A94D-A623-A9A7973C17B1}" srcOrd="1" destOrd="0" presId="urn:microsoft.com/office/officeart/2009/3/layout/IncreasingArrowsProcess"/>
    <dgm:cxn modelId="{AA26BC3D-072B-2A42-BCD7-122DEB1D7ABC}" type="presParOf" srcId="{2557B5C4-812C-704B-B93C-3593635FBEB2}" destId="{48BA3E60-4BF0-E943-850B-29EDD78C1D45}" srcOrd="2" destOrd="0" presId="urn:microsoft.com/office/officeart/2009/3/layout/IncreasingArrowsProcess"/>
    <dgm:cxn modelId="{8FA975AA-984C-AC43-B9EC-E2A77607486C}" type="presParOf" srcId="{2557B5C4-812C-704B-B93C-3593635FBEB2}" destId="{A613BAEE-4C5B-A340-BE2A-2858BA885BA8}"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A4BDAC-4EF6-7349-94F9-C24D48E81D1D}" type="doc">
      <dgm:prSet loTypeId="urn:microsoft.com/office/officeart/2005/8/layout/cycle1" loCatId="list" qsTypeId="urn:microsoft.com/office/officeart/2005/8/quickstyle/simple1" qsCatId="simple" csTypeId="urn:microsoft.com/office/officeart/2005/8/colors/accent1_2" csCatId="accent1" phldr="1"/>
      <dgm:spPr/>
      <dgm:t>
        <a:bodyPr/>
        <a:lstStyle/>
        <a:p>
          <a:endParaRPr lang="es-MX"/>
        </a:p>
      </dgm:t>
    </dgm:pt>
    <dgm:pt modelId="{A36A384C-44A6-C447-A1A1-F44424222788}">
      <dgm:prSet phldrT="[Texto]" custT="1"/>
      <dgm:spPr/>
      <dgm:t>
        <a:bodyPr/>
        <a:lstStyle/>
        <a:p>
          <a:r>
            <a:rPr lang="es-CO" sz="1800" b="0" i="0" dirty="0"/>
            <a:t>ARL</a:t>
          </a:r>
          <a:endParaRPr lang="es-MX" sz="1800" dirty="0"/>
        </a:p>
      </dgm:t>
    </dgm:pt>
    <dgm:pt modelId="{0B0D94BF-444A-8944-A1FB-608857F245C5}" type="parTrans" cxnId="{65C73D46-6F1C-A347-9C3B-D62CA93B1AF7}">
      <dgm:prSet/>
      <dgm:spPr/>
      <dgm:t>
        <a:bodyPr/>
        <a:lstStyle/>
        <a:p>
          <a:endParaRPr lang="es-MX" sz="2400"/>
        </a:p>
      </dgm:t>
    </dgm:pt>
    <dgm:pt modelId="{A18F2CEB-C8CB-5C4E-AE48-B1A5BE545B1E}" type="sibTrans" cxnId="{65C73D46-6F1C-A347-9C3B-D62CA93B1AF7}">
      <dgm:prSet/>
      <dgm:spPr/>
      <dgm:t>
        <a:bodyPr/>
        <a:lstStyle/>
        <a:p>
          <a:endParaRPr lang="es-MX" sz="2400"/>
        </a:p>
      </dgm:t>
    </dgm:pt>
    <dgm:pt modelId="{4FC204AE-A829-9747-AE61-0C65C8136371}">
      <dgm:prSet phldrT="[Texto]" custT="1"/>
      <dgm:spPr/>
      <dgm:t>
        <a:bodyPr/>
        <a:lstStyle/>
        <a:p>
          <a:r>
            <a:rPr lang="es-CO" sz="1800" b="0" i="0" dirty="0"/>
            <a:t>EPS</a:t>
          </a:r>
          <a:endParaRPr lang="es-MX" sz="1800" dirty="0"/>
        </a:p>
      </dgm:t>
    </dgm:pt>
    <dgm:pt modelId="{202297DB-03C1-0649-B3D8-CB057A131721}" type="parTrans" cxnId="{3B639541-D48E-0F41-BCAF-18F35177A86F}">
      <dgm:prSet/>
      <dgm:spPr/>
      <dgm:t>
        <a:bodyPr/>
        <a:lstStyle/>
        <a:p>
          <a:endParaRPr lang="es-MX" sz="2400"/>
        </a:p>
      </dgm:t>
    </dgm:pt>
    <dgm:pt modelId="{C5292189-ED96-4D4D-99FB-4DC21879A227}" type="sibTrans" cxnId="{3B639541-D48E-0F41-BCAF-18F35177A86F}">
      <dgm:prSet/>
      <dgm:spPr/>
      <dgm:t>
        <a:bodyPr/>
        <a:lstStyle/>
        <a:p>
          <a:endParaRPr lang="es-MX" sz="2400"/>
        </a:p>
      </dgm:t>
    </dgm:pt>
    <dgm:pt modelId="{BFBAA148-E049-4547-9987-34260FC906B9}">
      <dgm:prSet phldrT="[Texto]" custT="1"/>
      <dgm:spPr/>
      <dgm:t>
        <a:bodyPr/>
        <a:lstStyle/>
        <a:p>
          <a:r>
            <a:rPr lang="es-CO" sz="1800" b="0" i="0" dirty="0"/>
            <a:t>IPS</a:t>
          </a:r>
          <a:endParaRPr lang="es-MX" sz="1800" dirty="0"/>
        </a:p>
      </dgm:t>
    </dgm:pt>
    <dgm:pt modelId="{D76DE9E9-1D69-8A42-A43A-681A50DDB9D4}" type="parTrans" cxnId="{34CDDD65-D867-0F40-A1A2-D594079D2FD9}">
      <dgm:prSet/>
      <dgm:spPr/>
      <dgm:t>
        <a:bodyPr/>
        <a:lstStyle/>
        <a:p>
          <a:endParaRPr lang="es-MX" sz="2400"/>
        </a:p>
      </dgm:t>
    </dgm:pt>
    <dgm:pt modelId="{7BD36537-1A17-BD45-9E8E-63E18ED45169}" type="sibTrans" cxnId="{34CDDD65-D867-0F40-A1A2-D594079D2FD9}">
      <dgm:prSet/>
      <dgm:spPr/>
      <dgm:t>
        <a:bodyPr/>
        <a:lstStyle/>
        <a:p>
          <a:endParaRPr lang="es-MX" sz="2400"/>
        </a:p>
      </dgm:t>
    </dgm:pt>
    <dgm:pt modelId="{B09BAA8F-2B8C-1243-B067-93786BF7ECC8}">
      <dgm:prSet phldrT="[Texto]" custT="1"/>
      <dgm:spPr/>
      <dgm:t>
        <a:bodyPr/>
        <a:lstStyle/>
        <a:p>
          <a:r>
            <a:rPr lang="es-CO" sz="1600" b="0" i="0" dirty="0"/>
            <a:t>Empleador</a:t>
          </a:r>
          <a:endParaRPr lang="es-MX" sz="1600" dirty="0"/>
        </a:p>
      </dgm:t>
    </dgm:pt>
    <dgm:pt modelId="{813CAE99-BA5E-B24E-AF55-F07A50DD7188}" type="parTrans" cxnId="{ABA9FF2A-6B96-9B48-A016-CC22ED26262C}">
      <dgm:prSet/>
      <dgm:spPr/>
      <dgm:t>
        <a:bodyPr/>
        <a:lstStyle/>
        <a:p>
          <a:endParaRPr lang="es-MX" sz="2400"/>
        </a:p>
      </dgm:t>
    </dgm:pt>
    <dgm:pt modelId="{2642CAA0-6A84-D942-AD2C-F0C88C0049A0}" type="sibTrans" cxnId="{ABA9FF2A-6B96-9B48-A016-CC22ED26262C}">
      <dgm:prSet/>
      <dgm:spPr/>
      <dgm:t>
        <a:bodyPr/>
        <a:lstStyle/>
        <a:p>
          <a:endParaRPr lang="es-MX" sz="2400"/>
        </a:p>
      </dgm:t>
    </dgm:pt>
    <dgm:pt modelId="{761C0131-F06F-DA40-A40D-13EF1867C777}">
      <dgm:prSet phldrT="[Texto]" custT="1"/>
      <dgm:spPr/>
      <dgm:t>
        <a:bodyPr/>
        <a:lstStyle/>
        <a:p>
          <a:r>
            <a:rPr lang="es-CO" sz="1600" b="0" i="0" dirty="0"/>
            <a:t>Contratante</a:t>
          </a:r>
          <a:endParaRPr lang="es-MX" sz="1600" dirty="0"/>
        </a:p>
      </dgm:t>
    </dgm:pt>
    <dgm:pt modelId="{72F89B8E-4BB9-1A45-95D4-5C748C177F78}" type="parTrans" cxnId="{F3E523D3-1DB5-4A42-A94B-B8D2DDCC3F14}">
      <dgm:prSet/>
      <dgm:spPr/>
      <dgm:t>
        <a:bodyPr/>
        <a:lstStyle/>
        <a:p>
          <a:endParaRPr lang="es-MX" sz="2400"/>
        </a:p>
      </dgm:t>
    </dgm:pt>
    <dgm:pt modelId="{BDEE6329-7A98-B54E-B087-12937B93DEFE}" type="sibTrans" cxnId="{F3E523D3-1DB5-4A42-A94B-B8D2DDCC3F14}">
      <dgm:prSet/>
      <dgm:spPr/>
      <dgm:t>
        <a:bodyPr/>
        <a:lstStyle/>
        <a:p>
          <a:endParaRPr lang="es-MX" sz="2400"/>
        </a:p>
      </dgm:t>
    </dgm:pt>
    <dgm:pt modelId="{3C81FA43-C4C2-2346-9C18-78EE069EC129}">
      <dgm:prSet phldrT="[Texto]" custT="1"/>
      <dgm:spPr/>
      <dgm:t>
        <a:bodyPr/>
        <a:lstStyle/>
        <a:p>
          <a:r>
            <a:rPr lang="es-CO" sz="1600" b="0" i="0" dirty="0"/>
            <a:t>Contratistas </a:t>
          </a:r>
          <a:endParaRPr lang="es-MX" sz="1600" dirty="0"/>
        </a:p>
      </dgm:t>
    </dgm:pt>
    <dgm:pt modelId="{F2C50C4D-0E30-E545-ACE2-4EE12D52A483}" type="parTrans" cxnId="{982C7BE2-5BBA-FC47-AB19-283F588F8BD1}">
      <dgm:prSet/>
      <dgm:spPr/>
      <dgm:t>
        <a:bodyPr/>
        <a:lstStyle/>
        <a:p>
          <a:endParaRPr lang="es-MX" sz="2400"/>
        </a:p>
      </dgm:t>
    </dgm:pt>
    <dgm:pt modelId="{39F0299D-29D4-9541-9BD6-D14DF43A8E8D}" type="sibTrans" cxnId="{982C7BE2-5BBA-FC47-AB19-283F588F8BD1}">
      <dgm:prSet/>
      <dgm:spPr/>
      <dgm:t>
        <a:bodyPr/>
        <a:lstStyle/>
        <a:p>
          <a:endParaRPr lang="es-MX" sz="2400"/>
        </a:p>
      </dgm:t>
    </dgm:pt>
    <dgm:pt modelId="{53127CCA-B63E-3E44-8DB1-D4485E8CC66E}">
      <dgm:prSet phldrT="[Texto]" custT="1"/>
      <dgm:spPr/>
      <dgm:t>
        <a:bodyPr/>
        <a:lstStyle/>
        <a:p>
          <a:r>
            <a:rPr lang="es-CO" sz="1400" b="0" i="0" dirty="0"/>
            <a:t>Trabajadores dependientes e independientes afiliados al SGRL</a:t>
          </a:r>
          <a:endParaRPr lang="es-MX" sz="1400" dirty="0"/>
        </a:p>
      </dgm:t>
    </dgm:pt>
    <dgm:pt modelId="{FD638F53-DAEA-C94C-88F5-635DBA88DEB9}" type="parTrans" cxnId="{306E5BC6-1F6B-B840-88A2-67AB51833ABB}">
      <dgm:prSet/>
      <dgm:spPr/>
      <dgm:t>
        <a:bodyPr/>
        <a:lstStyle/>
        <a:p>
          <a:endParaRPr lang="es-MX" sz="2400"/>
        </a:p>
      </dgm:t>
    </dgm:pt>
    <dgm:pt modelId="{8F8D1A85-DEFC-4C41-A060-6C12AC9A8EB5}" type="sibTrans" cxnId="{306E5BC6-1F6B-B840-88A2-67AB51833ABB}">
      <dgm:prSet/>
      <dgm:spPr/>
      <dgm:t>
        <a:bodyPr/>
        <a:lstStyle/>
        <a:p>
          <a:endParaRPr lang="es-MX" sz="2400"/>
        </a:p>
      </dgm:t>
    </dgm:pt>
    <dgm:pt modelId="{86DDE1BA-8EDF-6C4A-B939-05FFC57204E1}">
      <dgm:prSet phldrT="[Texto]" custT="1"/>
      <dgm:spPr/>
      <dgm:t>
        <a:bodyPr/>
        <a:lstStyle/>
        <a:p>
          <a:r>
            <a:rPr lang="es-CO" sz="1800" b="0" i="0" dirty="0"/>
            <a:t>Familia del trabajador</a:t>
          </a:r>
          <a:endParaRPr lang="es-MX" sz="1800" dirty="0"/>
        </a:p>
      </dgm:t>
    </dgm:pt>
    <dgm:pt modelId="{A9AA3ECA-AC3B-8144-90BF-AA755F5E253E}" type="parTrans" cxnId="{3C925347-91CB-F445-A247-1AC011FB0566}">
      <dgm:prSet/>
      <dgm:spPr/>
      <dgm:t>
        <a:bodyPr/>
        <a:lstStyle/>
        <a:p>
          <a:endParaRPr lang="es-MX" sz="2400"/>
        </a:p>
      </dgm:t>
    </dgm:pt>
    <dgm:pt modelId="{C8E6201F-85D7-3847-AC31-98861B145972}" type="sibTrans" cxnId="{3C925347-91CB-F445-A247-1AC011FB0566}">
      <dgm:prSet/>
      <dgm:spPr/>
      <dgm:t>
        <a:bodyPr/>
        <a:lstStyle/>
        <a:p>
          <a:endParaRPr lang="es-MX" sz="2400"/>
        </a:p>
      </dgm:t>
    </dgm:pt>
    <dgm:pt modelId="{3737E6F4-863C-CE49-B017-BE4839F071AA}" type="pres">
      <dgm:prSet presAssocID="{8CA4BDAC-4EF6-7349-94F9-C24D48E81D1D}" presName="cycle" presStyleCnt="0">
        <dgm:presLayoutVars>
          <dgm:dir/>
          <dgm:resizeHandles val="exact"/>
        </dgm:presLayoutVars>
      </dgm:prSet>
      <dgm:spPr/>
      <dgm:t>
        <a:bodyPr/>
        <a:lstStyle/>
        <a:p>
          <a:endParaRPr lang="es-ES"/>
        </a:p>
      </dgm:t>
    </dgm:pt>
    <dgm:pt modelId="{FE9237DC-74C7-204F-B217-DB6FF8EF2965}" type="pres">
      <dgm:prSet presAssocID="{A36A384C-44A6-C447-A1A1-F44424222788}" presName="dummy" presStyleCnt="0"/>
      <dgm:spPr/>
    </dgm:pt>
    <dgm:pt modelId="{9F505FCE-0F5A-0F42-975A-3A2263E04DE4}" type="pres">
      <dgm:prSet presAssocID="{A36A384C-44A6-C447-A1A1-F44424222788}" presName="node" presStyleLbl="revTx" presStyleIdx="0" presStyleCnt="8">
        <dgm:presLayoutVars>
          <dgm:bulletEnabled val="1"/>
        </dgm:presLayoutVars>
      </dgm:prSet>
      <dgm:spPr/>
      <dgm:t>
        <a:bodyPr/>
        <a:lstStyle/>
        <a:p>
          <a:endParaRPr lang="es-ES"/>
        </a:p>
      </dgm:t>
    </dgm:pt>
    <dgm:pt modelId="{CE4CEC7B-F0D1-2E40-B52C-CD515DFE59CE}" type="pres">
      <dgm:prSet presAssocID="{A18F2CEB-C8CB-5C4E-AE48-B1A5BE545B1E}" presName="sibTrans" presStyleLbl="node1" presStyleIdx="0" presStyleCnt="8"/>
      <dgm:spPr/>
      <dgm:t>
        <a:bodyPr/>
        <a:lstStyle/>
        <a:p>
          <a:endParaRPr lang="es-ES"/>
        </a:p>
      </dgm:t>
    </dgm:pt>
    <dgm:pt modelId="{83890B76-080D-FB46-8ED2-794D026DC98B}" type="pres">
      <dgm:prSet presAssocID="{4FC204AE-A829-9747-AE61-0C65C8136371}" presName="dummy" presStyleCnt="0"/>
      <dgm:spPr/>
    </dgm:pt>
    <dgm:pt modelId="{10C436D0-6CB9-7145-AA14-C1E73C2DBA30}" type="pres">
      <dgm:prSet presAssocID="{4FC204AE-A829-9747-AE61-0C65C8136371}" presName="node" presStyleLbl="revTx" presStyleIdx="1" presStyleCnt="8">
        <dgm:presLayoutVars>
          <dgm:bulletEnabled val="1"/>
        </dgm:presLayoutVars>
      </dgm:prSet>
      <dgm:spPr/>
      <dgm:t>
        <a:bodyPr/>
        <a:lstStyle/>
        <a:p>
          <a:endParaRPr lang="es-ES"/>
        </a:p>
      </dgm:t>
    </dgm:pt>
    <dgm:pt modelId="{88534992-1901-9343-B8F2-485CEEDA46ED}" type="pres">
      <dgm:prSet presAssocID="{C5292189-ED96-4D4D-99FB-4DC21879A227}" presName="sibTrans" presStyleLbl="node1" presStyleIdx="1" presStyleCnt="8"/>
      <dgm:spPr/>
      <dgm:t>
        <a:bodyPr/>
        <a:lstStyle/>
        <a:p>
          <a:endParaRPr lang="es-ES"/>
        </a:p>
      </dgm:t>
    </dgm:pt>
    <dgm:pt modelId="{37894416-1653-B048-8D00-26305BCE234A}" type="pres">
      <dgm:prSet presAssocID="{BFBAA148-E049-4547-9987-34260FC906B9}" presName="dummy" presStyleCnt="0"/>
      <dgm:spPr/>
    </dgm:pt>
    <dgm:pt modelId="{A7700BFF-1701-0548-8943-AD3CA3BBF4E8}" type="pres">
      <dgm:prSet presAssocID="{BFBAA148-E049-4547-9987-34260FC906B9}" presName="node" presStyleLbl="revTx" presStyleIdx="2" presStyleCnt="8">
        <dgm:presLayoutVars>
          <dgm:bulletEnabled val="1"/>
        </dgm:presLayoutVars>
      </dgm:prSet>
      <dgm:spPr/>
      <dgm:t>
        <a:bodyPr/>
        <a:lstStyle/>
        <a:p>
          <a:endParaRPr lang="es-ES"/>
        </a:p>
      </dgm:t>
    </dgm:pt>
    <dgm:pt modelId="{95868069-B24A-504B-95E7-7CD3B42435B8}" type="pres">
      <dgm:prSet presAssocID="{7BD36537-1A17-BD45-9E8E-63E18ED45169}" presName="sibTrans" presStyleLbl="node1" presStyleIdx="2" presStyleCnt="8"/>
      <dgm:spPr/>
      <dgm:t>
        <a:bodyPr/>
        <a:lstStyle/>
        <a:p>
          <a:endParaRPr lang="es-ES"/>
        </a:p>
      </dgm:t>
    </dgm:pt>
    <dgm:pt modelId="{8B13446E-4AF2-3148-A122-74D727647D29}" type="pres">
      <dgm:prSet presAssocID="{B09BAA8F-2B8C-1243-B067-93786BF7ECC8}" presName="dummy" presStyleCnt="0"/>
      <dgm:spPr/>
    </dgm:pt>
    <dgm:pt modelId="{B69A6DB8-5701-AD48-B9D9-ED61F18004BE}" type="pres">
      <dgm:prSet presAssocID="{B09BAA8F-2B8C-1243-B067-93786BF7ECC8}" presName="node" presStyleLbl="revTx" presStyleIdx="3" presStyleCnt="8">
        <dgm:presLayoutVars>
          <dgm:bulletEnabled val="1"/>
        </dgm:presLayoutVars>
      </dgm:prSet>
      <dgm:spPr/>
      <dgm:t>
        <a:bodyPr/>
        <a:lstStyle/>
        <a:p>
          <a:endParaRPr lang="es-ES"/>
        </a:p>
      </dgm:t>
    </dgm:pt>
    <dgm:pt modelId="{0B4507A1-16FC-5140-885B-38087938C17D}" type="pres">
      <dgm:prSet presAssocID="{2642CAA0-6A84-D942-AD2C-F0C88C0049A0}" presName="sibTrans" presStyleLbl="node1" presStyleIdx="3" presStyleCnt="8"/>
      <dgm:spPr/>
      <dgm:t>
        <a:bodyPr/>
        <a:lstStyle/>
        <a:p>
          <a:endParaRPr lang="es-ES"/>
        </a:p>
      </dgm:t>
    </dgm:pt>
    <dgm:pt modelId="{1C59B4CC-EC20-544A-A67D-2DA608CACE89}" type="pres">
      <dgm:prSet presAssocID="{761C0131-F06F-DA40-A40D-13EF1867C777}" presName="dummy" presStyleCnt="0"/>
      <dgm:spPr/>
    </dgm:pt>
    <dgm:pt modelId="{CEFC9B97-1761-F149-A3BC-8FDEC22B40B7}" type="pres">
      <dgm:prSet presAssocID="{761C0131-F06F-DA40-A40D-13EF1867C777}" presName="node" presStyleLbl="revTx" presStyleIdx="4" presStyleCnt="8">
        <dgm:presLayoutVars>
          <dgm:bulletEnabled val="1"/>
        </dgm:presLayoutVars>
      </dgm:prSet>
      <dgm:spPr/>
      <dgm:t>
        <a:bodyPr/>
        <a:lstStyle/>
        <a:p>
          <a:endParaRPr lang="es-ES"/>
        </a:p>
      </dgm:t>
    </dgm:pt>
    <dgm:pt modelId="{937523CB-EF59-FC4A-893E-20E837D48388}" type="pres">
      <dgm:prSet presAssocID="{BDEE6329-7A98-B54E-B087-12937B93DEFE}" presName="sibTrans" presStyleLbl="node1" presStyleIdx="4" presStyleCnt="8"/>
      <dgm:spPr/>
      <dgm:t>
        <a:bodyPr/>
        <a:lstStyle/>
        <a:p>
          <a:endParaRPr lang="es-ES"/>
        </a:p>
      </dgm:t>
    </dgm:pt>
    <dgm:pt modelId="{700F571B-42D1-694A-B3E0-B3E04E704851}" type="pres">
      <dgm:prSet presAssocID="{3C81FA43-C4C2-2346-9C18-78EE069EC129}" presName="dummy" presStyleCnt="0"/>
      <dgm:spPr/>
    </dgm:pt>
    <dgm:pt modelId="{AFA1FC7B-AD22-7C45-A041-BC930C5EEECB}" type="pres">
      <dgm:prSet presAssocID="{3C81FA43-C4C2-2346-9C18-78EE069EC129}" presName="node" presStyleLbl="revTx" presStyleIdx="5" presStyleCnt="8">
        <dgm:presLayoutVars>
          <dgm:bulletEnabled val="1"/>
        </dgm:presLayoutVars>
      </dgm:prSet>
      <dgm:spPr/>
      <dgm:t>
        <a:bodyPr/>
        <a:lstStyle/>
        <a:p>
          <a:endParaRPr lang="es-ES"/>
        </a:p>
      </dgm:t>
    </dgm:pt>
    <dgm:pt modelId="{2136612C-779E-0442-A249-2DAC75ECEA63}" type="pres">
      <dgm:prSet presAssocID="{39F0299D-29D4-9541-9BD6-D14DF43A8E8D}" presName="sibTrans" presStyleLbl="node1" presStyleIdx="5" presStyleCnt="8"/>
      <dgm:spPr/>
      <dgm:t>
        <a:bodyPr/>
        <a:lstStyle/>
        <a:p>
          <a:endParaRPr lang="es-ES"/>
        </a:p>
      </dgm:t>
    </dgm:pt>
    <dgm:pt modelId="{8BA6AB5C-FFB6-F447-AA55-5B9E48A6F817}" type="pres">
      <dgm:prSet presAssocID="{53127CCA-B63E-3E44-8DB1-D4485E8CC66E}" presName="dummy" presStyleCnt="0"/>
      <dgm:spPr/>
    </dgm:pt>
    <dgm:pt modelId="{33F37FBC-7D5D-004B-8208-58E7D022D47E}" type="pres">
      <dgm:prSet presAssocID="{53127CCA-B63E-3E44-8DB1-D4485E8CC66E}" presName="node" presStyleLbl="revTx" presStyleIdx="6" presStyleCnt="8" custScaleX="159691">
        <dgm:presLayoutVars>
          <dgm:bulletEnabled val="1"/>
        </dgm:presLayoutVars>
      </dgm:prSet>
      <dgm:spPr/>
      <dgm:t>
        <a:bodyPr/>
        <a:lstStyle/>
        <a:p>
          <a:endParaRPr lang="es-ES"/>
        </a:p>
      </dgm:t>
    </dgm:pt>
    <dgm:pt modelId="{695C2047-1365-1C4D-A9D6-F61AFF7CCF84}" type="pres">
      <dgm:prSet presAssocID="{8F8D1A85-DEFC-4C41-A060-6C12AC9A8EB5}" presName="sibTrans" presStyleLbl="node1" presStyleIdx="6" presStyleCnt="8"/>
      <dgm:spPr/>
      <dgm:t>
        <a:bodyPr/>
        <a:lstStyle/>
        <a:p>
          <a:endParaRPr lang="es-ES"/>
        </a:p>
      </dgm:t>
    </dgm:pt>
    <dgm:pt modelId="{DA4596C9-0288-4145-9810-CD7D11AD2AB9}" type="pres">
      <dgm:prSet presAssocID="{86DDE1BA-8EDF-6C4A-B939-05FFC57204E1}" presName="dummy" presStyleCnt="0"/>
      <dgm:spPr/>
    </dgm:pt>
    <dgm:pt modelId="{554C9792-1C02-7241-883F-3976F32082CB}" type="pres">
      <dgm:prSet presAssocID="{86DDE1BA-8EDF-6C4A-B939-05FFC57204E1}" presName="node" presStyleLbl="revTx" presStyleIdx="7" presStyleCnt="8">
        <dgm:presLayoutVars>
          <dgm:bulletEnabled val="1"/>
        </dgm:presLayoutVars>
      </dgm:prSet>
      <dgm:spPr/>
      <dgm:t>
        <a:bodyPr/>
        <a:lstStyle/>
        <a:p>
          <a:endParaRPr lang="es-ES"/>
        </a:p>
      </dgm:t>
    </dgm:pt>
    <dgm:pt modelId="{137F05F1-519F-2944-9569-CAF69A5A2A8A}" type="pres">
      <dgm:prSet presAssocID="{C8E6201F-85D7-3847-AC31-98861B145972}" presName="sibTrans" presStyleLbl="node1" presStyleIdx="7" presStyleCnt="8"/>
      <dgm:spPr/>
      <dgm:t>
        <a:bodyPr/>
        <a:lstStyle/>
        <a:p>
          <a:endParaRPr lang="es-ES"/>
        </a:p>
      </dgm:t>
    </dgm:pt>
  </dgm:ptLst>
  <dgm:cxnLst>
    <dgm:cxn modelId="{B9880ADA-F265-4749-88DE-4FEC8E09D492}" type="presOf" srcId="{C8E6201F-85D7-3847-AC31-98861B145972}" destId="{137F05F1-519F-2944-9569-CAF69A5A2A8A}" srcOrd="0" destOrd="0" presId="urn:microsoft.com/office/officeart/2005/8/layout/cycle1"/>
    <dgm:cxn modelId="{FB5D4514-D27C-BB4D-B80A-F3991BFCB0A1}" type="presOf" srcId="{39F0299D-29D4-9541-9BD6-D14DF43A8E8D}" destId="{2136612C-779E-0442-A249-2DAC75ECEA63}" srcOrd="0" destOrd="0" presId="urn:microsoft.com/office/officeart/2005/8/layout/cycle1"/>
    <dgm:cxn modelId="{CCE562EF-9268-1B47-98E3-541CA3ED2B16}" type="presOf" srcId="{53127CCA-B63E-3E44-8DB1-D4485E8CC66E}" destId="{33F37FBC-7D5D-004B-8208-58E7D022D47E}" srcOrd="0" destOrd="0" presId="urn:microsoft.com/office/officeart/2005/8/layout/cycle1"/>
    <dgm:cxn modelId="{2A4911F1-D8A7-BF4B-B83D-4273C8E0D472}" type="presOf" srcId="{B09BAA8F-2B8C-1243-B067-93786BF7ECC8}" destId="{B69A6DB8-5701-AD48-B9D9-ED61F18004BE}" srcOrd="0" destOrd="0" presId="urn:microsoft.com/office/officeart/2005/8/layout/cycle1"/>
    <dgm:cxn modelId="{98F18820-F441-B04A-AB34-471C513824E3}" type="presOf" srcId="{BDEE6329-7A98-B54E-B087-12937B93DEFE}" destId="{937523CB-EF59-FC4A-893E-20E837D48388}" srcOrd="0" destOrd="0" presId="urn:microsoft.com/office/officeart/2005/8/layout/cycle1"/>
    <dgm:cxn modelId="{BA0CE549-E018-0249-81D6-3609609A3B0E}" type="presOf" srcId="{7BD36537-1A17-BD45-9E8E-63E18ED45169}" destId="{95868069-B24A-504B-95E7-7CD3B42435B8}" srcOrd="0" destOrd="0" presId="urn:microsoft.com/office/officeart/2005/8/layout/cycle1"/>
    <dgm:cxn modelId="{C40F33FF-438F-C341-8D16-A64A9BFD0721}" type="presOf" srcId="{BFBAA148-E049-4547-9987-34260FC906B9}" destId="{A7700BFF-1701-0548-8943-AD3CA3BBF4E8}" srcOrd="0" destOrd="0" presId="urn:microsoft.com/office/officeart/2005/8/layout/cycle1"/>
    <dgm:cxn modelId="{F3E523D3-1DB5-4A42-A94B-B8D2DDCC3F14}" srcId="{8CA4BDAC-4EF6-7349-94F9-C24D48E81D1D}" destId="{761C0131-F06F-DA40-A40D-13EF1867C777}" srcOrd="4" destOrd="0" parTransId="{72F89B8E-4BB9-1A45-95D4-5C748C177F78}" sibTransId="{BDEE6329-7A98-B54E-B087-12937B93DEFE}"/>
    <dgm:cxn modelId="{90085542-2606-AE4F-A35D-A50FF0A19567}" type="presOf" srcId="{8F8D1A85-DEFC-4C41-A060-6C12AC9A8EB5}" destId="{695C2047-1365-1C4D-A9D6-F61AFF7CCF84}" srcOrd="0" destOrd="0" presId="urn:microsoft.com/office/officeart/2005/8/layout/cycle1"/>
    <dgm:cxn modelId="{F2779D71-D2DC-4E40-83A5-096F23CA23FF}" type="presOf" srcId="{86DDE1BA-8EDF-6C4A-B939-05FFC57204E1}" destId="{554C9792-1C02-7241-883F-3976F32082CB}" srcOrd="0" destOrd="0" presId="urn:microsoft.com/office/officeart/2005/8/layout/cycle1"/>
    <dgm:cxn modelId="{34CDDD65-D867-0F40-A1A2-D594079D2FD9}" srcId="{8CA4BDAC-4EF6-7349-94F9-C24D48E81D1D}" destId="{BFBAA148-E049-4547-9987-34260FC906B9}" srcOrd="2" destOrd="0" parTransId="{D76DE9E9-1D69-8A42-A43A-681A50DDB9D4}" sibTransId="{7BD36537-1A17-BD45-9E8E-63E18ED45169}"/>
    <dgm:cxn modelId="{3F157D60-9735-454E-A32B-69D5D92CD133}" type="presOf" srcId="{4FC204AE-A829-9747-AE61-0C65C8136371}" destId="{10C436D0-6CB9-7145-AA14-C1E73C2DBA30}" srcOrd="0" destOrd="0" presId="urn:microsoft.com/office/officeart/2005/8/layout/cycle1"/>
    <dgm:cxn modelId="{3C925347-91CB-F445-A247-1AC011FB0566}" srcId="{8CA4BDAC-4EF6-7349-94F9-C24D48E81D1D}" destId="{86DDE1BA-8EDF-6C4A-B939-05FFC57204E1}" srcOrd="7" destOrd="0" parTransId="{A9AA3ECA-AC3B-8144-90BF-AA755F5E253E}" sibTransId="{C8E6201F-85D7-3847-AC31-98861B145972}"/>
    <dgm:cxn modelId="{3B639541-D48E-0F41-BCAF-18F35177A86F}" srcId="{8CA4BDAC-4EF6-7349-94F9-C24D48E81D1D}" destId="{4FC204AE-A829-9747-AE61-0C65C8136371}" srcOrd="1" destOrd="0" parTransId="{202297DB-03C1-0649-B3D8-CB057A131721}" sibTransId="{C5292189-ED96-4D4D-99FB-4DC21879A227}"/>
    <dgm:cxn modelId="{9AFFEDF4-B714-D748-8CA1-D5BEC7157048}" type="presOf" srcId="{A36A384C-44A6-C447-A1A1-F44424222788}" destId="{9F505FCE-0F5A-0F42-975A-3A2263E04DE4}" srcOrd="0" destOrd="0" presId="urn:microsoft.com/office/officeart/2005/8/layout/cycle1"/>
    <dgm:cxn modelId="{E2B5E8C9-223D-8947-899C-E84A660E3C9D}" type="presOf" srcId="{8CA4BDAC-4EF6-7349-94F9-C24D48E81D1D}" destId="{3737E6F4-863C-CE49-B017-BE4839F071AA}" srcOrd="0" destOrd="0" presId="urn:microsoft.com/office/officeart/2005/8/layout/cycle1"/>
    <dgm:cxn modelId="{2684894C-F6FF-AF4A-9D20-A37C5A335A1C}" type="presOf" srcId="{761C0131-F06F-DA40-A40D-13EF1867C777}" destId="{CEFC9B97-1761-F149-A3BC-8FDEC22B40B7}" srcOrd="0" destOrd="0" presId="urn:microsoft.com/office/officeart/2005/8/layout/cycle1"/>
    <dgm:cxn modelId="{982C7BE2-5BBA-FC47-AB19-283F588F8BD1}" srcId="{8CA4BDAC-4EF6-7349-94F9-C24D48E81D1D}" destId="{3C81FA43-C4C2-2346-9C18-78EE069EC129}" srcOrd="5" destOrd="0" parTransId="{F2C50C4D-0E30-E545-ACE2-4EE12D52A483}" sibTransId="{39F0299D-29D4-9541-9BD6-D14DF43A8E8D}"/>
    <dgm:cxn modelId="{306E5BC6-1F6B-B840-88A2-67AB51833ABB}" srcId="{8CA4BDAC-4EF6-7349-94F9-C24D48E81D1D}" destId="{53127CCA-B63E-3E44-8DB1-D4485E8CC66E}" srcOrd="6" destOrd="0" parTransId="{FD638F53-DAEA-C94C-88F5-635DBA88DEB9}" sibTransId="{8F8D1A85-DEFC-4C41-A060-6C12AC9A8EB5}"/>
    <dgm:cxn modelId="{1F876B45-42C9-E641-8DEC-DCB808EDB8EE}" type="presOf" srcId="{A18F2CEB-C8CB-5C4E-AE48-B1A5BE545B1E}" destId="{CE4CEC7B-F0D1-2E40-B52C-CD515DFE59CE}" srcOrd="0" destOrd="0" presId="urn:microsoft.com/office/officeart/2005/8/layout/cycle1"/>
    <dgm:cxn modelId="{65C73D46-6F1C-A347-9C3B-D62CA93B1AF7}" srcId="{8CA4BDAC-4EF6-7349-94F9-C24D48E81D1D}" destId="{A36A384C-44A6-C447-A1A1-F44424222788}" srcOrd="0" destOrd="0" parTransId="{0B0D94BF-444A-8944-A1FB-608857F245C5}" sibTransId="{A18F2CEB-C8CB-5C4E-AE48-B1A5BE545B1E}"/>
    <dgm:cxn modelId="{ABA9FF2A-6B96-9B48-A016-CC22ED26262C}" srcId="{8CA4BDAC-4EF6-7349-94F9-C24D48E81D1D}" destId="{B09BAA8F-2B8C-1243-B067-93786BF7ECC8}" srcOrd="3" destOrd="0" parTransId="{813CAE99-BA5E-B24E-AF55-F07A50DD7188}" sibTransId="{2642CAA0-6A84-D942-AD2C-F0C88C0049A0}"/>
    <dgm:cxn modelId="{BE618D53-6D07-DD4D-AD0B-2C63D9764BE3}" type="presOf" srcId="{3C81FA43-C4C2-2346-9C18-78EE069EC129}" destId="{AFA1FC7B-AD22-7C45-A041-BC930C5EEECB}" srcOrd="0" destOrd="0" presId="urn:microsoft.com/office/officeart/2005/8/layout/cycle1"/>
    <dgm:cxn modelId="{61CE9CB0-5432-D24D-B126-5727453057C6}" type="presOf" srcId="{C5292189-ED96-4D4D-99FB-4DC21879A227}" destId="{88534992-1901-9343-B8F2-485CEEDA46ED}" srcOrd="0" destOrd="0" presId="urn:microsoft.com/office/officeart/2005/8/layout/cycle1"/>
    <dgm:cxn modelId="{0E2C1BE8-2811-2545-BE3A-3B4CC9E24B64}" type="presOf" srcId="{2642CAA0-6A84-D942-AD2C-F0C88C0049A0}" destId="{0B4507A1-16FC-5140-885B-38087938C17D}" srcOrd="0" destOrd="0" presId="urn:microsoft.com/office/officeart/2005/8/layout/cycle1"/>
    <dgm:cxn modelId="{834792F9-BB03-4E4A-A997-AE576B6E1B89}" type="presParOf" srcId="{3737E6F4-863C-CE49-B017-BE4839F071AA}" destId="{FE9237DC-74C7-204F-B217-DB6FF8EF2965}" srcOrd="0" destOrd="0" presId="urn:microsoft.com/office/officeart/2005/8/layout/cycle1"/>
    <dgm:cxn modelId="{914112D3-40B0-174F-B923-6F3A0C91CD8F}" type="presParOf" srcId="{3737E6F4-863C-CE49-B017-BE4839F071AA}" destId="{9F505FCE-0F5A-0F42-975A-3A2263E04DE4}" srcOrd="1" destOrd="0" presId="urn:microsoft.com/office/officeart/2005/8/layout/cycle1"/>
    <dgm:cxn modelId="{A8F7DDF8-4E4F-6C4C-A64F-6BA99888336B}" type="presParOf" srcId="{3737E6F4-863C-CE49-B017-BE4839F071AA}" destId="{CE4CEC7B-F0D1-2E40-B52C-CD515DFE59CE}" srcOrd="2" destOrd="0" presId="urn:microsoft.com/office/officeart/2005/8/layout/cycle1"/>
    <dgm:cxn modelId="{ABFA6FE1-7F3F-8D46-B7F9-D5B2AA9FE3D8}" type="presParOf" srcId="{3737E6F4-863C-CE49-B017-BE4839F071AA}" destId="{83890B76-080D-FB46-8ED2-794D026DC98B}" srcOrd="3" destOrd="0" presId="urn:microsoft.com/office/officeart/2005/8/layout/cycle1"/>
    <dgm:cxn modelId="{9341B7A7-5E6A-E242-B1F8-32960556CF00}" type="presParOf" srcId="{3737E6F4-863C-CE49-B017-BE4839F071AA}" destId="{10C436D0-6CB9-7145-AA14-C1E73C2DBA30}" srcOrd="4" destOrd="0" presId="urn:microsoft.com/office/officeart/2005/8/layout/cycle1"/>
    <dgm:cxn modelId="{24918D5C-334F-B34E-A045-E11E308FFE64}" type="presParOf" srcId="{3737E6F4-863C-CE49-B017-BE4839F071AA}" destId="{88534992-1901-9343-B8F2-485CEEDA46ED}" srcOrd="5" destOrd="0" presId="urn:microsoft.com/office/officeart/2005/8/layout/cycle1"/>
    <dgm:cxn modelId="{A10980CB-E78E-BE4F-8584-9FE3FEF4E9E0}" type="presParOf" srcId="{3737E6F4-863C-CE49-B017-BE4839F071AA}" destId="{37894416-1653-B048-8D00-26305BCE234A}" srcOrd="6" destOrd="0" presId="urn:microsoft.com/office/officeart/2005/8/layout/cycle1"/>
    <dgm:cxn modelId="{60DD0F88-BAB6-584D-8A5E-9EF01FD4D2C5}" type="presParOf" srcId="{3737E6F4-863C-CE49-B017-BE4839F071AA}" destId="{A7700BFF-1701-0548-8943-AD3CA3BBF4E8}" srcOrd="7" destOrd="0" presId="urn:microsoft.com/office/officeart/2005/8/layout/cycle1"/>
    <dgm:cxn modelId="{FD39F171-6252-4141-90D0-8CD55D9D47D7}" type="presParOf" srcId="{3737E6F4-863C-CE49-B017-BE4839F071AA}" destId="{95868069-B24A-504B-95E7-7CD3B42435B8}" srcOrd="8" destOrd="0" presId="urn:microsoft.com/office/officeart/2005/8/layout/cycle1"/>
    <dgm:cxn modelId="{3DACCA2C-B93E-C041-A586-64CE0450BD52}" type="presParOf" srcId="{3737E6F4-863C-CE49-B017-BE4839F071AA}" destId="{8B13446E-4AF2-3148-A122-74D727647D29}" srcOrd="9" destOrd="0" presId="urn:microsoft.com/office/officeart/2005/8/layout/cycle1"/>
    <dgm:cxn modelId="{8AFC0610-C249-E045-8DB0-01C7ECA9B89A}" type="presParOf" srcId="{3737E6F4-863C-CE49-B017-BE4839F071AA}" destId="{B69A6DB8-5701-AD48-B9D9-ED61F18004BE}" srcOrd="10" destOrd="0" presId="urn:microsoft.com/office/officeart/2005/8/layout/cycle1"/>
    <dgm:cxn modelId="{AB0E2434-1F1F-CA40-84FD-9479354824E0}" type="presParOf" srcId="{3737E6F4-863C-CE49-B017-BE4839F071AA}" destId="{0B4507A1-16FC-5140-885B-38087938C17D}" srcOrd="11" destOrd="0" presId="urn:microsoft.com/office/officeart/2005/8/layout/cycle1"/>
    <dgm:cxn modelId="{0B4E3EAD-3AEF-C346-A8AB-C31318409F4B}" type="presParOf" srcId="{3737E6F4-863C-CE49-B017-BE4839F071AA}" destId="{1C59B4CC-EC20-544A-A67D-2DA608CACE89}" srcOrd="12" destOrd="0" presId="urn:microsoft.com/office/officeart/2005/8/layout/cycle1"/>
    <dgm:cxn modelId="{92F26164-D3EE-5546-B88A-D433B79586CF}" type="presParOf" srcId="{3737E6F4-863C-CE49-B017-BE4839F071AA}" destId="{CEFC9B97-1761-F149-A3BC-8FDEC22B40B7}" srcOrd="13" destOrd="0" presId="urn:microsoft.com/office/officeart/2005/8/layout/cycle1"/>
    <dgm:cxn modelId="{BD4C6E90-E31D-F141-B708-1315E542E41C}" type="presParOf" srcId="{3737E6F4-863C-CE49-B017-BE4839F071AA}" destId="{937523CB-EF59-FC4A-893E-20E837D48388}" srcOrd="14" destOrd="0" presId="urn:microsoft.com/office/officeart/2005/8/layout/cycle1"/>
    <dgm:cxn modelId="{2E96D8EF-536E-AB49-A301-A3F42C7FC424}" type="presParOf" srcId="{3737E6F4-863C-CE49-B017-BE4839F071AA}" destId="{700F571B-42D1-694A-B3E0-B3E04E704851}" srcOrd="15" destOrd="0" presId="urn:microsoft.com/office/officeart/2005/8/layout/cycle1"/>
    <dgm:cxn modelId="{F41D0DB3-8866-A340-8DD2-DFC9B49C3359}" type="presParOf" srcId="{3737E6F4-863C-CE49-B017-BE4839F071AA}" destId="{AFA1FC7B-AD22-7C45-A041-BC930C5EEECB}" srcOrd="16" destOrd="0" presId="urn:microsoft.com/office/officeart/2005/8/layout/cycle1"/>
    <dgm:cxn modelId="{D3217A47-E409-2047-813B-2C7513098BA1}" type="presParOf" srcId="{3737E6F4-863C-CE49-B017-BE4839F071AA}" destId="{2136612C-779E-0442-A249-2DAC75ECEA63}" srcOrd="17" destOrd="0" presId="urn:microsoft.com/office/officeart/2005/8/layout/cycle1"/>
    <dgm:cxn modelId="{5DF45BC6-5A19-D24E-B162-58BCA1AA9856}" type="presParOf" srcId="{3737E6F4-863C-CE49-B017-BE4839F071AA}" destId="{8BA6AB5C-FFB6-F447-AA55-5B9E48A6F817}" srcOrd="18" destOrd="0" presId="urn:microsoft.com/office/officeart/2005/8/layout/cycle1"/>
    <dgm:cxn modelId="{655ECCC8-EBE1-164F-B1AA-3ACE91BC5AFB}" type="presParOf" srcId="{3737E6F4-863C-CE49-B017-BE4839F071AA}" destId="{33F37FBC-7D5D-004B-8208-58E7D022D47E}" srcOrd="19" destOrd="0" presId="urn:microsoft.com/office/officeart/2005/8/layout/cycle1"/>
    <dgm:cxn modelId="{C1AE26C6-D782-B641-9783-F76E9FA23FDA}" type="presParOf" srcId="{3737E6F4-863C-CE49-B017-BE4839F071AA}" destId="{695C2047-1365-1C4D-A9D6-F61AFF7CCF84}" srcOrd="20" destOrd="0" presId="urn:microsoft.com/office/officeart/2005/8/layout/cycle1"/>
    <dgm:cxn modelId="{45C5E7A9-86AD-1C48-B677-E91AFEDB7FC7}" type="presParOf" srcId="{3737E6F4-863C-CE49-B017-BE4839F071AA}" destId="{DA4596C9-0288-4145-9810-CD7D11AD2AB9}" srcOrd="21" destOrd="0" presId="urn:microsoft.com/office/officeart/2005/8/layout/cycle1"/>
    <dgm:cxn modelId="{D0287970-EBA2-1145-81B4-FDE9C010F4C5}" type="presParOf" srcId="{3737E6F4-863C-CE49-B017-BE4839F071AA}" destId="{554C9792-1C02-7241-883F-3976F32082CB}" srcOrd="22" destOrd="0" presId="urn:microsoft.com/office/officeart/2005/8/layout/cycle1"/>
    <dgm:cxn modelId="{6B26B930-5D51-F744-9FBD-3E6FC8A09F4C}" type="presParOf" srcId="{3737E6F4-863C-CE49-B017-BE4839F071AA}" destId="{137F05F1-519F-2944-9569-CAF69A5A2A8A}"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4B46F85-D498-034A-93D6-6E48AB2FA2FC}" type="doc">
      <dgm:prSet loTypeId="urn:microsoft.com/office/officeart/2005/8/layout/radial5" loCatId="" qsTypeId="urn:microsoft.com/office/officeart/2005/8/quickstyle/simple1" qsCatId="simple" csTypeId="urn:microsoft.com/office/officeart/2005/8/colors/colorful5" csCatId="colorful" phldr="1"/>
      <dgm:spPr/>
      <dgm:t>
        <a:bodyPr/>
        <a:lstStyle/>
        <a:p>
          <a:endParaRPr lang="es-MX"/>
        </a:p>
      </dgm:t>
    </dgm:pt>
    <dgm:pt modelId="{BD9B44AC-30B0-9D47-BC04-2FD3BF76E83A}">
      <dgm:prSet/>
      <dgm:spPr/>
      <dgm:t>
        <a:bodyPr/>
        <a:lstStyle/>
        <a:p>
          <a:r>
            <a:rPr lang="es-CO" b="1"/>
            <a:t>Objetivos</a:t>
          </a:r>
          <a:endParaRPr lang="es-CO"/>
        </a:p>
      </dgm:t>
    </dgm:pt>
    <dgm:pt modelId="{ECEEDF8F-F97B-074D-AE58-9C6C190048F9}" type="parTrans" cxnId="{F09DFD40-339D-D745-898A-6ED78A7911E8}">
      <dgm:prSet/>
      <dgm:spPr/>
      <dgm:t>
        <a:bodyPr/>
        <a:lstStyle/>
        <a:p>
          <a:endParaRPr lang="es-MX"/>
        </a:p>
      </dgm:t>
    </dgm:pt>
    <dgm:pt modelId="{4A96CA65-7E2A-2F46-BEBC-3745BDC54327}" type="sibTrans" cxnId="{F09DFD40-339D-D745-898A-6ED78A7911E8}">
      <dgm:prSet/>
      <dgm:spPr/>
      <dgm:t>
        <a:bodyPr/>
        <a:lstStyle/>
        <a:p>
          <a:endParaRPr lang="es-MX"/>
        </a:p>
      </dgm:t>
    </dgm:pt>
    <dgm:pt modelId="{F2E6442B-11D0-C845-B2D7-143645599378}">
      <dgm:prSet custT="1"/>
      <dgm:spPr/>
      <dgm:t>
        <a:bodyPr/>
        <a:lstStyle/>
        <a:p>
          <a:r>
            <a:rPr lang="es-CO" sz="2000" dirty="0">
              <a:solidFill>
                <a:schemeClr val="tx1"/>
              </a:solidFill>
            </a:rPr>
            <a:t>Establecer</a:t>
          </a:r>
        </a:p>
      </dgm:t>
    </dgm:pt>
    <dgm:pt modelId="{964E4E19-47B3-494C-8D8B-0992978F74C5}" type="parTrans" cxnId="{17056352-8BD8-3740-92EB-33AB848C1F9C}">
      <dgm:prSet/>
      <dgm:spPr/>
      <dgm:t>
        <a:bodyPr/>
        <a:lstStyle/>
        <a:p>
          <a:endParaRPr lang="es-MX"/>
        </a:p>
      </dgm:t>
    </dgm:pt>
    <dgm:pt modelId="{80726D1F-0941-2344-80C0-393466DB1A35}" type="sibTrans" cxnId="{17056352-8BD8-3740-92EB-33AB848C1F9C}">
      <dgm:prSet/>
      <dgm:spPr/>
      <dgm:t>
        <a:bodyPr/>
        <a:lstStyle/>
        <a:p>
          <a:endParaRPr lang="es-MX"/>
        </a:p>
      </dgm:t>
    </dgm:pt>
    <dgm:pt modelId="{B1BB793E-838D-1745-9177-FE8B09890FEE}">
      <dgm:prSet custT="1"/>
      <dgm:spPr/>
      <dgm:t>
        <a:bodyPr/>
        <a:lstStyle/>
        <a:p>
          <a:r>
            <a:rPr lang="es-CO" sz="2400" dirty="0">
              <a:solidFill>
                <a:schemeClr val="tx1"/>
              </a:solidFill>
            </a:rPr>
            <a:t>Exigencias</a:t>
          </a:r>
        </a:p>
      </dgm:t>
    </dgm:pt>
    <dgm:pt modelId="{457BAF47-172D-9D48-8B45-9D44A69231C8}" type="parTrans" cxnId="{B5AB8986-FE91-E04B-8935-AAEB26C4D63F}">
      <dgm:prSet/>
      <dgm:spPr/>
      <dgm:t>
        <a:bodyPr/>
        <a:lstStyle/>
        <a:p>
          <a:endParaRPr lang="es-MX"/>
        </a:p>
      </dgm:t>
    </dgm:pt>
    <dgm:pt modelId="{9CD11ED3-BBBA-FB49-BFFA-6A083D141901}" type="sibTrans" cxnId="{B5AB8986-FE91-E04B-8935-AAEB26C4D63F}">
      <dgm:prSet/>
      <dgm:spPr/>
      <dgm:t>
        <a:bodyPr/>
        <a:lstStyle/>
        <a:p>
          <a:endParaRPr lang="es-MX"/>
        </a:p>
      </dgm:t>
    </dgm:pt>
    <dgm:pt modelId="{BA241635-47A0-5E4A-AD5D-C4C891B58E6E}">
      <dgm:prSet custT="1"/>
      <dgm:spPr/>
      <dgm:t>
        <a:bodyPr/>
        <a:lstStyle/>
        <a:p>
          <a:r>
            <a:rPr lang="es-CO" sz="2000" dirty="0">
              <a:solidFill>
                <a:schemeClr val="tx1"/>
              </a:solidFill>
            </a:rPr>
            <a:t>Identificar</a:t>
          </a:r>
        </a:p>
      </dgm:t>
    </dgm:pt>
    <dgm:pt modelId="{EF6C9E2E-4464-7C45-BC22-AD1C42C092EA}" type="parTrans" cxnId="{85D51ED5-DD64-054A-B034-51228293AE45}">
      <dgm:prSet/>
      <dgm:spPr/>
      <dgm:t>
        <a:bodyPr/>
        <a:lstStyle/>
        <a:p>
          <a:endParaRPr lang="es-MX"/>
        </a:p>
      </dgm:t>
    </dgm:pt>
    <dgm:pt modelId="{A659AE46-38B5-7141-A02E-3EBE49B940A3}" type="sibTrans" cxnId="{85D51ED5-DD64-054A-B034-51228293AE45}">
      <dgm:prSet/>
      <dgm:spPr/>
      <dgm:t>
        <a:bodyPr/>
        <a:lstStyle/>
        <a:p>
          <a:endParaRPr lang="es-MX"/>
        </a:p>
      </dgm:t>
    </dgm:pt>
    <dgm:pt modelId="{56694886-AAD7-1040-A7CA-996F817B7E12}">
      <dgm:prSet custT="1"/>
      <dgm:spPr/>
      <dgm:t>
        <a:bodyPr/>
        <a:lstStyle/>
        <a:p>
          <a:r>
            <a:rPr lang="es-CO" sz="2000" dirty="0">
              <a:solidFill>
                <a:schemeClr val="tx1"/>
              </a:solidFill>
            </a:rPr>
            <a:t>Definir</a:t>
          </a:r>
        </a:p>
      </dgm:t>
    </dgm:pt>
    <dgm:pt modelId="{2F465E6D-5E17-9D40-84DF-89493576BBDC}" type="parTrans" cxnId="{48CAE7B7-E741-CB48-A737-E720064F0FC9}">
      <dgm:prSet/>
      <dgm:spPr/>
      <dgm:t>
        <a:bodyPr/>
        <a:lstStyle/>
        <a:p>
          <a:endParaRPr lang="es-MX"/>
        </a:p>
      </dgm:t>
    </dgm:pt>
    <dgm:pt modelId="{55FC924A-B9EC-2640-8B3E-25878F0DC586}" type="sibTrans" cxnId="{48CAE7B7-E741-CB48-A737-E720064F0FC9}">
      <dgm:prSet/>
      <dgm:spPr/>
      <dgm:t>
        <a:bodyPr/>
        <a:lstStyle/>
        <a:p>
          <a:endParaRPr lang="es-MX"/>
        </a:p>
      </dgm:t>
    </dgm:pt>
    <dgm:pt modelId="{4D0A796C-B7B0-BE4C-B71E-D1265EEB0DC0}">
      <dgm:prSet custT="1"/>
      <dgm:spPr/>
      <dgm:t>
        <a:bodyPr/>
        <a:lstStyle/>
        <a:p>
          <a:r>
            <a:rPr lang="es-CO" sz="1600" dirty="0">
              <a:solidFill>
                <a:schemeClr val="tx1"/>
              </a:solidFill>
            </a:rPr>
            <a:t>Establecer dinámicas de trabajo</a:t>
          </a:r>
        </a:p>
      </dgm:t>
    </dgm:pt>
    <dgm:pt modelId="{C36EF841-3D82-8140-AC0A-DF9F179A6993}" type="parTrans" cxnId="{C675C014-E6BB-EE4E-B06D-E3AFF2B21947}">
      <dgm:prSet/>
      <dgm:spPr/>
      <dgm:t>
        <a:bodyPr/>
        <a:lstStyle/>
        <a:p>
          <a:endParaRPr lang="es-MX"/>
        </a:p>
      </dgm:t>
    </dgm:pt>
    <dgm:pt modelId="{D70F7207-C951-7446-B7DD-34713CFF6BCC}" type="sibTrans" cxnId="{C675C014-E6BB-EE4E-B06D-E3AFF2B21947}">
      <dgm:prSet/>
      <dgm:spPr/>
      <dgm:t>
        <a:bodyPr/>
        <a:lstStyle/>
        <a:p>
          <a:endParaRPr lang="es-MX"/>
        </a:p>
      </dgm:t>
    </dgm:pt>
    <dgm:pt modelId="{71254AEC-D943-0847-AE90-C4A4EF940B0B}">
      <dgm:prSet custT="1"/>
      <dgm:spPr/>
      <dgm:t>
        <a:bodyPr/>
        <a:lstStyle/>
        <a:p>
          <a:r>
            <a:rPr lang="es-CO" sz="1200" dirty="0">
              <a:solidFill>
                <a:schemeClr val="tx1"/>
              </a:solidFill>
            </a:rPr>
            <a:t>Factores contextuales ambientales y personales / favorecer o dificultar integración ocupacional y social .</a:t>
          </a:r>
        </a:p>
      </dgm:t>
    </dgm:pt>
    <dgm:pt modelId="{5AFEF6F7-ED15-B043-9140-7F858F279FCF}" type="parTrans" cxnId="{6CF3503A-312D-BA45-B638-D76346B05B16}">
      <dgm:prSet/>
      <dgm:spPr/>
      <dgm:t>
        <a:bodyPr/>
        <a:lstStyle/>
        <a:p>
          <a:endParaRPr lang="es-MX"/>
        </a:p>
      </dgm:t>
    </dgm:pt>
    <dgm:pt modelId="{09BD7069-0137-E544-98FA-9110E906F2C5}" type="sibTrans" cxnId="{6CF3503A-312D-BA45-B638-D76346B05B16}">
      <dgm:prSet/>
      <dgm:spPr/>
      <dgm:t>
        <a:bodyPr/>
        <a:lstStyle/>
        <a:p>
          <a:endParaRPr lang="es-MX"/>
        </a:p>
      </dgm:t>
    </dgm:pt>
    <dgm:pt modelId="{946A560B-E559-D646-BCA7-CE9751A78F78}">
      <dgm:prSet custT="1"/>
      <dgm:spPr/>
      <dgm:t>
        <a:bodyPr/>
        <a:lstStyle/>
        <a:p>
          <a:r>
            <a:rPr lang="es-CO" sz="1200" dirty="0" err="1">
              <a:solidFill>
                <a:schemeClr val="tx1"/>
              </a:solidFill>
            </a:rPr>
            <a:t>Dx</a:t>
          </a:r>
          <a:r>
            <a:rPr lang="es-CO" sz="1200" dirty="0">
              <a:solidFill>
                <a:schemeClr val="tx1"/>
              </a:solidFill>
            </a:rPr>
            <a:t>(s) pronóstico funcional y ocupacional /  orientar plan de RHB.</a:t>
          </a:r>
        </a:p>
      </dgm:t>
    </dgm:pt>
    <dgm:pt modelId="{C94D28CD-96CB-6141-8253-F18094F24A4A}" type="parTrans" cxnId="{F3EF651D-06D5-0545-9B00-8A47FD39FCA3}">
      <dgm:prSet/>
      <dgm:spPr/>
      <dgm:t>
        <a:bodyPr/>
        <a:lstStyle/>
        <a:p>
          <a:endParaRPr lang="es-MX"/>
        </a:p>
      </dgm:t>
    </dgm:pt>
    <dgm:pt modelId="{10F5D9C2-6120-6B4E-A1E0-8017653135CB}" type="sibTrans" cxnId="{F3EF651D-06D5-0545-9B00-8A47FD39FCA3}">
      <dgm:prSet/>
      <dgm:spPr/>
      <dgm:t>
        <a:bodyPr/>
        <a:lstStyle/>
        <a:p>
          <a:endParaRPr lang="es-MX"/>
        </a:p>
      </dgm:t>
    </dgm:pt>
    <dgm:pt modelId="{B4783DE1-C50B-DD40-96DE-91CFF73843AC}">
      <dgm:prSet custT="1"/>
      <dgm:spPr/>
      <dgm:t>
        <a:bodyPr/>
        <a:lstStyle/>
        <a:p>
          <a:r>
            <a:rPr lang="es-CO" sz="1600" dirty="0">
              <a:solidFill>
                <a:schemeClr val="tx1"/>
              </a:solidFill>
            </a:rPr>
            <a:t>Expectativas de desempeño ocupacional de la persona.</a:t>
          </a:r>
        </a:p>
      </dgm:t>
    </dgm:pt>
    <dgm:pt modelId="{D104626A-0979-0A4C-BEF6-BC9AA907DCB6}" type="parTrans" cxnId="{C1D1E86D-1FCA-9A4B-B431-5DF284E92FBC}">
      <dgm:prSet/>
      <dgm:spPr/>
      <dgm:t>
        <a:bodyPr/>
        <a:lstStyle/>
        <a:p>
          <a:endParaRPr lang="es-MX"/>
        </a:p>
      </dgm:t>
    </dgm:pt>
    <dgm:pt modelId="{D90608AE-887B-A946-A8EE-2B162BC86A2E}" type="sibTrans" cxnId="{C1D1E86D-1FCA-9A4B-B431-5DF284E92FBC}">
      <dgm:prSet/>
      <dgm:spPr/>
      <dgm:t>
        <a:bodyPr/>
        <a:lstStyle/>
        <a:p>
          <a:endParaRPr lang="es-MX"/>
        </a:p>
      </dgm:t>
    </dgm:pt>
    <dgm:pt modelId="{D1212E13-4A72-4A4A-A4AF-C6A0B707940C}">
      <dgm:prSet custT="1"/>
      <dgm:spPr/>
      <dgm:t>
        <a:bodyPr/>
        <a:lstStyle/>
        <a:p>
          <a:r>
            <a:rPr lang="es-CO" sz="1050" dirty="0">
              <a:solidFill>
                <a:schemeClr val="tx1"/>
              </a:solidFill>
            </a:rPr>
            <a:t>entre equipos interdisciplinarios / planes de RHB / oportunidad, integralidad, continuidad y calidad. </a:t>
          </a:r>
        </a:p>
      </dgm:t>
    </dgm:pt>
    <dgm:pt modelId="{8AE6F01E-0493-F84C-AF1D-F86B288C487E}" type="parTrans" cxnId="{CFA8B4AF-DB36-C14E-89D5-D9C0F839F130}">
      <dgm:prSet/>
      <dgm:spPr/>
      <dgm:t>
        <a:bodyPr/>
        <a:lstStyle/>
        <a:p>
          <a:endParaRPr lang="es-MX"/>
        </a:p>
      </dgm:t>
    </dgm:pt>
    <dgm:pt modelId="{F80F1C62-173A-5C47-AB74-B309789DB8B2}" type="sibTrans" cxnId="{CFA8B4AF-DB36-C14E-89D5-D9C0F839F130}">
      <dgm:prSet/>
      <dgm:spPr/>
      <dgm:t>
        <a:bodyPr/>
        <a:lstStyle/>
        <a:p>
          <a:endParaRPr lang="es-MX"/>
        </a:p>
      </dgm:t>
    </dgm:pt>
    <dgm:pt modelId="{3E667C55-923D-1B45-ACB7-AD77860E9C2E}">
      <dgm:prSet custT="1"/>
      <dgm:spPr/>
      <dgm:t>
        <a:bodyPr/>
        <a:lstStyle/>
        <a:p>
          <a:r>
            <a:rPr lang="es-CO" sz="1400" dirty="0">
              <a:solidFill>
                <a:schemeClr val="tx1"/>
              </a:solidFill>
            </a:rPr>
            <a:t>Desempeño del ambiente laboral</a:t>
          </a:r>
        </a:p>
      </dgm:t>
    </dgm:pt>
    <dgm:pt modelId="{6E316E12-1621-F747-BD69-AA611A4CA6B7}" type="parTrans" cxnId="{F100DB30-1F64-ED41-9889-431EF1947A03}">
      <dgm:prSet/>
      <dgm:spPr/>
      <dgm:t>
        <a:bodyPr/>
        <a:lstStyle/>
        <a:p>
          <a:endParaRPr lang="es-MX"/>
        </a:p>
      </dgm:t>
    </dgm:pt>
    <dgm:pt modelId="{4DB56138-D4F3-0845-B0D2-38FDEC80A6CB}" type="sibTrans" cxnId="{F100DB30-1F64-ED41-9889-431EF1947A03}">
      <dgm:prSet/>
      <dgm:spPr/>
      <dgm:t>
        <a:bodyPr/>
        <a:lstStyle/>
        <a:p>
          <a:endParaRPr lang="es-MX"/>
        </a:p>
      </dgm:t>
    </dgm:pt>
    <dgm:pt modelId="{0E39E640-ADF5-034D-9F20-F03D05DAA343}" type="pres">
      <dgm:prSet presAssocID="{D4B46F85-D498-034A-93D6-6E48AB2FA2FC}" presName="Name0" presStyleCnt="0">
        <dgm:presLayoutVars>
          <dgm:chMax val="1"/>
          <dgm:dir/>
          <dgm:animLvl val="ctr"/>
          <dgm:resizeHandles val="exact"/>
        </dgm:presLayoutVars>
      </dgm:prSet>
      <dgm:spPr/>
      <dgm:t>
        <a:bodyPr/>
        <a:lstStyle/>
        <a:p>
          <a:endParaRPr lang="es-ES"/>
        </a:p>
      </dgm:t>
    </dgm:pt>
    <dgm:pt modelId="{09C2F87E-D620-2145-9546-F0D803434355}" type="pres">
      <dgm:prSet presAssocID="{BD9B44AC-30B0-9D47-BC04-2FD3BF76E83A}" presName="centerShape" presStyleLbl="node0" presStyleIdx="0" presStyleCnt="1"/>
      <dgm:spPr/>
      <dgm:t>
        <a:bodyPr/>
        <a:lstStyle/>
        <a:p>
          <a:endParaRPr lang="es-ES"/>
        </a:p>
      </dgm:t>
    </dgm:pt>
    <dgm:pt modelId="{7120D18F-D24A-894C-ABD7-8DF2D6C9E577}" type="pres">
      <dgm:prSet presAssocID="{964E4E19-47B3-494C-8D8B-0992978F74C5}" presName="parTrans" presStyleLbl="sibTrans2D1" presStyleIdx="0" presStyleCnt="5"/>
      <dgm:spPr/>
      <dgm:t>
        <a:bodyPr/>
        <a:lstStyle/>
        <a:p>
          <a:endParaRPr lang="es-ES"/>
        </a:p>
      </dgm:t>
    </dgm:pt>
    <dgm:pt modelId="{863BCEA4-3085-A24E-9C3A-27C809ACBAD0}" type="pres">
      <dgm:prSet presAssocID="{964E4E19-47B3-494C-8D8B-0992978F74C5}" presName="connectorText" presStyleLbl="sibTrans2D1" presStyleIdx="0" presStyleCnt="5"/>
      <dgm:spPr/>
      <dgm:t>
        <a:bodyPr/>
        <a:lstStyle/>
        <a:p>
          <a:endParaRPr lang="es-ES"/>
        </a:p>
      </dgm:t>
    </dgm:pt>
    <dgm:pt modelId="{3029040B-D7DE-DE43-9D2B-F4AC1C1AAECB}" type="pres">
      <dgm:prSet presAssocID="{F2E6442B-11D0-C845-B2D7-143645599378}" presName="node" presStyleLbl="node1" presStyleIdx="0" presStyleCnt="5">
        <dgm:presLayoutVars>
          <dgm:bulletEnabled val="1"/>
        </dgm:presLayoutVars>
      </dgm:prSet>
      <dgm:spPr/>
      <dgm:t>
        <a:bodyPr/>
        <a:lstStyle/>
        <a:p>
          <a:endParaRPr lang="es-ES"/>
        </a:p>
      </dgm:t>
    </dgm:pt>
    <dgm:pt modelId="{6452EC9D-C304-614A-80BF-44C5D7978C13}" type="pres">
      <dgm:prSet presAssocID="{457BAF47-172D-9D48-8B45-9D44A69231C8}" presName="parTrans" presStyleLbl="sibTrans2D1" presStyleIdx="1" presStyleCnt="5"/>
      <dgm:spPr/>
      <dgm:t>
        <a:bodyPr/>
        <a:lstStyle/>
        <a:p>
          <a:endParaRPr lang="es-ES"/>
        </a:p>
      </dgm:t>
    </dgm:pt>
    <dgm:pt modelId="{ABDE411C-6B31-4C4F-9CEB-6316B5EB160A}" type="pres">
      <dgm:prSet presAssocID="{457BAF47-172D-9D48-8B45-9D44A69231C8}" presName="connectorText" presStyleLbl="sibTrans2D1" presStyleIdx="1" presStyleCnt="5"/>
      <dgm:spPr/>
      <dgm:t>
        <a:bodyPr/>
        <a:lstStyle/>
        <a:p>
          <a:endParaRPr lang="es-ES"/>
        </a:p>
      </dgm:t>
    </dgm:pt>
    <dgm:pt modelId="{19BB9DCE-5F82-7547-96BD-4E233B3EA696}" type="pres">
      <dgm:prSet presAssocID="{B1BB793E-838D-1745-9177-FE8B09890FEE}" presName="node" presStyleLbl="node1" presStyleIdx="1" presStyleCnt="5">
        <dgm:presLayoutVars>
          <dgm:bulletEnabled val="1"/>
        </dgm:presLayoutVars>
      </dgm:prSet>
      <dgm:spPr/>
      <dgm:t>
        <a:bodyPr/>
        <a:lstStyle/>
        <a:p>
          <a:endParaRPr lang="es-ES"/>
        </a:p>
      </dgm:t>
    </dgm:pt>
    <dgm:pt modelId="{B95F97CC-5D8C-5B4D-A668-F198EFCAEF21}" type="pres">
      <dgm:prSet presAssocID="{EF6C9E2E-4464-7C45-BC22-AD1C42C092EA}" presName="parTrans" presStyleLbl="sibTrans2D1" presStyleIdx="2" presStyleCnt="5"/>
      <dgm:spPr/>
      <dgm:t>
        <a:bodyPr/>
        <a:lstStyle/>
        <a:p>
          <a:endParaRPr lang="es-ES"/>
        </a:p>
      </dgm:t>
    </dgm:pt>
    <dgm:pt modelId="{B6C64352-FBBD-AE49-8CED-2B43D66999C4}" type="pres">
      <dgm:prSet presAssocID="{EF6C9E2E-4464-7C45-BC22-AD1C42C092EA}" presName="connectorText" presStyleLbl="sibTrans2D1" presStyleIdx="2" presStyleCnt="5"/>
      <dgm:spPr/>
      <dgm:t>
        <a:bodyPr/>
        <a:lstStyle/>
        <a:p>
          <a:endParaRPr lang="es-ES"/>
        </a:p>
      </dgm:t>
    </dgm:pt>
    <dgm:pt modelId="{9FBCAFBF-1CE2-264C-A31A-38F9A945D299}" type="pres">
      <dgm:prSet presAssocID="{BA241635-47A0-5E4A-AD5D-C4C891B58E6E}" presName="node" presStyleLbl="node1" presStyleIdx="2" presStyleCnt="5">
        <dgm:presLayoutVars>
          <dgm:bulletEnabled val="1"/>
        </dgm:presLayoutVars>
      </dgm:prSet>
      <dgm:spPr/>
      <dgm:t>
        <a:bodyPr/>
        <a:lstStyle/>
        <a:p>
          <a:endParaRPr lang="es-ES"/>
        </a:p>
      </dgm:t>
    </dgm:pt>
    <dgm:pt modelId="{ACB12E0E-CC5F-9141-958B-348810CB2447}" type="pres">
      <dgm:prSet presAssocID="{2F465E6D-5E17-9D40-84DF-89493576BBDC}" presName="parTrans" presStyleLbl="sibTrans2D1" presStyleIdx="3" presStyleCnt="5"/>
      <dgm:spPr/>
      <dgm:t>
        <a:bodyPr/>
        <a:lstStyle/>
        <a:p>
          <a:endParaRPr lang="es-ES"/>
        </a:p>
      </dgm:t>
    </dgm:pt>
    <dgm:pt modelId="{DF3E6274-763E-3E48-95D8-CDD4A655AE8B}" type="pres">
      <dgm:prSet presAssocID="{2F465E6D-5E17-9D40-84DF-89493576BBDC}" presName="connectorText" presStyleLbl="sibTrans2D1" presStyleIdx="3" presStyleCnt="5"/>
      <dgm:spPr/>
      <dgm:t>
        <a:bodyPr/>
        <a:lstStyle/>
        <a:p>
          <a:endParaRPr lang="es-ES"/>
        </a:p>
      </dgm:t>
    </dgm:pt>
    <dgm:pt modelId="{170D0145-31A5-B443-99F6-C14CC71C72D3}" type="pres">
      <dgm:prSet presAssocID="{56694886-AAD7-1040-A7CA-996F817B7E12}" presName="node" presStyleLbl="node1" presStyleIdx="3" presStyleCnt="5">
        <dgm:presLayoutVars>
          <dgm:bulletEnabled val="1"/>
        </dgm:presLayoutVars>
      </dgm:prSet>
      <dgm:spPr/>
      <dgm:t>
        <a:bodyPr/>
        <a:lstStyle/>
        <a:p>
          <a:endParaRPr lang="es-ES"/>
        </a:p>
      </dgm:t>
    </dgm:pt>
    <dgm:pt modelId="{B7B4B928-F9A9-9B46-BA23-B76A536C7ADE}" type="pres">
      <dgm:prSet presAssocID="{C36EF841-3D82-8140-AC0A-DF9F179A6993}" presName="parTrans" presStyleLbl="sibTrans2D1" presStyleIdx="4" presStyleCnt="5"/>
      <dgm:spPr/>
      <dgm:t>
        <a:bodyPr/>
        <a:lstStyle/>
        <a:p>
          <a:endParaRPr lang="es-ES"/>
        </a:p>
      </dgm:t>
    </dgm:pt>
    <dgm:pt modelId="{7CE39B76-01F9-6945-9603-48E3DE073B64}" type="pres">
      <dgm:prSet presAssocID="{C36EF841-3D82-8140-AC0A-DF9F179A6993}" presName="connectorText" presStyleLbl="sibTrans2D1" presStyleIdx="4" presStyleCnt="5"/>
      <dgm:spPr/>
      <dgm:t>
        <a:bodyPr/>
        <a:lstStyle/>
        <a:p>
          <a:endParaRPr lang="es-ES"/>
        </a:p>
      </dgm:t>
    </dgm:pt>
    <dgm:pt modelId="{7200ECCC-2154-C847-B4CA-1D443E097004}" type="pres">
      <dgm:prSet presAssocID="{4D0A796C-B7B0-BE4C-B71E-D1265EEB0DC0}" presName="node" presStyleLbl="node1" presStyleIdx="4" presStyleCnt="5">
        <dgm:presLayoutVars>
          <dgm:bulletEnabled val="1"/>
        </dgm:presLayoutVars>
      </dgm:prSet>
      <dgm:spPr/>
      <dgm:t>
        <a:bodyPr/>
        <a:lstStyle/>
        <a:p>
          <a:endParaRPr lang="es-ES"/>
        </a:p>
      </dgm:t>
    </dgm:pt>
  </dgm:ptLst>
  <dgm:cxnLst>
    <dgm:cxn modelId="{39A0045C-B3D0-F14D-9068-026E5DB784F7}" type="presOf" srcId="{71254AEC-D943-0847-AE90-C4A4EF940B0B}" destId="{9FBCAFBF-1CE2-264C-A31A-38F9A945D299}" srcOrd="0" destOrd="1" presId="urn:microsoft.com/office/officeart/2005/8/layout/radial5"/>
    <dgm:cxn modelId="{70DB97CC-BEC6-9D46-8382-6B2AD0801B93}" type="presOf" srcId="{B4783DE1-C50B-DD40-96DE-91CFF73843AC}" destId="{170D0145-31A5-B443-99F6-C14CC71C72D3}" srcOrd="0" destOrd="1" presId="urn:microsoft.com/office/officeart/2005/8/layout/radial5"/>
    <dgm:cxn modelId="{17056352-8BD8-3740-92EB-33AB848C1F9C}" srcId="{BD9B44AC-30B0-9D47-BC04-2FD3BF76E83A}" destId="{F2E6442B-11D0-C845-B2D7-143645599378}" srcOrd="0" destOrd="0" parTransId="{964E4E19-47B3-494C-8D8B-0992978F74C5}" sibTransId="{80726D1F-0941-2344-80C0-393466DB1A35}"/>
    <dgm:cxn modelId="{AC567932-2FC3-CB47-BB5E-5E43E830CFD2}" type="presOf" srcId="{457BAF47-172D-9D48-8B45-9D44A69231C8}" destId="{6452EC9D-C304-614A-80BF-44C5D7978C13}" srcOrd="0" destOrd="0" presId="urn:microsoft.com/office/officeart/2005/8/layout/radial5"/>
    <dgm:cxn modelId="{AE8D5AB6-6441-0B4B-9D82-E6C2A911E342}" type="presOf" srcId="{F2E6442B-11D0-C845-B2D7-143645599378}" destId="{3029040B-D7DE-DE43-9D2B-F4AC1C1AAECB}" srcOrd="0" destOrd="0" presId="urn:microsoft.com/office/officeart/2005/8/layout/radial5"/>
    <dgm:cxn modelId="{F3EF651D-06D5-0545-9B00-8A47FD39FCA3}" srcId="{F2E6442B-11D0-C845-B2D7-143645599378}" destId="{946A560B-E559-D646-BCA7-CE9751A78F78}" srcOrd="0" destOrd="0" parTransId="{C94D28CD-96CB-6141-8253-F18094F24A4A}" sibTransId="{10F5D9C2-6120-6B4E-A1E0-8017653135CB}"/>
    <dgm:cxn modelId="{71921BA7-B2E7-CD4E-9D3F-773A29AE15D2}" type="presOf" srcId="{3E667C55-923D-1B45-ACB7-AD77860E9C2E}" destId="{19BB9DCE-5F82-7547-96BD-4E233B3EA696}" srcOrd="0" destOrd="1" presId="urn:microsoft.com/office/officeart/2005/8/layout/radial5"/>
    <dgm:cxn modelId="{F100DB30-1F64-ED41-9889-431EF1947A03}" srcId="{B1BB793E-838D-1745-9177-FE8B09890FEE}" destId="{3E667C55-923D-1B45-ACB7-AD77860E9C2E}" srcOrd="0" destOrd="0" parTransId="{6E316E12-1621-F747-BD69-AA611A4CA6B7}" sibTransId="{4DB56138-D4F3-0845-B0D2-38FDEC80A6CB}"/>
    <dgm:cxn modelId="{1AE0B34E-CF10-6043-B553-E9E616C699D5}" type="presOf" srcId="{4D0A796C-B7B0-BE4C-B71E-D1265EEB0DC0}" destId="{7200ECCC-2154-C847-B4CA-1D443E097004}" srcOrd="0" destOrd="0" presId="urn:microsoft.com/office/officeart/2005/8/layout/radial5"/>
    <dgm:cxn modelId="{C675C014-E6BB-EE4E-B06D-E3AFF2B21947}" srcId="{BD9B44AC-30B0-9D47-BC04-2FD3BF76E83A}" destId="{4D0A796C-B7B0-BE4C-B71E-D1265EEB0DC0}" srcOrd="4" destOrd="0" parTransId="{C36EF841-3D82-8140-AC0A-DF9F179A6993}" sibTransId="{D70F7207-C951-7446-B7DD-34713CFF6BCC}"/>
    <dgm:cxn modelId="{445C6C24-C069-A84C-BDE2-F65DDFAF36EB}" type="presOf" srcId="{C36EF841-3D82-8140-AC0A-DF9F179A6993}" destId="{B7B4B928-F9A9-9B46-BA23-B76A536C7ADE}" srcOrd="0" destOrd="0" presId="urn:microsoft.com/office/officeart/2005/8/layout/radial5"/>
    <dgm:cxn modelId="{91410BFC-2635-B646-BB58-B0B7646BBCC0}" type="presOf" srcId="{946A560B-E559-D646-BCA7-CE9751A78F78}" destId="{3029040B-D7DE-DE43-9D2B-F4AC1C1AAECB}" srcOrd="0" destOrd="1" presId="urn:microsoft.com/office/officeart/2005/8/layout/radial5"/>
    <dgm:cxn modelId="{44BA2E99-6E2E-164B-8BD4-4796552667C6}" type="presOf" srcId="{457BAF47-172D-9D48-8B45-9D44A69231C8}" destId="{ABDE411C-6B31-4C4F-9CEB-6316B5EB160A}" srcOrd="1" destOrd="0" presId="urn:microsoft.com/office/officeart/2005/8/layout/radial5"/>
    <dgm:cxn modelId="{463D5676-49AF-2143-A5D9-6387FC737A5B}" type="presOf" srcId="{D4B46F85-D498-034A-93D6-6E48AB2FA2FC}" destId="{0E39E640-ADF5-034D-9F20-F03D05DAA343}" srcOrd="0" destOrd="0" presId="urn:microsoft.com/office/officeart/2005/8/layout/radial5"/>
    <dgm:cxn modelId="{C1D1E86D-1FCA-9A4B-B431-5DF284E92FBC}" srcId="{56694886-AAD7-1040-A7CA-996F817B7E12}" destId="{B4783DE1-C50B-DD40-96DE-91CFF73843AC}" srcOrd="0" destOrd="0" parTransId="{D104626A-0979-0A4C-BEF6-BC9AA907DCB6}" sibTransId="{D90608AE-887B-A946-A8EE-2B162BC86A2E}"/>
    <dgm:cxn modelId="{F02D6BCB-8374-DE40-990B-8DD6CE207AB5}" type="presOf" srcId="{D1212E13-4A72-4A4A-A4AF-C6A0B707940C}" destId="{7200ECCC-2154-C847-B4CA-1D443E097004}" srcOrd="0" destOrd="1" presId="urn:microsoft.com/office/officeart/2005/8/layout/radial5"/>
    <dgm:cxn modelId="{FFF39464-F9CF-1646-9E2D-12EAC0CFDCB9}" type="presOf" srcId="{56694886-AAD7-1040-A7CA-996F817B7E12}" destId="{170D0145-31A5-B443-99F6-C14CC71C72D3}" srcOrd="0" destOrd="0" presId="urn:microsoft.com/office/officeart/2005/8/layout/radial5"/>
    <dgm:cxn modelId="{CFA8B4AF-DB36-C14E-89D5-D9C0F839F130}" srcId="{4D0A796C-B7B0-BE4C-B71E-D1265EEB0DC0}" destId="{D1212E13-4A72-4A4A-A4AF-C6A0B707940C}" srcOrd="0" destOrd="0" parTransId="{8AE6F01E-0493-F84C-AF1D-F86B288C487E}" sibTransId="{F80F1C62-173A-5C47-AB74-B309789DB8B2}"/>
    <dgm:cxn modelId="{9B53DF24-BB2A-6A45-B8E1-5F304A225373}" type="presOf" srcId="{EF6C9E2E-4464-7C45-BC22-AD1C42C092EA}" destId="{B95F97CC-5D8C-5B4D-A668-F198EFCAEF21}" srcOrd="0" destOrd="0" presId="urn:microsoft.com/office/officeart/2005/8/layout/radial5"/>
    <dgm:cxn modelId="{BA794E67-2222-7D4A-B369-97E29B3EBA5D}" type="presOf" srcId="{964E4E19-47B3-494C-8D8B-0992978F74C5}" destId="{863BCEA4-3085-A24E-9C3A-27C809ACBAD0}" srcOrd="1" destOrd="0" presId="urn:microsoft.com/office/officeart/2005/8/layout/radial5"/>
    <dgm:cxn modelId="{184F34A4-E5FF-5C44-A518-A38742E6A6B7}" type="presOf" srcId="{B1BB793E-838D-1745-9177-FE8B09890FEE}" destId="{19BB9DCE-5F82-7547-96BD-4E233B3EA696}" srcOrd="0" destOrd="0" presId="urn:microsoft.com/office/officeart/2005/8/layout/radial5"/>
    <dgm:cxn modelId="{6CF3503A-312D-BA45-B638-D76346B05B16}" srcId="{BA241635-47A0-5E4A-AD5D-C4C891B58E6E}" destId="{71254AEC-D943-0847-AE90-C4A4EF940B0B}" srcOrd="0" destOrd="0" parTransId="{5AFEF6F7-ED15-B043-9140-7F858F279FCF}" sibTransId="{09BD7069-0137-E544-98FA-9110E906F2C5}"/>
    <dgm:cxn modelId="{027CDFC9-EC59-5F4F-BFC2-8AC3707025C2}" type="presOf" srcId="{BA241635-47A0-5E4A-AD5D-C4C891B58E6E}" destId="{9FBCAFBF-1CE2-264C-A31A-38F9A945D299}" srcOrd="0" destOrd="0" presId="urn:microsoft.com/office/officeart/2005/8/layout/radial5"/>
    <dgm:cxn modelId="{238C6C85-7A9A-D444-B771-8A524D4C0D57}" type="presOf" srcId="{964E4E19-47B3-494C-8D8B-0992978F74C5}" destId="{7120D18F-D24A-894C-ABD7-8DF2D6C9E577}" srcOrd="0" destOrd="0" presId="urn:microsoft.com/office/officeart/2005/8/layout/radial5"/>
    <dgm:cxn modelId="{85D51ED5-DD64-054A-B034-51228293AE45}" srcId="{BD9B44AC-30B0-9D47-BC04-2FD3BF76E83A}" destId="{BA241635-47A0-5E4A-AD5D-C4C891B58E6E}" srcOrd="2" destOrd="0" parTransId="{EF6C9E2E-4464-7C45-BC22-AD1C42C092EA}" sibTransId="{A659AE46-38B5-7141-A02E-3EBE49B940A3}"/>
    <dgm:cxn modelId="{3DA12CB4-5990-CB41-8ADA-7C1870C8DD1A}" type="presOf" srcId="{2F465E6D-5E17-9D40-84DF-89493576BBDC}" destId="{DF3E6274-763E-3E48-95D8-CDD4A655AE8B}" srcOrd="1" destOrd="0" presId="urn:microsoft.com/office/officeart/2005/8/layout/radial5"/>
    <dgm:cxn modelId="{F09DFD40-339D-D745-898A-6ED78A7911E8}" srcId="{D4B46F85-D498-034A-93D6-6E48AB2FA2FC}" destId="{BD9B44AC-30B0-9D47-BC04-2FD3BF76E83A}" srcOrd="0" destOrd="0" parTransId="{ECEEDF8F-F97B-074D-AE58-9C6C190048F9}" sibTransId="{4A96CA65-7E2A-2F46-BEBC-3745BDC54327}"/>
    <dgm:cxn modelId="{48CAE7B7-E741-CB48-A737-E720064F0FC9}" srcId="{BD9B44AC-30B0-9D47-BC04-2FD3BF76E83A}" destId="{56694886-AAD7-1040-A7CA-996F817B7E12}" srcOrd="3" destOrd="0" parTransId="{2F465E6D-5E17-9D40-84DF-89493576BBDC}" sibTransId="{55FC924A-B9EC-2640-8B3E-25878F0DC586}"/>
    <dgm:cxn modelId="{A427A3B4-A043-C34A-BA36-839A06B0010B}" type="presOf" srcId="{EF6C9E2E-4464-7C45-BC22-AD1C42C092EA}" destId="{B6C64352-FBBD-AE49-8CED-2B43D66999C4}" srcOrd="1" destOrd="0" presId="urn:microsoft.com/office/officeart/2005/8/layout/radial5"/>
    <dgm:cxn modelId="{FE1CC1EB-591C-EF49-A37F-A3FF81B715B6}" type="presOf" srcId="{BD9B44AC-30B0-9D47-BC04-2FD3BF76E83A}" destId="{09C2F87E-D620-2145-9546-F0D803434355}" srcOrd="0" destOrd="0" presId="urn:microsoft.com/office/officeart/2005/8/layout/radial5"/>
    <dgm:cxn modelId="{6CF1749F-BB1C-DF45-8BE2-122EAB39D9D0}" type="presOf" srcId="{C36EF841-3D82-8140-AC0A-DF9F179A6993}" destId="{7CE39B76-01F9-6945-9603-48E3DE073B64}" srcOrd="1" destOrd="0" presId="urn:microsoft.com/office/officeart/2005/8/layout/radial5"/>
    <dgm:cxn modelId="{B5AB8986-FE91-E04B-8935-AAEB26C4D63F}" srcId="{BD9B44AC-30B0-9D47-BC04-2FD3BF76E83A}" destId="{B1BB793E-838D-1745-9177-FE8B09890FEE}" srcOrd="1" destOrd="0" parTransId="{457BAF47-172D-9D48-8B45-9D44A69231C8}" sibTransId="{9CD11ED3-BBBA-FB49-BFFA-6A083D141901}"/>
    <dgm:cxn modelId="{CF07172E-2149-B641-A54D-3263AFF68283}" type="presOf" srcId="{2F465E6D-5E17-9D40-84DF-89493576BBDC}" destId="{ACB12E0E-CC5F-9141-958B-348810CB2447}" srcOrd="0" destOrd="0" presId="urn:microsoft.com/office/officeart/2005/8/layout/radial5"/>
    <dgm:cxn modelId="{8DE04FA2-C1F1-EA47-B286-34E92DC8779F}" type="presParOf" srcId="{0E39E640-ADF5-034D-9F20-F03D05DAA343}" destId="{09C2F87E-D620-2145-9546-F0D803434355}" srcOrd="0" destOrd="0" presId="urn:microsoft.com/office/officeart/2005/8/layout/radial5"/>
    <dgm:cxn modelId="{36CD3456-A74C-8D4F-8FE0-ADFC9976FCF7}" type="presParOf" srcId="{0E39E640-ADF5-034D-9F20-F03D05DAA343}" destId="{7120D18F-D24A-894C-ABD7-8DF2D6C9E577}" srcOrd="1" destOrd="0" presId="urn:microsoft.com/office/officeart/2005/8/layout/radial5"/>
    <dgm:cxn modelId="{30D0ECC8-2D87-7648-9306-FE3FC68A9D61}" type="presParOf" srcId="{7120D18F-D24A-894C-ABD7-8DF2D6C9E577}" destId="{863BCEA4-3085-A24E-9C3A-27C809ACBAD0}" srcOrd="0" destOrd="0" presId="urn:microsoft.com/office/officeart/2005/8/layout/radial5"/>
    <dgm:cxn modelId="{43BCA70D-73D6-5F44-8480-EE1EA2468014}" type="presParOf" srcId="{0E39E640-ADF5-034D-9F20-F03D05DAA343}" destId="{3029040B-D7DE-DE43-9D2B-F4AC1C1AAECB}" srcOrd="2" destOrd="0" presId="urn:microsoft.com/office/officeart/2005/8/layout/radial5"/>
    <dgm:cxn modelId="{6949E2D6-133D-D243-BB92-05BDF6ECB142}" type="presParOf" srcId="{0E39E640-ADF5-034D-9F20-F03D05DAA343}" destId="{6452EC9D-C304-614A-80BF-44C5D7978C13}" srcOrd="3" destOrd="0" presId="urn:microsoft.com/office/officeart/2005/8/layout/radial5"/>
    <dgm:cxn modelId="{C2619D03-8D19-EB4F-9478-57B28CB77BD0}" type="presParOf" srcId="{6452EC9D-C304-614A-80BF-44C5D7978C13}" destId="{ABDE411C-6B31-4C4F-9CEB-6316B5EB160A}" srcOrd="0" destOrd="0" presId="urn:microsoft.com/office/officeart/2005/8/layout/radial5"/>
    <dgm:cxn modelId="{CB73EA74-BD05-0E4A-8045-EA2152645FE5}" type="presParOf" srcId="{0E39E640-ADF5-034D-9F20-F03D05DAA343}" destId="{19BB9DCE-5F82-7547-96BD-4E233B3EA696}" srcOrd="4" destOrd="0" presId="urn:microsoft.com/office/officeart/2005/8/layout/radial5"/>
    <dgm:cxn modelId="{3BF77BE1-233F-7A4A-A28C-AAD7E21D38C5}" type="presParOf" srcId="{0E39E640-ADF5-034D-9F20-F03D05DAA343}" destId="{B95F97CC-5D8C-5B4D-A668-F198EFCAEF21}" srcOrd="5" destOrd="0" presId="urn:microsoft.com/office/officeart/2005/8/layout/radial5"/>
    <dgm:cxn modelId="{27EFA324-4B22-0241-8857-BD4787816E0F}" type="presParOf" srcId="{B95F97CC-5D8C-5B4D-A668-F198EFCAEF21}" destId="{B6C64352-FBBD-AE49-8CED-2B43D66999C4}" srcOrd="0" destOrd="0" presId="urn:microsoft.com/office/officeart/2005/8/layout/radial5"/>
    <dgm:cxn modelId="{0BC73981-4EF7-2D48-AFBB-1E50E000B403}" type="presParOf" srcId="{0E39E640-ADF5-034D-9F20-F03D05DAA343}" destId="{9FBCAFBF-1CE2-264C-A31A-38F9A945D299}" srcOrd="6" destOrd="0" presId="urn:microsoft.com/office/officeart/2005/8/layout/radial5"/>
    <dgm:cxn modelId="{51328DFE-07C8-1E43-BF86-90FAE02152C6}" type="presParOf" srcId="{0E39E640-ADF5-034D-9F20-F03D05DAA343}" destId="{ACB12E0E-CC5F-9141-958B-348810CB2447}" srcOrd="7" destOrd="0" presId="urn:microsoft.com/office/officeart/2005/8/layout/radial5"/>
    <dgm:cxn modelId="{3AC62770-FD05-114F-8434-218192702600}" type="presParOf" srcId="{ACB12E0E-CC5F-9141-958B-348810CB2447}" destId="{DF3E6274-763E-3E48-95D8-CDD4A655AE8B}" srcOrd="0" destOrd="0" presId="urn:microsoft.com/office/officeart/2005/8/layout/radial5"/>
    <dgm:cxn modelId="{C086D463-1323-9743-A09E-E7B5AA241AF4}" type="presParOf" srcId="{0E39E640-ADF5-034D-9F20-F03D05DAA343}" destId="{170D0145-31A5-B443-99F6-C14CC71C72D3}" srcOrd="8" destOrd="0" presId="urn:microsoft.com/office/officeart/2005/8/layout/radial5"/>
    <dgm:cxn modelId="{E0D4AC7E-1344-4A4A-886E-5E0EB1201151}" type="presParOf" srcId="{0E39E640-ADF5-034D-9F20-F03D05DAA343}" destId="{B7B4B928-F9A9-9B46-BA23-B76A536C7ADE}" srcOrd="9" destOrd="0" presId="urn:microsoft.com/office/officeart/2005/8/layout/radial5"/>
    <dgm:cxn modelId="{A5025206-FA74-EE42-93F0-4C5FED654B56}" type="presParOf" srcId="{B7B4B928-F9A9-9B46-BA23-B76A536C7ADE}" destId="{7CE39B76-01F9-6945-9603-48E3DE073B64}" srcOrd="0" destOrd="0" presId="urn:microsoft.com/office/officeart/2005/8/layout/radial5"/>
    <dgm:cxn modelId="{D540AEE4-1A24-E340-A895-A3029B34BB67}" type="presParOf" srcId="{0E39E640-ADF5-034D-9F20-F03D05DAA343}" destId="{7200ECCC-2154-C847-B4CA-1D443E097004}"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8A87003-0000-0944-B39E-48079FFB444B}" type="doc">
      <dgm:prSet loTypeId="urn:microsoft.com/office/officeart/2009/3/layout/IncreasingArrowsProcess" loCatId="" qsTypeId="urn:microsoft.com/office/officeart/2005/8/quickstyle/simple1" qsCatId="simple" csTypeId="urn:microsoft.com/office/officeart/2005/8/colors/colorful4" csCatId="colorful" phldr="1"/>
      <dgm:spPr/>
      <dgm:t>
        <a:bodyPr/>
        <a:lstStyle/>
        <a:p>
          <a:endParaRPr lang="es-MX"/>
        </a:p>
      </dgm:t>
    </dgm:pt>
    <dgm:pt modelId="{CB11E920-C4A6-FC44-8AC3-26EDB82E6A3B}">
      <dgm:prSet custT="1"/>
      <dgm:spPr/>
      <dgm:t>
        <a:bodyPr/>
        <a:lstStyle/>
        <a:p>
          <a:r>
            <a:rPr lang="es-CO" sz="2400">
              <a:solidFill>
                <a:schemeClr val="tx1"/>
              </a:solidFill>
            </a:rPr>
            <a:t> Trabajador:</a:t>
          </a:r>
          <a:endParaRPr lang="es-CO" sz="2400" dirty="0">
            <a:solidFill>
              <a:schemeClr val="tx1"/>
            </a:solidFill>
          </a:endParaRPr>
        </a:p>
      </dgm:t>
    </dgm:pt>
    <dgm:pt modelId="{D6F6392B-0170-234D-8B36-6412BFD5A3E6}" type="parTrans" cxnId="{FCE33040-DFAC-744C-B1FD-6A8165AC6303}">
      <dgm:prSet/>
      <dgm:spPr/>
      <dgm:t>
        <a:bodyPr/>
        <a:lstStyle/>
        <a:p>
          <a:endParaRPr lang="es-MX"/>
        </a:p>
      </dgm:t>
    </dgm:pt>
    <dgm:pt modelId="{863039D2-80CF-3B4B-8409-E1B1620B797F}" type="sibTrans" cxnId="{FCE33040-DFAC-744C-B1FD-6A8165AC6303}">
      <dgm:prSet/>
      <dgm:spPr/>
      <dgm:t>
        <a:bodyPr/>
        <a:lstStyle/>
        <a:p>
          <a:endParaRPr lang="es-MX"/>
        </a:p>
      </dgm:t>
    </dgm:pt>
    <dgm:pt modelId="{0F7A5FBD-0FC0-DF41-B58C-1479DA1D7407}">
      <dgm:prSet custT="1"/>
      <dgm:spPr/>
      <dgm:t>
        <a:bodyPr/>
        <a:lstStyle/>
        <a:p>
          <a:r>
            <a:rPr lang="es-CO" sz="2400" dirty="0">
              <a:solidFill>
                <a:schemeClr val="tx1"/>
              </a:solidFill>
            </a:rPr>
            <a:t>Equipo interdisciplinario:</a:t>
          </a:r>
        </a:p>
      </dgm:t>
    </dgm:pt>
    <dgm:pt modelId="{5C534F40-825E-0E4F-A849-1CE8F989772A}" type="parTrans" cxnId="{912E9E94-FADB-C243-9198-4B4C6F7C27EC}">
      <dgm:prSet/>
      <dgm:spPr/>
      <dgm:t>
        <a:bodyPr/>
        <a:lstStyle/>
        <a:p>
          <a:endParaRPr lang="es-MX"/>
        </a:p>
      </dgm:t>
    </dgm:pt>
    <dgm:pt modelId="{879D885F-3BC1-7B48-8728-3CC52DF3BDF6}" type="sibTrans" cxnId="{912E9E94-FADB-C243-9198-4B4C6F7C27EC}">
      <dgm:prSet/>
      <dgm:spPr/>
      <dgm:t>
        <a:bodyPr/>
        <a:lstStyle/>
        <a:p>
          <a:endParaRPr lang="es-MX"/>
        </a:p>
      </dgm:t>
    </dgm:pt>
    <dgm:pt modelId="{935CFB43-CA1E-5846-BEF1-D70FCA332112}">
      <dgm:prSet custT="1"/>
      <dgm:spPr/>
      <dgm:t>
        <a:bodyPr/>
        <a:lstStyle/>
        <a:p>
          <a:r>
            <a:rPr lang="es-CO" sz="2400" dirty="0">
              <a:solidFill>
                <a:schemeClr val="tx1"/>
              </a:solidFill>
            </a:rPr>
            <a:t>IPS primaria de atención:</a:t>
          </a:r>
        </a:p>
      </dgm:t>
    </dgm:pt>
    <dgm:pt modelId="{9841A0DB-61D0-9743-975F-A52647AD8C84}" type="parTrans" cxnId="{30E9BF1C-7E3D-DD46-95A7-A1ADDAA7848B}">
      <dgm:prSet/>
      <dgm:spPr/>
      <dgm:t>
        <a:bodyPr/>
        <a:lstStyle/>
        <a:p>
          <a:endParaRPr lang="es-MX"/>
        </a:p>
      </dgm:t>
    </dgm:pt>
    <dgm:pt modelId="{B6CB73E2-62E5-954A-ACD5-87C24ADDDACC}" type="sibTrans" cxnId="{30E9BF1C-7E3D-DD46-95A7-A1ADDAA7848B}">
      <dgm:prSet/>
      <dgm:spPr/>
      <dgm:t>
        <a:bodyPr/>
        <a:lstStyle/>
        <a:p>
          <a:endParaRPr lang="es-MX"/>
        </a:p>
      </dgm:t>
    </dgm:pt>
    <dgm:pt modelId="{034ABBC3-2C86-6741-A5CF-752077435D5E}">
      <dgm:prSet custT="1"/>
      <dgm:spPr/>
      <dgm:t>
        <a:bodyPr/>
        <a:lstStyle/>
        <a:p>
          <a:r>
            <a:rPr lang="es-CO" sz="2400" dirty="0">
              <a:solidFill>
                <a:schemeClr val="tx1"/>
              </a:solidFill>
            </a:rPr>
            <a:t>ARL:</a:t>
          </a:r>
        </a:p>
      </dgm:t>
    </dgm:pt>
    <dgm:pt modelId="{DB7238D8-899C-064A-9F45-7AC5E69276C0}" type="parTrans" cxnId="{4AB66235-D240-F04A-B42A-248BF8072B28}">
      <dgm:prSet/>
      <dgm:spPr/>
      <dgm:t>
        <a:bodyPr/>
        <a:lstStyle/>
        <a:p>
          <a:endParaRPr lang="es-MX"/>
        </a:p>
      </dgm:t>
    </dgm:pt>
    <dgm:pt modelId="{0C519A1C-6F52-E54F-A2DE-C7BC9C603BA3}" type="sibTrans" cxnId="{4AB66235-D240-F04A-B42A-248BF8072B28}">
      <dgm:prSet/>
      <dgm:spPr/>
      <dgm:t>
        <a:bodyPr/>
        <a:lstStyle/>
        <a:p>
          <a:endParaRPr lang="es-MX"/>
        </a:p>
      </dgm:t>
    </dgm:pt>
    <dgm:pt modelId="{427F8C1A-E1F0-B049-8B8F-0BB90F150DAD}">
      <dgm:prSet/>
      <dgm:spPr/>
      <dgm:t>
        <a:bodyPr/>
        <a:lstStyle/>
        <a:p>
          <a:r>
            <a:rPr lang="es-CO" dirty="0"/>
            <a:t>Coordinar la fase de evaluación del programa de RHB; manuales de procedimientos y funciones /profesionales del programa de RHB.</a:t>
          </a:r>
        </a:p>
      </dgm:t>
    </dgm:pt>
    <dgm:pt modelId="{6A2ABE14-4233-174D-B459-0F362F48BB2D}" type="parTrans" cxnId="{ACEFA13E-68E1-BD42-AD63-9AFD327F0779}">
      <dgm:prSet/>
      <dgm:spPr/>
      <dgm:t>
        <a:bodyPr/>
        <a:lstStyle/>
        <a:p>
          <a:endParaRPr lang="es-MX"/>
        </a:p>
      </dgm:t>
    </dgm:pt>
    <dgm:pt modelId="{CCBE9BA1-FA59-5645-9EC4-16DB133AAE90}" type="sibTrans" cxnId="{ACEFA13E-68E1-BD42-AD63-9AFD327F0779}">
      <dgm:prSet/>
      <dgm:spPr/>
      <dgm:t>
        <a:bodyPr/>
        <a:lstStyle/>
        <a:p>
          <a:endParaRPr lang="es-MX"/>
        </a:p>
      </dgm:t>
    </dgm:pt>
    <dgm:pt modelId="{36BEE84B-6DA7-FF41-9F47-8B6748DA92AC}">
      <dgm:prSet custT="1"/>
      <dgm:spPr/>
      <dgm:t>
        <a:bodyPr/>
        <a:lstStyle/>
        <a:p>
          <a:r>
            <a:rPr lang="es-CO" sz="2400" b="1" dirty="0"/>
            <a:t>Empleador o contratante:</a:t>
          </a:r>
          <a:endParaRPr lang="es-CO" sz="2400" dirty="0"/>
        </a:p>
      </dgm:t>
    </dgm:pt>
    <dgm:pt modelId="{C274F3C7-C7C7-6744-A9B2-BBE68751AE21}" type="parTrans" cxnId="{F25AFE4E-A892-A24B-AD14-FA4BBC89623A}">
      <dgm:prSet/>
      <dgm:spPr/>
      <dgm:t>
        <a:bodyPr/>
        <a:lstStyle/>
        <a:p>
          <a:endParaRPr lang="es-MX"/>
        </a:p>
      </dgm:t>
    </dgm:pt>
    <dgm:pt modelId="{034DD6DF-1223-624F-8BFA-6A89DD029C79}" type="sibTrans" cxnId="{F25AFE4E-A892-A24B-AD14-FA4BBC89623A}">
      <dgm:prSet/>
      <dgm:spPr/>
      <dgm:t>
        <a:bodyPr/>
        <a:lstStyle/>
        <a:p>
          <a:endParaRPr lang="es-MX"/>
        </a:p>
      </dgm:t>
    </dgm:pt>
    <dgm:pt modelId="{AEBA5C2D-C578-7C4D-B4F5-D6B8D6B09946}">
      <dgm:prSet custT="1"/>
      <dgm:spPr/>
      <dgm:t>
        <a:bodyPr/>
        <a:lstStyle/>
        <a:p>
          <a:r>
            <a:rPr lang="es-CO" sz="2000" dirty="0"/>
            <a:t>Cumplir, con las actividades del Programa de RI para la RL y O.</a:t>
          </a:r>
        </a:p>
      </dgm:t>
    </dgm:pt>
    <dgm:pt modelId="{96511A07-7D1B-994C-9CAD-477FDE1F5D56}" type="parTrans" cxnId="{F8E242F8-B29F-1943-B320-C8A7EE27E1BE}">
      <dgm:prSet/>
      <dgm:spPr/>
      <dgm:t>
        <a:bodyPr/>
        <a:lstStyle/>
        <a:p>
          <a:endParaRPr lang="es-MX"/>
        </a:p>
      </dgm:t>
    </dgm:pt>
    <dgm:pt modelId="{D46090E6-4148-C047-AFF4-6B530B4F3058}" type="sibTrans" cxnId="{F8E242F8-B29F-1943-B320-C8A7EE27E1BE}">
      <dgm:prSet/>
      <dgm:spPr/>
      <dgm:t>
        <a:bodyPr/>
        <a:lstStyle/>
        <a:p>
          <a:endParaRPr lang="es-MX"/>
        </a:p>
      </dgm:t>
    </dgm:pt>
    <dgm:pt modelId="{3C401C88-A196-A040-A963-7FE1E8716FED}">
      <dgm:prSet custT="1"/>
      <dgm:spPr/>
      <dgm:t>
        <a:bodyPr/>
        <a:lstStyle/>
        <a:p>
          <a:r>
            <a:rPr lang="es-CO" sz="1600" dirty="0"/>
            <a:t>Médico fisiatra, Fisioterapeuta, TO y Psicólogo, Médico SST o SO, Atención del trabajador, Registros claros / acciones, TTO, planes de RHB y hallazgos clínicos y paraclínicos del trabajador, dejar registro del concepto de RHB y pronóstico de RHB.</a:t>
          </a:r>
        </a:p>
      </dgm:t>
    </dgm:pt>
    <dgm:pt modelId="{23DBB5BA-8B94-D54E-BBCD-CFF28043C5DB}" type="parTrans" cxnId="{5992A48D-3B2D-B341-B444-CB880C0FF287}">
      <dgm:prSet/>
      <dgm:spPr/>
      <dgm:t>
        <a:bodyPr/>
        <a:lstStyle/>
        <a:p>
          <a:endParaRPr lang="es-MX"/>
        </a:p>
      </dgm:t>
    </dgm:pt>
    <dgm:pt modelId="{E1D8ED6F-08E4-A948-923B-E1FE9E49215E}" type="sibTrans" cxnId="{5992A48D-3B2D-B341-B444-CB880C0FF287}">
      <dgm:prSet/>
      <dgm:spPr/>
      <dgm:t>
        <a:bodyPr/>
        <a:lstStyle/>
        <a:p>
          <a:endParaRPr lang="es-MX"/>
        </a:p>
      </dgm:t>
    </dgm:pt>
    <dgm:pt modelId="{5AC37188-53A7-C54E-9876-16CE05393E27}">
      <dgm:prSet custT="1"/>
      <dgm:spPr/>
      <dgm:t>
        <a:bodyPr/>
        <a:lstStyle/>
        <a:p>
          <a:r>
            <a:rPr lang="es-CO" sz="1800" dirty="0"/>
            <a:t>Suministrar oportunamente la información definición del DX y pronóstico funcional.</a:t>
          </a:r>
        </a:p>
      </dgm:t>
    </dgm:pt>
    <dgm:pt modelId="{43418C65-836A-F740-94E5-CBFCB2A2F41D}" type="parTrans" cxnId="{313AFB93-90CE-1347-BECF-0D6C05106505}">
      <dgm:prSet/>
      <dgm:spPr/>
      <dgm:t>
        <a:bodyPr/>
        <a:lstStyle/>
        <a:p>
          <a:endParaRPr lang="es-MX"/>
        </a:p>
      </dgm:t>
    </dgm:pt>
    <dgm:pt modelId="{3EEC5C1A-9FE1-8344-BB45-EE515A128EF1}" type="sibTrans" cxnId="{313AFB93-90CE-1347-BECF-0D6C05106505}">
      <dgm:prSet/>
      <dgm:spPr/>
      <dgm:t>
        <a:bodyPr/>
        <a:lstStyle/>
        <a:p>
          <a:endParaRPr lang="es-MX"/>
        </a:p>
      </dgm:t>
    </dgm:pt>
    <dgm:pt modelId="{77433DDC-615B-034E-A68E-B81A06BDADE1}">
      <dgm:prSet/>
      <dgm:spPr/>
      <dgm:t>
        <a:bodyPr/>
        <a:lstStyle/>
        <a:p>
          <a:r>
            <a:rPr lang="es-CO" dirty="0"/>
            <a:t>Contar estructura de servicios propia o contratada / procesos de RHB funcional y laboral, que conduzcan a la RL u orientación ocupacional</a:t>
          </a:r>
        </a:p>
      </dgm:t>
    </dgm:pt>
    <dgm:pt modelId="{4FABD658-88C4-AD44-9BF7-6EA77753D237}" type="parTrans" cxnId="{885EB50B-F383-BF4F-A8FB-7713C1FC77B7}">
      <dgm:prSet/>
      <dgm:spPr/>
      <dgm:t>
        <a:bodyPr/>
        <a:lstStyle/>
        <a:p>
          <a:endParaRPr lang="es-MX"/>
        </a:p>
      </dgm:t>
    </dgm:pt>
    <dgm:pt modelId="{90CAA0FC-4801-D84C-AC34-8D2437EA809F}" type="sibTrans" cxnId="{885EB50B-F383-BF4F-A8FB-7713C1FC77B7}">
      <dgm:prSet/>
      <dgm:spPr/>
      <dgm:t>
        <a:bodyPr/>
        <a:lstStyle/>
        <a:p>
          <a:endParaRPr lang="es-MX"/>
        </a:p>
      </dgm:t>
    </dgm:pt>
    <dgm:pt modelId="{9ADB36B4-D9A6-B246-B89F-51866AADEC7C}">
      <dgm:prSet custT="1"/>
      <dgm:spPr/>
      <dgm:t>
        <a:bodyPr/>
        <a:lstStyle/>
        <a:p>
          <a:r>
            <a:rPr lang="es-CO" sz="1400" dirty="0"/>
            <a:t>Aportará </a:t>
          </a:r>
          <a:r>
            <a:rPr lang="es-CO" sz="1400" dirty="0">
              <a:solidFill>
                <a:srgbClr val="FF0000"/>
              </a:solidFill>
            </a:rPr>
            <a:t>perfiles de los cargos </a:t>
          </a:r>
          <a:r>
            <a:rPr lang="es-CO" sz="1400" dirty="0"/>
            <a:t>actualizados, facilitar al equipo interdisciplinario </a:t>
          </a:r>
          <a:r>
            <a:rPr lang="es-CO" sz="1400" dirty="0">
              <a:solidFill>
                <a:srgbClr val="FF0000"/>
              </a:solidFill>
            </a:rPr>
            <a:t>análisis de </a:t>
          </a:r>
          <a:r>
            <a:rPr lang="es-CO" sz="1400" dirty="0" err="1">
              <a:solidFill>
                <a:srgbClr val="FF0000"/>
              </a:solidFill>
            </a:rPr>
            <a:t>Pto</a:t>
          </a:r>
          <a:r>
            <a:rPr lang="es-CO" sz="1400" dirty="0">
              <a:solidFill>
                <a:srgbClr val="FF0000"/>
              </a:solidFill>
            </a:rPr>
            <a:t> de trabajo:</a:t>
          </a:r>
          <a:r>
            <a:rPr lang="es-CO" sz="1400" dirty="0"/>
            <a:t> Incluir la descripción de las demandas físicas, psicológicas, técnicas y experiencia / desempeño / manual de funciones y procedimientos seguros. </a:t>
          </a:r>
        </a:p>
      </dgm:t>
    </dgm:pt>
    <dgm:pt modelId="{D3F46538-A85A-DE47-B141-71DECBD46BD5}" type="parTrans" cxnId="{04B10C90-8934-FA42-ACA7-5D9574CFF37C}">
      <dgm:prSet/>
      <dgm:spPr/>
      <dgm:t>
        <a:bodyPr/>
        <a:lstStyle/>
        <a:p>
          <a:endParaRPr lang="es-MX"/>
        </a:p>
      </dgm:t>
    </dgm:pt>
    <dgm:pt modelId="{B6439BE1-EE2F-FA46-98D5-1383FFE92D4C}" type="sibTrans" cxnId="{04B10C90-8934-FA42-ACA7-5D9574CFF37C}">
      <dgm:prSet/>
      <dgm:spPr/>
      <dgm:t>
        <a:bodyPr/>
        <a:lstStyle/>
        <a:p>
          <a:endParaRPr lang="es-MX"/>
        </a:p>
      </dgm:t>
    </dgm:pt>
    <dgm:pt modelId="{B29B74B6-DEC8-D740-B03F-54DCD8FD5B92}" type="pres">
      <dgm:prSet presAssocID="{B8A87003-0000-0944-B39E-48079FFB444B}" presName="Name0" presStyleCnt="0">
        <dgm:presLayoutVars>
          <dgm:chMax val="5"/>
          <dgm:chPref val="5"/>
          <dgm:dir/>
          <dgm:animLvl val="lvl"/>
        </dgm:presLayoutVars>
      </dgm:prSet>
      <dgm:spPr/>
      <dgm:t>
        <a:bodyPr/>
        <a:lstStyle/>
        <a:p>
          <a:endParaRPr lang="es-ES"/>
        </a:p>
      </dgm:t>
    </dgm:pt>
    <dgm:pt modelId="{E08C4A7E-379C-484F-8FFB-BB28680891D8}" type="pres">
      <dgm:prSet presAssocID="{CB11E920-C4A6-FC44-8AC3-26EDB82E6A3B}" presName="parentText1" presStyleLbl="node1" presStyleIdx="0" presStyleCnt="5" custLinFactNeighborY="934">
        <dgm:presLayoutVars>
          <dgm:chMax/>
          <dgm:chPref val="3"/>
          <dgm:bulletEnabled val="1"/>
        </dgm:presLayoutVars>
      </dgm:prSet>
      <dgm:spPr/>
      <dgm:t>
        <a:bodyPr/>
        <a:lstStyle/>
        <a:p>
          <a:endParaRPr lang="es-ES"/>
        </a:p>
      </dgm:t>
    </dgm:pt>
    <dgm:pt modelId="{2EE5D7D3-0F3E-1644-93DB-7FBA7AFC5D4B}" type="pres">
      <dgm:prSet presAssocID="{CB11E920-C4A6-FC44-8AC3-26EDB82E6A3B}" presName="childText1" presStyleLbl="solidAlignAcc1" presStyleIdx="0" presStyleCnt="5">
        <dgm:presLayoutVars>
          <dgm:chMax val="0"/>
          <dgm:chPref val="0"/>
          <dgm:bulletEnabled val="1"/>
        </dgm:presLayoutVars>
      </dgm:prSet>
      <dgm:spPr/>
      <dgm:t>
        <a:bodyPr/>
        <a:lstStyle/>
        <a:p>
          <a:endParaRPr lang="es-ES"/>
        </a:p>
      </dgm:t>
    </dgm:pt>
    <dgm:pt modelId="{FE94F183-CA9B-2540-A3A9-443CD81BA0BA}" type="pres">
      <dgm:prSet presAssocID="{0F7A5FBD-0FC0-DF41-B58C-1479DA1D7407}" presName="parentText2" presStyleLbl="node1" presStyleIdx="1" presStyleCnt="5">
        <dgm:presLayoutVars>
          <dgm:chMax/>
          <dgm:chPref val="3"/>
          <dgm:bulletEnabled val="1"/>
        </dgm:presLayoutVars>
      </dgm:prSet>
      <dgm:spPr/>
      <dgm:t>
        <a:bodyPr/>
        <a:lstStyle/>
        <a:p>
          <a:endParaRPr lang="es-ES"/>
        </a:p>
      </dgm:t>
    </dgm:pt>
    <dgm:pt modelId="{4B26D016-837D-B74B-846A-77CEBDC64668}" type="pres">
      <dgm:prSet presAssocID="{0F7A5FBD-0FC0-DF41-B58C-1479DA1D7407}" presName="childText2" presStyleLbl="solidAlignAcc1" presStyleIdx="1" presStyleCnt="5">
        <dgm:presLayoutVars>
          <dgm:chMax val="0"/>
          <dgm:chPref val="0"/>
          <dgm:bulletEnabled val="1"/>
        </dgm:presLayoutVars>
      </dgm:prSet>
      <dgm:spPr/>
      <dgm:t>
        <a:bodyPr/>
        <a:lstStyle/>
        <a:p>
          <a:endParaRPr lang="es-ES"/>
        </a:p>
      </dgm:t>
    </dgm:pt>
    <dgm:pt modelId="{F986F67D-92B9-2E43-ACE9-8A42389A1C10}" type="pres">
      <dgm:prSet presAssocID="{935CFB43-CA1E-5846-BEF1-D70FCA332112}" presName="parentText3" presStyleLbl="node1" presStyleIdx="2" presStyleCnt="5">
        <dgm:presLayoutVars>
          <dgm:chMax/>
          <dgm:chPref val="3"/>
          <dgm:bulletEnabled val="1"/>
        </dgm:presLayoutVars>
      </dgm:prSet>
      <dgm:spPr/>
      <dgm:t>
        <a:bodyPr/>
        <a:lstStyle/>
        <a:p>
          <a:endParaRPr lang="es-ES"/>
        </a:p>
      </dgm:t>
    </dgm:pt>
    <dgm:pt modelId="{6428D709-5A42-CA43-A0A9-49C28DBBD4BC}" type="pres">
      <dgm:prSet presAssocID="{935CFB43-CA1E-5846-BEF1-D70FCA332112}" presName="childText3" presStyleLbl="solidAlignAcc1" presStyleIdx="2" presStyleCnt="5">
        <dgm:presLayoutVars>
          <dgm:chMax val="0"/>
          <dgm:chPref val="0"/>
          <dgm:bulletEnabled val="1"/>
        </dgm:presLayoutVars>
      </dgm:prSet>
      <dgm:spPr/>
      <dgm:t>
        <a:bodyPr/>
        <a:lstStyle/>
        <a:p>
          <a:endParaRPr lang="es-ES"/>
        </a:p>
      </dgm:t>
    </dgm:pt>
    <dgm:pt modelId="{446AA99D-A141-F249-BC3C-38AA6CA6FC75}" type="pres">
      <dgm:prSet presAssocID="{034ABBC3-2C86-6741-A5CF-752077435D5E}" presName="parentText4" presStyleLbl="node1" presStyleIdx="3" presStyleCnt="5">
        <dgm:presLayoutVars>
          <dgm:chMax/>
          <dgm:chPref val="3"/>
          <dgm:bulletEnabled val="1"/>
        </dgm:presLayoutVars>
      </dgm:prSet>
      <dgm:spPr/>
      <dgm:t>
        <a:bodyPr/>
        <a:lstStyle/>
        <a:p>
          <a:endParaRPr lang="es-ES"/>
        </a:p>
      </dgm:t>
    </dgm:pt>
    <dgm:pt modelId="{8C8AC199-9EC9-5E4B-AD23-BA6B852AB583}" type="pres">
      <dgm:prSet presAssocID="{034ABBC3-2C86-6741-A5CF-752077435D5E}" presName="childText4" presStyleLbl="solidAlignAcc1" presStyleIdx="3" presStyleCnt="5">
        <dgm:presLayoutVars>
          <dgm:chMax val="0"/>
          <dgm:chPref val="0"/>
          <dgm:bulletEnabled val="1"/>
        </dgm:presLayoutVars>
      </dgm:prSet>
      <dgm:spPr/>
      <dgm:t>
        <a:bodyPr/>
        <a:lstStyle/>
        <a:p>
          <a:endParaRPr lang="es-ES"/>
        </a:p>
      </dgm:t>
    </dgm:pt>
    <dgm:pt modelId="{2669FDE3-05DB-894D-ADA3-FC47F006849A}" type="pres">
      <dgm:prSet presAssocID="{36BEE84B-6DA7-FF41-9F47-8B6748DA92AC}" presName="parentText5" presStyleLbl="node1" presStyleIdx="4" presStyleCnt="5">
        <dgm:presLayoutVars>
          <dgm:chMax/>
          <dgm:chPref val="3"/>
          <dgm:bulletEnabled val="1"/>
        </dgm:presLayoutVars>
      </dgm:prSet>
      <dgm:spPr/>
      <dgm:t>
        <a:bodyPr/>
        <a:lstStyle/>
        <a:p>
          <a:endParaRPr lang="es-ES"/>
        </a:p>
      </dgm:t>
    </dgm:pt>
    <dgm:pt modelId="{CA5AB5B6-9A36-374E-A637-17B36293C242}" type="pres">
      <dgm:prSet presAssocID="{36BEE84B-6DA7-FF41-9F47-8B6748DA92AC}" presName="childText5" presStyleLbl="solidAlignAcc1" presStyleIdx="4" presStyleCnt="5">
        <dgm:presLayoutVars>
          <dgm:chMax val="0"/>
          <dgm:chPref val="0"/>
          <dgm:bulletEnabled val="1"/>
        </dgm:presLayoutVars>
      </dgm:prSet>
      <dgm:spPr/>
      <dgm:t>
        <a:bodyPr/>
        <a:lstStyle/>
        <a:p>
          <a:endParaRPr lang="es-ES"/>
        </a:p>
      </dgm:t>
    </dgm:pt>
  </dgm:ptLst>
  <dgm:cxnLst>
    <dgm:cxn modelId="{313AFB93-90CE-1347-BECF-0D6C05106505}" srcId="{935CFB43-CA1E-5846-BEF1-D70FCA332112}" destId="{5AC37188-53A7-C54E-9876-16CE05393E27}" srcOrd="0" destOrd="0" parTransId="{43418C65-836A-F740-94E5-CBFCB2A2F41D}" sibTransId="{3EEC5C1A-9FE1-8344-BB45-EE515A128EF1}"/>
    <dgm:cxn modelId="{CAEFAFEE-BA5C-DC41-83DD-A1890378780E}" type="presOf" srcId="{427F8C1A-E1F0-B049-8B8F-0BB90F150DAD}" destId="{8C8AC199-9EC9-5E4B-AD23-BA6B852AB583}" srcOrd="0" destOrd="1" presId="urn:microsoft.com/office/officeart/2009/3/layout/IncreasingArrowsProcess"/>
    <dgm:cxn modelId="{363B40F3-BCD7-3841-9663-3C319E10E64E}" type="presOf" srcId="{AEBA5C2D-C578-7C4D-B4F5-D6B8D6B09946}" destId="{2EE5D7D3-0F3E-1644-93DB-7FBA7AFC5D4B}" srcOrd="0" destOrd="0" presId="urn:microsoft.com/office/officeart/2009/3/layout/IncreasingArrowsProcess"/>
    <dgm:cxn modelId="{F3F2FD45-4B8E-8742-A983-C646EDC6DE74}" type="presOf" srcId="{B8A87003-0000-0944-B39E-48079FFB444B}" destId="{B29B74B6-DEC8-D740-B03F-54DCD8FD5B92}" srcOrd="0" destOrd="0" presId="urn:microsoft.com/office/officeart/2009/3/layout/IncreasingArrowsProcess"/>
    <dgm:cxn modelId="{ACEFA13E-68E1-BD42-AD63-9AFD327F0779}" srcId="{034ABBC3-2C86-6741-A5CF-752077435D5E}" destId="{427F8C1A-E1F0-B049-8B8F-0BB90F150DAD}" srcOrd="1" destOrd="0" parTransId="{6A2ABE14-4233-174D-B459-0F362F48BB2D}" sibTransId="{CCBE9BA1-FA59-5645-9EC4-16DB133AAE90}"/>
    <dgm:cxn modelId="{4D160AAC-9C41-1D47-98E0-9CA343E896F5}" type="presOf" srcId="{5AC37188-53A7-C54E-9876-16CE05393E27}" destId="{6428D709-5A42-CA43-A0A9-49C28DBBD4BC}" srcOrd="0" destOrd="0" presId="urn:microsoft.com/office/officeart/2009/3/layout/IncreasingArrowsProcess"/>
    <dgm:cxn modelId="{EFA5E022-DA76-D44A-8EC0-19FB3702DCD7}" type="presOf" srcId="{034ABBC3-2C86-6741-A5CF-752077435D5E}" destId="{446AA99D-A141-F249-BC3C-38AA6CA6FC75}" srcOrd="0" destOrd="0" presId="urn:microsoft.com/office/officeart/2009/3/layout/IncreasingArrowsProcess"/>
    <dgm:cxn modelId="{885EB50B-F383-BF4F-A8FB-7713C1FC77B7}" srcId="{034ABBC3-2C86-6741-A5CF-752077435D5E}" destId="{77433DDC-615B-034E-A68E-B81A06BDADE1}" srcOrd="0" destOrd="0" parTransId="{4FABD658-88C4-AD44-9BF7-6EA77753D237}" sibTransId="{90CAA0FC-4801-D84C-AC34-8D2437EA809F}"/>
    <dgm:cxn modelId="{C99AD461-E93F-6D47-B624-71803919AE05}" type="presOf" srcId="{935CFB43-CA1E-5846-BEF1-D70FCA332112}" destId="{F986F67D-92B9-2E43-ACE9-8A42389A1C10}" srcOrd="0" destOrd="0" presId="urn:microsoft.com/office/officeart/2009/3/layout/IncreasingArrowsProcess"/>
    <dgm:cxn modelId="{F25AFE4E-A892-A24B-AD14-FA4BBC89623A}" srcId="{B8A87003-0000-0944-B39E-48079FFB444B}" destId="{36BEE84B-6DA7-FF41-9F47-8B6748DA92AC}" srcOrd="4" destOrd="0" parTransId="{C274F3C7-C7C7-6744-A9B2-BBE68751AE21}" sibTransId="{034DD6DF-1223-624F-8BFA-6A89DD029C79}"/>
    <dgm:cxn modelId="{912E9E94-FADB-C243-9198-4B4C6F7C27EC}" srcId="{B8A87003-0000-0944-B39E-48079FFB444B}" destId="{0F7A5FBD-0FC0-DF41-B58C-1479DA1D7407}" srcOrd="1" destOrd="0" parTransId="{5C534F40-825E-0E4F-A849-1CE8F989772A}" sibTransId="{879D885F-3BC1-7B48-8728-3CC52DF3BDF6}"/>
    <dgm:cxn modelId="{FCE33040-DFAC-744C-B1FD-6A8165AC6303}" srcId="{B8A87003-0000-0944-B39E-48079FFB444B}" destId="{CB11E920-C4A6-FC44-8AC3-26EDB82E6A3B}" srcOrd="0" destOrd="0" parTransId="{D6F6392B-0170-234D-8B36-6412BFD5A3E6}" sibTransId="{863039D2-80CF-3B4B-8409-E1B1620B797F}"/>
    <dgm:cxn modelId="{30E9BF1C-7E3D-DD46-95A7-A1ADDAA7848B}" srcId="{B8A87003-0000-0944-B39E-48079FFB444B}" destId="{935CFB43-CA1E-5846-BEF1-D70FCA332112}" srcOrd="2" destOrd="0" parTransId="{9841A0DB-61D0-9743-975F-A52647AD8C84}" sibTransId="{B6CB73E2-62E5-954A-ACD5-87C24ADDDACC}"/>
    <dgm:cxn modelId="{04B10C90-8934-FA42-ACA7-5D9574CFF37C}" srcId="{36BEE84B-6DA7-FF41-9F47-8B6748DA92AC}" destId="{9ADB36B4-D9A6-B246-B89F-51866AADEC7C}" srcOrd="0" destOrd="0" parTransId="{D3F46538-A85A-DE47-B141-71DECBD46BD5}" sibTransId="{B6439BE1-EE2F-FA46-98D5-1383FFE92D4C}"/>
    <dgm:cxn modelId="{6BBE1E89-C30D-8A49-A79E-2A4DD8315FA5}" type="presOf" srcId="{0F7A5FBD-0FC0-DF41-B58C-1479DA1D7407}" destId="{FE94F183-CA9B-2540-A3A9-443CD81BA0BA}" srcOrd="0" destOrd="0" presId="urn:microsoft.com/office/officeart/2009/3/layout/IncreasingArrowsProcess"/>
    <dgm:cxn modelId="{5ACEBB24-10F4-1940-A6E7-A1DC21ACD016}" type="presOf" srcId="{36BEE84B-6DA7-FF41-9F47-8B6748DA92AC}" destId="{2669FDE3-05DB-894D-ADA3-FC47F006849A}" srcOrd="0" destOrd="0" presId="urn:microsoft.com/office/officeart/2009/3/layout/IncreasingArrowsProcess"/>
    <dgm:cxn modelId="{5F06A4E5-1970-284E-8491-DC27553EB9B7}" type="presOf" srcId="{3C401C88-A196-A040-A963-7FE1E8716FED}" destId="{4B26D016-837D-B74B-846A-77CEBDC64668}" srcOrd="0" destOrd="0" presId="urn:microsoft.com/office/officeart/2009/3/layout/IncreasingArrowsProcess"/>
    <dgm:cxn modelId="{F8E242F8-B29F-1943-B320-C8A7EE27E1BE}" srcId="{CB11E920-C4A6-FC44-8AC3-26EDB82E6A3B}" destId="{AEBA5C2D-C578-7C4D-B4F5-D6B8D6B09946}" srcOrd="0" destOrd="0" parTransId="{96511A07-7D1B-994C-9CAD-477FDE1F5D56}" sibTransId="{D46090E6-4148-C047-AFF4-6B530B4F3058}"/>
    <dgm:cxn modelId="{B3520976-BE16-3546-A180-B7DD76357E9E}" type="presOf" srcId="{77433DDC-615B-034E-A68E-B81A06BDADE1}" destId="{8C8AC199-9EC9-5E4B-AD23-BA6B852AB583}" srcOrd="0" destOrd="0" presId="urn:microsoft.com/office/officeart/2009/3/layout/IncreasingArrowsProcess"/>
    <dgm:cxn modelId="{5992A48D-3B2D-B341-B444-CB880C0FF287}" srcId="{0F7A5FBD-0FC0-DF41-B58C-1479DA1D7407}" destId="{3C401C88-A196-A040-A963-7FE1E8716FED}" srcOrd="0" destOrd="0" parTransId="{23DBB5BA-8B94-D54E-BBCD-CFF28043C5DB}" sibTransId="{E1D8ED6F-08E4-A948-923B-E1FE9E49215E}"/>
    <dgm:cxn modelId="{D7FEFFFF-2195-024E-9261-C16C2C44EE56}" type="presOf" srcId="{CB11E920-C4A6-FC44-8AC3-26EDB82E6A3B}" destId="{E08C4A7E-379C-484F-8FFB-BB28680891D8}" srcOrd="0" destOrd="0" presId="urn:microsoft.com/office/officeart/2009/3/layout/IncreasingArrowsProcess"/>
    <dgm:cxn modelId="{4AB66235-D240-F04A-B42A-248BF8072B28}" srcId="{B8A87003-0000-0944-B39E-48079FFB444B}" destId="{034ABBC3-2C86-6741-A5CF-752077435D5E}" srcOrd="3" destOrd="0" parTransId="{DB7238D8-899C-064A-9F45-7AC5E69276C0}" sibTransId="{0C519A1C-6F52-E54F-A2DE-C7BC9C603BA3}"/>
    <dgm:cxn modelId="{EAB0E54C-04F1-654D-A0C0-80B1866C327C}" type="presOf" srcId="{9ADB36B4-D9A6-B246-B89F-51866AADEC7C}" destId="{CA5AB5B6-9A36-374E-A637-17B36293C242}" srcOrd="0" destOrd="0" presId="urn:microsoft.com/office/officeart/2009/3/layout/IncreasingArrowsProcess"/>
    <dgm:cxn modelId="{808C3A7E-BBFD-834E-A4D6-5C1EBCD934E8}" type="presParOf" srcId="{B29B74B6-DEC8-D740-B03F-54DCD8FD5B92}" destId="{E08C4A7E-379C-484F-8FFB-BB28680891D8}" srcOrd="0" destOrd="0" presId="urn:microsoft.com/office/officeart/2009/3/layout/IncreasingArrowsProcess"/>
    <dgm:cxn modelId="{240047E5-61D2-C147-ADBD-15260CA63F1B}" type="presParOf" srcId="{B29B74B6-DEC8-D740-B03F-54DCD8FD5B92}" destId="{2EE5D7D3-0F3E-1644-93DB-7FBA7AFC5D4B}" srcOrd="1" destOrd="0" presId="urn:microsoft.com/office/officeart/2009/3/layout/IncreasingArrowsProcess"/>
    <dgm:cxn modelId="{B6526403-2640-5D44-996E-1F45078272C9}" type="presParOf" srcId="{B29B74B6-DEC8-D740-B03F-54DCD8FD5B92}" destId="{FE94F183-CA9B-2540-A3A9-443CD81BA0BA}" srcOrd="2" destOrd="0" presId="urn:microsoft.com/office/officeart/2009/3/layout/IncreasingArrowsProcess"/>
    <dgm:cxn modelId="{DDED76F3-0165-B744-A796-12D8CA192562}" type="presParOf" srcId="{B29B74B6-DEC8-D740-B03F-54DCD8FD5B92}" destId="{4B26D016-837D-B74B-846A-77CEBDC64668}" srcOrd="3" destOrd="0" presId="urn:microsoft.com/office/officeart/2009/3/layout/IncreasingArrowsProcess"/>
    <dgm:cxn modelId="{D3AB2DA7-0AB8-4E4A-A6C7-F8981FD7F8AB}" type="presParOf" srcId="{B29B74B6-DEC8-D740-B03F-54DCD8FD5B92}" destId="{F986F67D-92B9-2E43-ACE9-8A42389A1C10}" srcOrd="4" destOrd="0" presId="urn:microsoft.com/office/officeart/2009/3/layout/IncreasingArrowsProcess"/>
    <dgm:cxn modelId="{ED8DE628-3210-1D40-B3D6-A24369B7F3CE}" type="presParOf" srcId="{B29B74B6-DEC8-D740-B03F-54DCD8FD5B92}" destId="{6428D709-5A42-CA43-A0A9-49C28DBBD4BC}" srcOrd="5" destOrd="0" presId="urn:microsoft.com/office/officeart/2009/3/layout/IncreasingArrowsProcess"/>
    <dgm:cxn modelId="{264EAF2B-EF65-9745-9921-663D22C41455}" type="presParOf" srcId="{B29B74B6-DEC8-D740-B03F-54DCD8FD5B92}" destId="{446AA99D-A141-F249-BC3C-38AA6CA6FC75}" srcOrd="6" destOrd="0" presId="urn:microsoft.com/office/officeart/2009/3/layout/IncreasingArrowsProcess"/>
    <dgm:cxn modelId="{B5B25EE7-95A4-144A-9BFA-AA368F739984}" type="presParOf" srcId="{B29B74B6-DEC8-D740-B03F-54DCD8FD5B92}" destId="{8C8AC199-9EC9-5E4B-AD23-BA6B852AB583}" srcOrd="7" destOrd="0" presId="urn:microsoft.com/office/officeart/2009/3/layout/IncreasingArrowsProcess"/>
    <dgm:cxn modelId="{C181A62E-0A96-5F47-AD22-4ABE307E8696}" type="presParOf" srcId="{B29B74B6-DEC8-D740-B03F-54DCD8FD5B92}" destId="{2669FDE3-05DB-894D-ADA3-FC47F006849A}" srcOrd="8" destOrd="0" presId="urn:microsoft.com/office/officeart/2009/3/layout/IncreasingArrowsProcess"/>
    <dgm:cxn modelId="{8852B14A-A07D-D64F-80F9-28B94C1E1BD4}" type="presParOf" srcId="{B29B74B6-DEC8-D740-B03F-54DCD8FD5B92}" destId="{CA5AB5B6-9A36-374E-A637-17B36293C242}" srcOrd="9"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6498E6B3-1344-9242-868A-E6D79E5F767F}" type="doc">
      <dgm:prSet loTypeId="urn:microsoft.com/office/officeart/2005/8/layout/radial5" loCatId="" qsTypeId="urn:microsoft.com/office/officeart/2005/8/quickstyle/simple1" qsCatId="simple" csTypeId="urn:microsoft.com/office/officeart/2005/8/colors/colorful5" csCatId="colorful" phldr="1"/>
      <dgm:spPr/>
      <dgm:t>
        <a:bodyPr/>
        <a:lstStyle/>
        <a:p>
          <a:endParaRPr lang="es-MX"/>
        </a:p>
      </dgm:t>
    </dgm:pt>
    <dgm:pt modelId="{0DA1AAA1-DF0A-3944-A9AB-6BE590FFFE49}">
      <dgm:prSet custT="1"/>
      <dgm:spPr/>
      <dgm:t>
        <a:bodyPr/>
        <a:lstStyle/>
        <a:p>
          <a:r>
            <a:rPr lang="es-CO" sz="1800" b="1">
              <a:solidFill>
                <a:schemeClr val="tx1"/>
              </a:solidFill>
            </a:rPr>
            <a:t>Instrumentos y gestión de la información </a:t>
          </a:r>
          <a:endParaRPr lang="es-CO" sz="1800">
            <a:solidFill>
              <a:schemeClr val="tx1"/>
            </a:solidFill>
          </a:endParaRPr>
        </a:p>
      </dgm:t>
    </dgm:pt>
    <dgm:pt modelId="{CEA6D801-A624-1E49-A26E-46709CA762F9}" type="parTrans" cxnId="{1FB1D44C-AE2E-6349-A06A-FDAAB867B6CE}">
      <dgm:prSet/>
      <dgm:spPr/>
      <dgm:t>
        <a:bodyPr/>
        <a:lstStyle/>
        <a:p>
          <a:endParaRPr lang="es-MX" sz="2800">
            <a:solidFill>
              <a:schemeClr val="tx1"/>
            </a:solidFill>
          </a:endParaRPr>
        </a:p>
      </dgm:t>
    </dgm:pt>
    <dgm:pt modelId="{8F57A247-8D2C-3B45-BAE4-A7BBA399B143}" type="sibTrans" cxnId="{1FB1D44C-AE2E-6349-A06A-FDAAB867B6CE}">
      <dgm:prSet/>
      <dgm:spPr/>
      <dgm:t>
        <a:bodyPr/>
        <a:lstStyle/>
        <a:p>
          <a:endParaRPr lang="es-MX" sz="2800">
            <a:solidFill>
              <a:schemeClr val="tx1"/>
            </a:solidFill>
          </a:endParaRPr>
        </a:p>
      </dgm:t>
    </dgm:pt>
    <dgm:pt modelId="{F830B7B6-B3A2-3B41-81A3-1B6A138DAC7F}">
      <dgm:prSet custT="1"/>
      <dgm:spPr/>
      <dgm:t>
        <a:bodyPr/>
        <a:lstStyle/>
        <a:p>
          <a:r>
            <a:rPr lang="es-CO" sz="1600">
              <a:solidFill>
                <a:schemeClr val="tx1"/>
              </a:solidFill>
            </a:rPr>
            <a:t>Epicrisis</a:t>
          </a:r>
        </a:p>
      </dgm:t>
    </dgm:pt>
    <dgm:pt modelId="{9991ED3F-BF55-E642-B035-4C764AE65CA4}" type="parTrans" cxnId="{2AF2B5EE-29CD-C441-B52A-C1DF25F692D5}">
      <dgm:prSet custT="1"/>
      <dgm:spPr/>
      <dgm:t>
        <a:bodyPr/>
        <a:lstStyle/>
        <a:p>
          <a:endParaRPr lang="es-MX" sz="1600">
            <a:solidFill>
              <a:schemeClr val="tx1"/>
            </a:solidFill>
          </a:endParaRPr>
        </a:p>
      </dgm:t>
    </dgm:pt>
    <dgm:pt modelId="{0CDA8982-22B0-3448-9CBB-ED12E8D5FB0F}" type="sibTrans" cxnId="{2AF2B5EE-29CD-C441-B52A-C1DF25F692D5}">
      <dgm:prSet/>
      <dgm:spPr/>
      <dgm:t>
        <a:bodyPr/>
        <a:lstStyle/>
        <a:p>
          <a:endParaRPr lang="es-MX" sz="2800">
            <a:solidFill>
              <a:schemeClr val="tx1"/>
            </a:solidFill>
          </a:endParaRPr>
        </a:p>
      </dgm:t>
    </dgm:pt>
    <dgm:pt modelId="{92241641-195A-9D43-B72E-A6B94F4080F0}">
      <dgm:prSet custT="1"/>
      <dgm:spPr/>
      <dgm:t>
        <a:bodyPr/>
        <a:lstStyle/>
        <a:p>
          <a:r>
            <a:rPr lang="es-CO" sz="1600">
              <a:solidFill>
                <a:schemeClr val="tx1"/>
              </a:solidFill>
            </a:rPr>
            <a:t>Análisis de los requerimientos del puesto de trabajo</a:t>
          </a:r>
        </a:p>
      </dgm:t>
    </dgm:pt>
    <dgm:pt modelId="{B6E8CE20-E0A5-6A4F-AE9B-C4DAD2739DB6}" type="parTrans" cxnId="{1973D1FD-5A04-A546-B124-8E1E01D55F4B}">
      <dgm:prSet custT="1"/>
      <dgm:spPr/>
      <dgm:t>
        <a:bodyPr/>
        <a:lstStyle/>
        <a:p>
          <a:endParaRPr lang="es-MX" sz="1600">
            <a:solidFill>
              <a:schemeClr val="tx1"/>
            </a:solidFill>
          </a:endParaRPr>
        </a:p>
      </dgm:t>
    </dgm:pt>
    <dgm:pt modelId="{B39D9E43-4734-4444-BAFD-139D40AC5E64}" type="sibTrans" cxnId="{1973D1FD-5A04-A546-B124-8E1E01D55F4B}">
      <dgm:prSet/>
      <dgm:spPr/>
      <dgm:t>
        <a:bodyPr/>
        <a:lstStyle/>
        <a:p>
          <a:endParaRPr lang="es-MX" sz="2800">
            <a:solidFill>
              <a:schemeClr val="tx1"/>
            </a:solidFill>
          </a:endParaRPr>
        </a:p>
      </dgm:t>
    </dgm:pt>
    <dgm:pt modelId="{0E305793-3510-0842-963A-008FFEEA636C}">
      <dgm:prSet custT="1"/>
      <dgm:spPr/>
      <dgm:t>
        <a:bodyPr/>
        <a:lstStyle/>
        <a:p>
          <a:r>
            <a:rPr lang="es-CO" sz="1200" dirty="0">
              <a:solidFill>
                <a:schemeClr val="tx1"/>
              </a:solidFill>
            </a:rPr>
            <a:t>Análisis de factores contextuales, perfil de exigencia ocupacional del </a:t>
          </a:r>
          <a:r>
            <a:rPr lang="es-CO" sz="1200" dirty="0" err="1">
              <a:solidFill>
                <a:schemeClr val="tx1"/>
              </a:solidFill>
            </a:rPr>
            <a:t>pto</a:t>
          </a:r>
          <a:r>
            <a:rPr lang="es-CO" sz="1200" dirty="0">
              <a:solidFill>
                <a:schemeClr val="tx1"/>
              </a:solidFill>
            </a:rPr>
            <a:t> de trabajo</a:t>
          </a:r>
        </a:p>
      </dgm:t>
    </dgm:pt>
    <dgm:pt modelId="{A76790CD-90EB-B64F-8E6C-D2CCA559AE7B}" type="parTrans" cxnId="{8AB6B5E8-F1E1-AE48-8ACF-C460E6485774}">
      <dgm:prSet custT="1"/>
      <dgm:spPr/>
      <dgm:t>
        <a:bodyPr/>
        <a:lstStyle/>
        <a:p>
          <a:endParaRPr lang="es-MX" sz="1600">
            <a:solidFill>
              <a:schemeClr val="tx1"/>
            </a:solidFill>
          </a:endParaRPr>
        </a:p>
      </dgm:t>
    </dgm:pt>
    <dgm:pt modelId="{3A39FC40-17C2-E24F-A32C-CA134AA219B8}" type="sibTrans" cxnId="{8AB6B5E8-F1E1-AE48-8ACF-C460E6485774}">
      <dgm:prSet/>
      <dgm:spPr/>
      <dgm:t>
        <a:bodyPr/>
        <a:lstStyle/>
        <a:p>
          <a:endParaRPr lang="es-MX" sz="2800">
            <a:solidFill>
              <a:schemeClr val="tx1"/>
            </a:solidFill>
          </a:endParaRPr>
        </a:p>
      </dgm:t>
    </dgm:pt>
    <dgm:pt modelId="{36DC0DBF-F00E-F845-8B8B-B7C49157D98B}">
      <dgm:prSet custT="1"/>
      <dgm:spPr/>
      <dgm:t>
        <a:bodyPr/>
        <a:lstStyle/>
        <a:p>
          <a:r>
            <a:rPr lang="es-CO" sz="1600">
              <a:solidFill>
                <a:schemeClr val="tx1"/>
              </a:solidFill>
            </a:rPr>
            <a:t>Caracterización de redes sociales y de apoyo</a:t>
          </a:r>
        </a:p>
      </dgm:t>
    </dgm:pt>
    <dgm:pt modelId="{F91744BB-0C8A-0B4C-A56E-5B7A029A1AC8}" type="parTrans" cxnId="{B081CFBC-0056-9E45-930C-9C8E0D4BE2BD}">
      <dgm:prSet custT="1"/>
      <dgm:spPr/>
      <dgm:t>
        <a:bodyPr/>
        <a:lstStyle/>
        <a:p>
          <a:endParaRPr lang="es-MX" sz="1600">
            <a:solidFill>
              <a:schemeClr val="tx1"/>
            </a:solidFill>
          </a:endParaRPr>
        </a:p>
      </dgm:t>
    </dgm:pt>
    <dgm:pt modelId="{C67F0BE1-4A83-F040-8783-5FB23AC01D92}" type="sibTrans" cxnId="{B081CFBC-0056-9E45-930C-9C8E0D4BE2BD}">
      <dgm:prSet/>
      <dgm:spPr/>
      <dgm:t>
        <a:bodyPr/>
        <a:lstStyle/>
        <a:p>
          <a:endParaRPr lang="es-MX" sz="2800">
            <a:solidFill>
              <a:schemeClr val="tx1"/>
            </a:solidFill>
          </a:endParaRPr>
        </a:p>
      </dgm:t>
    </dgm:pt>
    <dgm:pt modelId="{2A873DBA-A37B-2E4D-B147-8EADF50F430E}">
      <dgm:prSet custT="1"/>
      <dgm:spPr/>
      <dgm:t>
        <a:bodyPr/>
        <a:lstStyle/>
        <a:p>
          <a:r>
            <a:rPr lang="es-CO" sz="1600">
              <a:solidFill>
                <a:schemeClr val="tx1"/>
              </a:solidFill>
            </a:rPr>
            <a:t>Caracterización del hogar</a:t>
          </a:r>
        </a:p>
      </dgm:t>
    </dgm:pt>
    <dgm:pt modelId="{E4678187-593C-EA46-BC5E-7A245CCEB260}" type="parTrans" cxnId="{86AB0863-3714-B947-ACCE-A40CC53F6A50}">
      <dgm:prSet custT="1"/>
      <dgm:spPr/>
      <dgm:t>
        <a:bodyPr/>
        <a:lstStyle/>
        <a:p>
          <a:endParaRPr lang="es-MX" sz="1600">
            <a:solidFill>
              <a:schemeClr val="tx1"/>
            </a:solidFill>
          </a:endParaRPr>
        </a:p>
      </dgm:t>
    </dgm:pt>
    <dgm:pt modelId="{26C689E6-DB90-3544-B70F-A8836C0CA71F}" type="sibTrans" cxnId="{86AB0863-3714-B947-ACCE-A40CC53F6A50}">
      <dgm:prSet/>
      <dgm:spPr/>
      <dgm:t>
        <a:bodyPr/>
        <a:lstStyle/>
        <a:p>
          <a:endParaRPr lang="es-MX" sz="2800">
            <a:solidFill>
              <a:schemeClr val="tx1"/>
            </a:solidFill>
          </a:endParaRPr>
        </a:p>
      </dgm:t>
    </dgm:pt>
    <dgm:pt modelId="{5166534B-FC5A-2E43-95EA-66FA589C7185}">
      <dgm:prSet custT="1"/>
      <dgm:spPr/>
      <dgm:t>
        <a:bodyPr/>
        <a:lstStyle/>
        <a:p>
          <a:r>
            <a:rPr lang="es-CO" sz="1400">
              <a:solidFill>
                <a:schemeClr val="tx1"/>
              </a:solidFill>
            </a:rPr>
            <a:t>Tipificación de elementos de interacción social o laboral</a:t>
          </a:r>
        </a:p>
      </dgm:t>
    </dgm:pt>
    <dgm:pt modelId="{3C82C907-E61B-714F-8376-0516ECC53193}" type="parTrans" cxnId="{66526947-28E5-AC4B-A554-48097EA1365A}">
      <dgm:prSet custT="1"/>
      <dgm:spPr/>
      <dgm:t>
        <a:bodyPr/>
        <a:lstStyle/>
        <a:p>
          <a:endParaRPr lang="es-MX" sz="1600">
            <a:solidFill>
              <a:schemeClr val="tx1"/>
            </a:solidFill>
          </a:endParaRPr>
        </a:p>
      </dgm:t>
    </dgm:pt>
    <dgm:pt modelId="{B7D50808-E373-4245-86F2-14A5A5B3184C}" type="sibTrans" cxnId="{66526947-28E5-AC4B-A554-48097EA1365A}">
      <dgm:prSet/>
      <dgm:spPr/>
      <dgm:t>
        <a:bodyPr/>
        <a:lstStyle/>
        <a:p>
          <a:endParaRPr lang="es-MX" sz="2800">
            <a:solidFill>
              <a:schemeClr val="tx1"/>
            </a:solidFill>
          </a:endParaRPr>
        </a:p>
      </dgm:t>
    </dgm:pt>
    <dgm:pt modelId="{C7863366-1200-A44F-8B74-15522D4DF4F1}">
      <dgm:prSet custT="1"/>
      <dgm:spPr/>
      <dgm:t>
        <a:bodyPr/>
        <a:lstStyle/>
        <a:p>
          <a:r>
            <a:rPr lang="es-CO" sz="1600">
              <a:solidFill>
                <a:schemeClr val="tx1"/>
              </a:solidFill>
            </a:rPr>
            <a:t>Familiograma</a:t>
          </a:r>
        </a:p>
      </dgm:t>
    </dgm:pt>
    <dgm:pt modelId="{FB1540BB-C8DE-F143-9B44-FC4A22A41902}" type="parTrans" cxnId="{534F7748-8272-284C-92AD-26FFC5039CB1}">
      <dgm:prSet custT="1"/>
      <dgm:spPr/>
      <dgm:t>
        <a:bodyPr/>
        <a:lstStyle/>
        <a:p>
          <a:endParaRPr lang="es-MX" sz="1600">
            <a:solidFill>
              <a:schemeClr val="tx1"/>
            </a:solidFill>
          </a:endParaRPr>
        </a:p>
      </dgm:t>
    </dgm:pt>
    <dgm:pt modelId="{43CA13DC-7CE3-1843-AEC3-9F36CFB27CD8}" type="sibTrans" cxnId="{534F7748-8272-284C-92AD-26FFC5039CB1}">
      <dgm:prSet/>
      <dgm:spPr/>
      <dgm:t>
        <a:bodyPr/>
        <a:lstStyle/>
        <a:p>
          <a:endParaRPr lang="es-MX" sz="2800">
            <a:solidFill>
              <a:schemeClr val="tx1"/>
            </a:solidFill>
          </a:endParaRPr>
        </a:p>
      </dgm:t>
    </dgm:pt>
    <dgm:pt modelId="{C8EF724C-D5FC-924E-945B-805AEF82CA70}">
      <dgm:prSet custT="1"/>
      <dgm:spPr/>
      <dgm:t>
        <a:bodyPr/>
        <a:lstStyle/>
        <a:p>
          <a:r>
            <a:rPr lang="es-CO" sz="1600" dirty="0">
              <a:solidFill>
                <a:schemeClr val="tx1"/>
              </a:solidFill>
            </a:rPr>
            <a:t>Ecomapa </a:t>
          </a:r>
        </a:p>
      </dgm:t>
    </dgm:pt>
    <dgm:pt modelId="{8873142D-6D7B-E44F-8ED4-B30D4616F263}" type="parTrans" cxnId="{3D1A2EF4-1505-C141-897F-3511410C783C}">
      <dgm:prSet custT="1"/>
      <dgm:spPr/>
      <dgm:t>
        <a:bodyPr/>
        <a:lstStyle/>
        <a:p>
          <a:endParaRPr lang="es-MX" sz="1600">
            <a:solidFill>
              <a:schemeClr val="tx1"/>
            </a:solidFill>
          </a:endParaRPr>
        </a:p>
      </dgm:t>
    </dgm:pt>
    <dgm:pt modelId="{CD404FB4-8675-F54C-8635-47C921FBABC8}" type="sibTrans" cxnId="{3D1A2EF4-1505-C141-897F-3511410C783C}">
      <dgm:prSet/>
      <dgm:spPr/>
      <dgm:t>
        <a:bodyPr/>
        <a:lstStyle/>
        <a:p>
          <a:endParaRPr lang="es-MX" sz="2800">
            <a:solidFill>
              <a:schemeClr val="tx1"/>
            </a:solidFill>
          </a:endParaRPr>
        </a:p>
      </dgm:t>
    </dgm:pt>
    <dgm:pt modelId="{A3A53EA3-69D0-4943-9E54-158EB9BEF49B}" type="pres">
      <dgm:prSet presAssocID="{6498E6B3-1344-9242-868A-E6D79E5F767F}" presName="Name0" presStyleCnt="0">
        <dgm:presLayoutVars>
          <dgm:chMax val="1"/>
          <dgm:dir/>
          <dgm:animLvl val="ctr"/>
          <dgm:resizeHandles val="exact"/>
        </dgm:presLayoutVars>
      </dgm:prSet>
      <dgm:spPr/>
      <dgm:t>
        <a:bodyPr/>
        <a:lstStyle/>
        <a:p>
          <a:endParaRPr lang="es-ES"/>
        </a:p>
      </dgm:t>
    </dgm:pt>
    <dgm:pt modelId="{11A9C803-0056-3F49-B862-E4223DE18D31}" type="pres">
      <dgm:prSet presAssocID="{0DA1AAA1-DF0A-3944-A9AB-6BE590FFFE49}" presName="centerShape" presStyleLbl="node0" presStyleIdx="0" presStyleCnt="1"/>
      <dgm:spPr/>
      <dgm:t>
        <a:bodyPr/>
        <a:lstStyle/>
        <a:p>
          <a:endParaRPr lang="es-ES"/>
        </a:p>
      </dgm:t>
    </dgm:pt>
    <dgm:pt modelId="{91550DFE-305C-CD45-83CA-B486EB879062}" type="pres">
      <dgm:prSet presAssocID="{9991ED3F-BF55-E642-B035-4C764AE65CA4}" presName="parTrans" presStyleLbl="sibTrans2D1" presStyleIdx="0" presStyleCnt="8"/>
      <dgm:spPr/>
      <dgm:t>
        <a:bodyPr/>
        <a:lstStyle/>
        <a:p>
          <a:endParaRPr lang="es-ES"/>
        </a:p>
      </dgm:t>
    </dgm:pt>
    <dgm:pt modelId="{05A86BB0-E631-CA4C-AA71-0FC28A39B281}" type="pres">
      <dgm:prSet presAssocID="{9991ED3F-BF55-E642-B035-4C764AE65CA4}" presName="connectorText" presStyleLbl="sibTrans2D1" presStyleIdx="0" presStyleCnt="8"/>
      <dgm:spPr/>
      <dgm:t>
        <a:bodyPr/>
        <a:lstStyle/>
        <a:p>
          <a:endParaRPr lang="es-ES"/>
        </a:p>
      </dgm:t>
    </dgm:pt>
    <dgm:pt modelId="{E368AAFE-780B-E744-9316-FE3A84253E50}" type="pres">
      <dgm:prSet presAssocID="{F830B7B6-B3A2-3B41-81A3-1B6A138DAC7F}" presName="node" presStyleLbl="node1" presStyleIdx="0" presStyleCnt="8">
        <dgm:presLayoutVars>
          <dgm:bulletEnabled val="1"/>
        </dgm:presLayoutVars>
      </dgm:prSet>
      <dgm:spPr/>
      <dgm:t>
        <a:bodyPr/>
        <a:lstStyle/>
        <a:p>
          <a:endParaRPr lang="es-ES"/>
        </a:p>
      </dgm:t>
    </dgm:pt>
    <dgm:pt modelId="{E92FA003-A7D4-4F4C-8056-04E254CE52DC}" type="pres">
      <dgm:prSet presAssocID="{B6E8CE20-E0A5-6A4F-AE9B-C4DAD2739DB6}" presName="parTrans" presStyleLbl="sibTrans2D1" presStyleIdx="1" presStyleCnt="8"/>
      <dgm:spPr/>
      <dgm:t>
        <a:bodyPr/>
        <a:lstStyle/>
        <a:p>
          <a:endParaRPr lang="es-ES"/>
        </a:p>
      </dgm:t>
    </dgm:pt>
    <dgm:pt modelId="{17AC2EC6-CCE4-234C-84C2-9BCB5DE9B802}" type="pres">
      <dgm:prSet presAssocID="{B6E8CE20-E0A5-6A4F-AE9B-C4DAD2739DB6}" presName="connectorText" presStyleLbl="sibTrans2D1" presStyleIdx="1" presStyleCnt="8"/>
      <dgm:spPr/>
      <dgm:t>
        <a:bodyPr/>
        <a:lstStyle/>
        <a:p>
          <a:endParaRPr lang="es-ES"/>
        </a:p>
      </dgm:t>
    </dgm:pt>
    <dgm:pt modelId="{F5761602-8C75-564A-9B58-C0CA8E86D851}" type="pres">
      <dgm:prSet presAssocID="{92241641-195A-9D43-B72E-A6B94F4080F0}" presName="node" presStyleLbl="node1" presStyleIdx="1" presStyleCnt="8">
        <dgm:presLayoutVars>
          <dgm:bulletEnabled val="1"/>
        </dgm:presLayoutVars>
      </dgm:prSet>
      <dgm:spPr/>
      <dgm:t>
        <a:bodyPr/>
        <a:lstStyle/>
        <a:p>
          <a:endParaRPr lang="es-ES"/>
        </a:p>
      </dgm:t>
    </dgm:pt>
    <dgm:pt modelId="{47405DE0-6F26-4744-BAF5-B45A26A8D134}" type="pres">
      <dgm:prSet presAssocID="{A76790CD-90EB-B64F-8E6C-D2CCA559AE7B}" presName="parTrans" presStyleLbl="sibTrans2D1" presStyleIdx="2" presStyleCnt="8"/>
      <dgm:spPr/>
      <dgm:t>
        <a:bodyPr/>
        <a:lstStyle/>
        <a:p>
          <a:endParaRPr lang="es-ES"/>
        </a:p>
      </dgm:t>
    </dgm:pt>
    <dgm:pt modelId="{C5F08E41-1453-F243-9209-01A4D7A2E885}" type="pres">
      <dgm:prSet presAssocID="{A76790CD-90EB-B64F-8E6C-D2CCA559AE7B}" presName="connectorText" presStyleLbl="sibTrans2D1" presStyleIdx="2" presStyleCnt="8"/>
      <dgm:spPr/>
      <dgm:t>
        <a:bodyPr/>
        <a:lstStyle/>
        <a:p>
          <a:endParaRPr lang="es-ES"/>
        </a:p>
      </dgm:t>
    </dgm:pt>
    <dgm:pt modelId="{076E7503-67A4-DF45-AC3B-753B56570880}" type="pres">
      <dgm:prSet presAssocID="{0E305793-3510-0842-963A-008FFEEA636C}" presName="node" presStyleLbl="node1" presStyleIdx="2" presStyleCnt="8">
        <dgm:presLayoutVars>
          <dgm:bulletEnabled val="1"/>
        </dgm:presLayoutVars>
      </dgm:prSet>
      <dgm:spPr/>
      <dgm:t>
        <a:bodyPr/>
        <a:lstStyle/>
        <a:p>
          <a:endParaRPr lang="es-ES"/>
        </a:p>
      </dgm:t>
    </dgm:pt>
    <dgm:pt modelId="{ACD6B9EE-5B30-514B-B6E5-941ADA3C83F5}" type="pres">
      <dgm:prSet presAssocID="{F91744BB-0C8A-0B4C-A56E-5B7A029A1AC8}" presName="parTrans" presStyleLbl="sibTrans2D1" presStyleIdx="3" presStyleCnt="8"/>
      <dgm:spPr/>
      <dgm:t>
        <a:bodyPr/>
        <a:lstStyle/>
        <a:p>
          <a:endParaRPr lang="es-ES"/>
        </a:p>
      </dgm:t>
    </dgm:pt>
    <dgm:pt modelId="{732BA853-3A72-0647-A03A-6FBC3F1905CD}" type="pres">
      <dgm:prSet presAssocID="{F91744BB-0C8A-0B4C-A56E-5B7A029A1AC8}" presName="connectorText" presStyleLbl="sibTrans2D1" presStyleIdx="3" presStyleCnt="8"/>
      <dgm:spPr/>
      <dgm:t>
        <a:bodyPr/>
        <a:lstStyle/>
        <a:p>
          <a:endParaRPr lang="es-ES"/>
        </a:p>
      </dgm:t>
    </dgm:pt>
    <dgm:pt modelId="{0A47A428-176D-1B45-BA8F-F6E570A12DAC}" type="pres">
      <dgm:prSet presAssocID="{36DC0DBF-F00E-F845-8B8B-B7C49157D98B}" presName="node" presStyleLbl="node1" presStyleIdx="3" presStyleCnt="8">
        <dgm:presLayoutVars>
          <dgm:bulletEnabled val="1"/>
        </dgm:presLayoutVars>
      </dgm:prSet>
      <dgm:spPr/>
      <dgm:t>
        <a:bodyPr/>
        <a:lstStyle/>
        <a:p>
          <a:endParaRPr lang="es-ES"/>
        </a:p>
      </dgm:t>
    </dgm:pt>
    <dgm:pt modelId="{233E8285-59B9-8C43-AC5F-66BB41C84800}" type="pres">
      <dgm:prSet presAssocID="{E4678187-593C-EA46-BC5E-7A245CCEB260}" presName="parTrans" presStyleLbl="sibTrans2D1" presStyleIdx="4" presStyleCnt="8"/>
      <dgm:spPr/>
      <dgm:t>
        <a:bodyPr/>
        <a:lstStyle/>
        <a:p>
          <a:endParaRPr lang="es-ES"/>
        </a:p>
      </dgm:t>
    </dgm:pt>
    <dgm:pt modelId="{4849EA79-DA02-964F-BD08-14B3459BE508}" type="pres">
      <dgm:prSet presAssocID="{E4678187-593C-EA46-BC5E-7A245CCEB260}" presName="connectorText" presStyleLbl="sibTrans2D1" presStyleIdx="4" presStyleCnt="8"/>
      <dgm:spPr/>
      <dgm:t>
        <a:bodyPr/>
        <a:lstStyle/>
        <a:p>
          <a:endParaRPr lang="es-ES"/>
        </a:p>
      </dgm:t>
    </dgm:pt>
    <dgm:pt modelId="{7EC1CEBE-933C-6745-BBFE-6962BA82011E}" type="pres">
      <dgm:prSet presAssocID="{2A873DBA-A37B-2E4D-B147-8EADF50F430E}" presName="node" presStyleLbl="node1" presStyleIdx="4" presStyleCnt="8">
        <dgm:presLayoutVars>
          <dgm:bulletEnabled val="1"/>
        </dgm:presLayoutVars>
      </dgm:prSet>
      <dgm:spPr/>
      <dgm:t>
        <a:bodyPr/>
        <a:lstStyle/>
        <a:p>
          <a:endParaRPr lang="es-ES"/>
        </a:p>
      </dgm:t>
    </dgm:pt>
    <dgm:pt modelId="{A6352D00-CA0C-634B-AB0F-CB97FB838E95}" type="pres">
      <dgm:prSet presAssocID="{3C82C907-E61B-714F-8376-0516ECC53193}" presName="parTrans" presStyleLbl="sibTrans2D1" presStyleIdx="5" presStyleCnt="8"/>
      <dgm:spPr/>
      <dgm:t>
        <a:bodyPr/>
        <a:lstStyle/>
        <a:p>
          <a:endParaRPr lang="es-ES"/>
        </a:p>
      </dgm:t>
    </dgm:pt>
    <dgm:pt modelId="{F394ACBB-85BD-FE4A-BA64-0893E21F339D}" type="pres">
      <dgm:prSet presAssocID="{3C82C907-E61B-714F-8376-0516ECC53193}" presName="connectorText" presStyleLbl="sibTrans2D1" presStyleIdx="5" presStyleCnt="8"/>
      <dgm:spPr/>
      <dgm:t>
        <a:bodyPr/>
        <a:lstStyle/>
        <a:p>
          <a:endParaRPr lang="es-ES"/>
        </a:p>
      </dgm:t>
    </dgm:pt>
    <dgm:pt modelId="{3ACE2630-E0B4-3043-8316-D0D935CFF50F}" type="pres">
      <dgm:prSet presAssocID="{5166534B-FC5A-2E43-95EA-66FA589C7185}" presName="node" presStyleLbl="node1" presStyleIdx="5" presStyleCnt="8">
        <dgm:presLayoutVars>
          <dgm:bulletEnabled val="1"/>
        </dgm:presLayoutVars>
      </dgm:prSet>
      <dgm:spPr/>
      <dgm:t>
        <a:bodyPr/>
        <a:lstStyle/>
        <a:p>
          <a:endParaRPr lang="es-ES"/>
        </a:p>
      </dgm:t>
    </dgm:pt>
    <dgm:pt modelId="{A00A2331-FE20-6749-AB95-7507EA648A39}" type="pres">
      <dgm:prSet presAssocID="{FB1540BB-C8DE-F143-9B44-FC4A22A41902}" presName="parTrans" presStyleLbl="sibTrans2D1" presStyleIdx="6" presStyleCnt="8"/>
      <dgm:spPr/>
      <dgm:t>
        <a:bodyPr/>
        <a:lstStyle/>
        <a:p>
          <a:endParaRPr lang="es-ES"/>
        </a:p>
      </dgm:t>
    </dgm:pt>
    <dgm:pt modelId="{FF661658-BAD1-754F-98AE-DE24E08F1DEA}" type="pres">
      <dgm:prSet presAssocID="{FB1540BB-C8DE-F143-9B44-FC4A22A41902}" presName="connectorText" presStyleLbl="sibTrans2D1" presStyleIdx="6" presStyleCnt="8"/>
      <dgm:spPr/>
      <dgm:t>
        <a:bodyPr/>
        <a:lstStyle/>
        <a:p>
          <a:endParaRPr lang="es-ES"/>
        </a:p>
      </dgm:t>
    </dgm:pt>
    <dgm:pt modelId="{5C063F28-7D7B-E14A-B238-F732652BA43E}" type="pres">
      <dgm:prSet presAssocID="{C7863366-1200-A44F-8B74-15522D4DF4F1}" presName="node" presStyleLbl="node1" presStyleIdx="6" presStyleCnt="8">
        <dgm:presLayoutVars>
          <dgm:bulletEnabled val="1"/>
        </dgm:presLayoutVars>
      </dgm:prSet>
      <dgm:spPr/>
      <dgm:t>
        <a:bodyPr/>
        <a:lstStyle/>
        <a:p>
          <a:endParaRPr lang="es-ES"/>
        </a:p>
      </dgm:t>
    </dgm:pt>
    <dgm:pt modelId="{16214DD1-E39C-0340-85C2-0BC8CE7CA64E}" type="pres">
      <dgm:prSet presAssocID="{8873142D-6D7B-E44F-8ED4-B30D4616F263}" presName="parTrans" presStyleLbl="sibTrans2D1" presStyleIdx="7" presStyleCnt="8"/>
      <dgm:spPr/>
      <dgm:t>
        <a:bodyPr/>
        <a:lstStyle/>
        <a:p>
          <a:endParaRPr lang="es-ES"/>
        </a:p>
      </dgm:t>
    </dgm:pt>
    <dgm:pt modelId="{E953800F-1AAE-A640-90ED-FE46B3082420}" type="pres">
      <dgm:prSet presAssocID="{8873142D-6D7B-E44F-8ED4-B30D4616F263}" presName="connectorText" presStyleLbl="sibTrans2D1" presStyleIdx="7" presStyleCnt="8"/>
      <dgm:spPr/>
      <dgm:t>
        <a:bodyPr/>
        <a:lstStyle/>
        <a:p>
          <a:endParaRPr lang="es-ES"/>
        </a:p>
      </dgm:t>
    </dgm:pt>
    <dgm:pt modelId="{78F79B74-A4BF-084C-B87F-043292762FDD}" type="pres">
      <dgm:prSet presAssocID="{C8EF724C-D5FC-924E-945B-805AEF82CA70}" presName="node" presStyleLbl="node1" presStyleIdx="7" presStyleCnt="8">
        <dgm:presLayoutVars>
          <dgm:bulletEnabled val="1"/>
        </dgm:presLayoutVars>
      </dgm:prSet>
      <dgm:spPr/>
      <dgm:t>
        <a:bodyPr/>
        <a:lstStyle/>
        <a:p>
          <a:endParaRPr lang="es-ES"/>
        </a:p>
      </dgm:t>
    </dgm:pt>
  </dgm:ptLst>
  <dgm:cxnLst>
    <dgm:cxn modelId="{1A09B91A-DFDC-304F-88A1-09FEE886CD5F}" type="presOf" srcId="{A76790CD-90EB-B64F-8E6C-D2CCA559AE7B}" destId="{47405DE0-6F26-4744-BAF5-B45A26A8D134}" srcOrd="0" destOrd="0" presId="urn:microsoft.com/office/officeart/2005/8/layout/radial5"/>
    <dgm:cxn modelId="{68335F62-18E7-764F-92B2-5545E768B3ED}" type="presOf" srcId="{92241641-195A-9D43-B72E-A6B94F4080F0}" destId="{F5761602-8C75-564A-9B58-C0CA8E86D851}" srcOrd="0" destOrd="0" presId="urn:microsoft.com/office/officeart/2005/8/layout/radial5"/>
    <dgm:cxn modelId="{BF3396D5-0F50-B44A-B92A-2CE49599628B}" type="presOf" srcId="{9991ED3F-BF55-E642-B035-4C764AE65CA4}" destId="{05A86BB0-E631-CA4C-AA71-0FC28A39B281}" srcOrd="1" destOrd="0" presId="urn:microsoft.com/office/officeart/2005/8/layout/radial5"/>
    <dgm:cxn modelId="{B7E71050-88C8-CF45-BD84-561788DB9BE9}" type="presOf" srcId="{B6E8CE20-E0A5-6A4F-AE9B-C4DAD2739DB6}" destId="{E92FA003-A7D4-4F4C-8056-04E254CE52DC}" srcOrd="0" destOrd="0" presId="urn:microsoft.com/office/officeart/2005/8/layout/radial5"/>
    <dgm:cxn modelId="{B9173809-918A-A745-9A88-9A989FE7A964}" type="presOf" srcId="{E4678187-593C-EA46-BC5E-7A245CCEB260}" destId="{4849EA79-DA02-964F-BD08-14B3459BE508}" srcOrd="1" destOrd="0" presId="urn:microsoft.com/office/officeart/2005/8/layout/radial5"/>
    <dgm:cxn modelId="{43EC3752-8737-784B-B792-8C9255DD31FD}" type="presOf" srcId="{3C82C907-E61B-714F-8376-0516ECC53193}" destId="{F394ACBB-85BD-FE4A-BA64-0893E21F339D}" srcOrd="1" destOrd="0" presId="urn:microsoft.com/office/officeart/2005/8/layout/radial5"/>
    <dgm:cxn modelId="{3D05A1BC-E4CC-1A47-918E-1870134A4BAC}" type="presOf" srcId="{F91744BB-0C8A-0B4C-A56E-5B7A029A1AC8}" destId="{ACD6B9EE-5B30-514B-B6E5-941ADA3C83F5}" srcOrd="0" destOrd="0" presId="urn:microsoft.com/office/officeart/2005/8/layout/radial5"/>
    <dgm:cxn modelId="{534F7748-8272-284C-92AD-26FFC5039CB1}" srcId="{0DA1AAA1-DF0A-3944-A9AB-6BE590FFFE49}" destId="{C7863366-1200-A44F-8B74-15522D4DF4F1}" srcOrd="6" destOrd="0" parTransId="{FB1540BB-C8DE-F143-9B44-FC4A22A41902}" sibTransId="{43CA13DC-7CE3-1843-AEC3-9F36CFB27CD8}"/>
    <dgm:cxn modelId="{3D1A2EF4-1505-C141-897F-3511410C783C}" srcId="{0DA1AAA1-DF0A-3944-A9AB-6BE590FFFE49}" destId="{C8EF724C-D5FC-924E-945B-805AEF82CA70}" srcOrd="7" destOrd="0" parTransId="{8873142D-6D7B-E44F-8ED4-B30D4616F263}" sibTransId="{CD404FB4-8675-F54C-8635-47C921FBABC8}"/>
    <dgm:cxn modelId="{B081CFBC-0056-9E45-930C-9C8E0D4BE2BD}" srcId="{0DA1AAA1-DF0A-3944-A9AB-6BE590FFFE49}" destId="{36DC0DBF-F00E-F845-8B8B-B7C49157D98B}" srcOrd="3" destOrd="0" parTransId="{F91744BB-0C8A-0B4C-A56E-5B7A029A1AC8}" sibTransId="{C67F0BE1-4A83-F040-8783-5FB23AC01D92}"/>
    <dgm:cxn modelId="{1FB1D44C-AE2E-6349-A06A-FDAAB867B6CE}" srcId="{6498E6B3-1344-9242-868A-E6D79E5F767F}" destId="{0DA1AAA1-DF0A-3944-A9AB-6BE590FFFE49}" srcOrd="0" destOrd="0" parTransId="{CEA6D801-A624-1E49-A26E-46709CA762F9}" sibTransId="{8F57A247-8D2C-3B45-BAE4-A7BBA399B143}"/>
    <dgm:cxn modelId="{8AB6B5E8-F1E1-AE48-8ACF-C460E6485774}" srcId="{0DA1AAA1-DF0A-3944-A9AB-6BE590FFFE49}" destId="{0E305793-3510-0842-963A-008FFEEA636C}" srcOrd="2" destOrd="0" parTransId="{A76790CD-90EB-B64F-8E6C-D2CCA559AE7B}" sibTransId="{3A39FC40-17C2-E24F-A32C-CA134AA219B8}"/>
    <dgm:cxn modelId="{23376510-EBC5-AF46-8BFB-3F4F04D75188}" type="presOf" srcId="{9991ED3F-BF55-E642-B035-4C764AE65CA4}" destId="{91550DFE-305C-CD45-83CA-B486EB879062}" srcOrd="0" destOrd="0" presId="urn:microsoft.com/office/officeart/2005/8/layout/radial5"/>
    <dgm:cxn modelId="{933C371D-63A0-DB40-9D15-10704B121779}" type="presOf" srcId="{C7863366-1200-A44F-8B74-15522D4DF4F1}" destId="{5C063F28-7D7B-E14A-B238-F732652BA43E}" srcOrd="0" destOrd="0" presId="urn:microsoft.com/office/officeart/2005/8/layout/radial5"/>
    <dgm:cxn modelId="{A2327810-B079-5648-A6E0-28E18D266722}" type="presOf" srcId="{6498E6B3-1344-9242-868A-E6D79E5F767F}" destId="{A3A53EA3-69D0-4943-9E54-158EB9BEF49B}" srcOrd="0" destOrd="0" presId="urn:microsoft.com/office/officeart/2005/8/layout/radial5"/>
    <dgm:cxn modelId="{B2DB6995-2402-5F49-82C6-248F7F09B9B2}" type="presOf" srcId="{0E305793-3510-0842-963A-008FFEEA636C}" destId="{076E7503-67A4-DF45-AC3B-753B56570880}" srcOrd="0" destOrd="0" presId="urn:microsoft.com/office/officeart/2005/8/layout/radial5"/>
    <dgm:cxn modelId="{283FBA62-D0DD-8A4D-8F66-FCDBDF6125B9}" type="presOf" srcId="{8873142D-6D7B-E44F-8ED4-B30D4616F263}" destId="{16214DD1-E39C-0340-85C2-0BC8CE7CA64E}" srcOrd="0" destOrd="0" presId="urn:microsoft.com/office/officeart/2005/8/layout/radial5"/>
    <dgm:cxn modelId="{66526947-28E5-AC4B-A554-48097EA1365A}" srcId="{0DA1AAA1-DF0A-3944-A9AB-6BE590FFFE49}" destId="{5166534B-FC5A-2E43-95EA-66FA589C7185}" srcOrd="5" destOrd="0" parTransId="{3C82C907-E61B-714F-8376-0516ECC53193}" sibTransId="{B7D50808-E373-4245-86F2-14A5A5B3184C}"/>
    <dgm:cxn modelId="{DAF2AC41-95A1-2A4C-97B0-E353D990EEFD}" type="presOf" srcId="{0DA1AAA1-DF0A-3944-A9AB-6BE590FFFE49}" destId="{11A9C803-0056-3F49-B862-E4223DE18D31}" srcOrd="0" destOrd="0" presId="urn:microsoft.com/office/officeart/2005/8/layout/radial5"/>
    <dgm:cxn modelId="{9ECE7FC1-06E8-AB49-92DE-253D61438472}" type="presOf" srcId="{FB1540BB-C8DE-F143-9B44-FC4A22A41902}" destId="{FF661658-BAD1-754F-98AE-DE24E08F1DEA}" srcOrd="1" destOrd="0" presId="urn:microsoft.com/office/officeart/2005/8/layout/radial5"/>
    <dgm:cxn modelId="{1973D1FD-5A04-A546-B124-8E1E01D55F4B}" srcId="{0DA1AAA1-DF0A-3944-A9AB-6BE590FFFE49}" destId="{92241641-195A-9D43-B72E-A6B94F4080F0}" srcOrd="1" destOrd="0" parTransId="{B6E8CE20-E0A5-6A4F-AE9B-C4DAD2739DB6}" sibTransId="{B39D9E43-4734-4444-BAFD-139D40AC5E64}"/>
    <dgm:cxn modelId="{9F5DF821-C2C8-5445-911C-9BBF004C4FA3}" type="presOf" srcId="{E4678187-593C-EA46-BC5E-7A245CCEB260}" destId="{233E8285-59B9-8C43-AC5F-66BB41C84800}" srcOrd="0" destOrd="0" presId="urn:microsoft.com/office/officeart/2005/8/layout/radial5"/>
    <dgm:cxn modelId="{E19D6ACA-8419-A44A-BEC7-F67DF398ECF7}" type="presOf" srcId="{B6E8CE20-E0A5-6A4F-AE9B-C4DAD2739DB6}" destId="{17AC2EC6-CCE4-234C-84C2-9BCB5DE9B802}" srcOrd="1" destOrd="0" presId="urn:microsoft.com/office/officeart/2005/8/layout/radial5"/>
    <dgm:cxn modelId="{2AF2B5EE-29CD-C441-B52A-C1DF25F692D5}" srcId="{0DA1AAA1-DF0A-3944-A9AB-6BE590FFFE49}" destId="{F830B7B6-B3A2-3B41-81A3-1B6A138DAC7F}" srcOrd="0" destOrd="0" parTransId="{9991ED3F-BF55-E642-B035-4C764AE65CA4}" sibTransId="{0CDA8982-22B0-3448-9CBB-ED12E8D5FB0F}"/>
    <dgm:cxn modelId="{546C4CAA-6C98-3843-86BF-531AF538AEBC}" type="presOf" srcId="{8873142D-6D7B-E44F-8ED4-B30D4616F263}" destId="{E953800F-1AAE-A640-90ED-FE46B3082420}" srcOrd="1" destOrd="0" presId="urn:microsoft.com/office/officeart/2005/8/layout/radial5"/>
    <dgm:cxn modelId="{9E968080-5E84-D645-B3CF-799F1E64A8AA}" type="presOf" srcId="{F91744BB-0C8A-0B4C-A56E-5B7A029A1AC8}" destId="{732BA853-3A72-0647-A03A-6FBC3F1905CD}" srcOrd="1" destOrd="0" presId="urn:microsoft.com/office/officeart/2005/8/layout/radial5"/>
    <dgm:cxn modelId="{52A543E6-142E-A94F-BA8B-20CF0B15AA53}" type="presOf" srcId="{F830B7B6-B3A2-3B41-81A3-1B6A138DAC7F}" destId="{E368AAFE-780B-E744-9316-FE3A84253E50}" srcOrd="0" destOrd="0" presId="urn:microsoft.com/office/officeart/2005/8/layout/radial5"/>
    <dgm:cxn modelId="{6A78311F-16AC-E94D-B476-9015646A3DF2}" type="presOf" srcId="{A76790CD-90EB-B64F-8E6C-D2CCA559AE7B}" destId="{C5F08E41-1453-F243-9209-01A4D7A2E885}" srcOrd="1" destOrd="0" presId="urn:microsoft.com/office/officeart/2005/8/layout/radial5"/>
    <dgm:cxn modelId="{5650C7BA-836B-F44B-9A4A-858126CC294C}" type="presOf" srcId="{36DC0DBF-F00E-F845-8B8B-B7C49157D98B}" destId="{0A47A428-176D-1B45-BA8F-F6E570A12DAC}" srcOrd="0" destOrd="0" presId="urn:microsoft.com/office/officeart/2005/8/layout/radial5"/>
    <dgm:cxn modelId="{61B9E2CB-4A72-BE4B-BB61-FFBBBBC03A9F}" type="presOf" srcId="{2A873DBA-A37B-2E4D-B147-8EADF50F430E}" destId="{7EC1CEBE-933C-6745-BBFE-6962BA82011E}" srcOrd="0" destOrd="0" presId="urn:microsoft.com/office/officeart/2005/8/layout/radial5"/>
    <dgm:cxn modelId="{308265D1-33BF-C84B-8955-D993DC554D4C}" type="presOf" srcId="{3C82C907-E61B-714F-8376-0516ECC53193}" destId="{A6352D00-CA0C-634B-AB0F-CB97FB838E95}" srcOrd="0" destOrd="0" presId="urn:microsoft.com/office/officeart/2005/8/layout/radial5"/>
    <dgm:cxn modelId="{0AB33A02-DFE8-7D45-BDB8-609C6CCC90E1}" type="presOf" srcId="{C8EF724C-D5FC-924E-945B-805AEF82CA70}" destId="{78F79B74-A4BF-084C-B87F-043292762FDD}" srcOrd="0" destOrd="0" presId="urn:microsoft.com/office/officeart/2005/8/layout/radial5"/>
    <dgm:cxn modelId="{86AB0863-3714-B947-ACCE-A40CC53F6A50}" srcId="{0DA1AAA1-DF0A-3944-A9AB-6BE590FFFE49}" destId="{2A873DBA-A37B-2E4D-B147-8EADF50F430E}" srcOrd="4" destOrd="0" parTransId="{E4678187-593C-EA46-BC5E-7A245CCEB260}" sibTransId="{26C689E6-DB90-3544-B70F-A8836C0CA71F}"/>
    <dgm:cxn modelId="{AA066CAC-F5B6-654C-AA81-512A082A4DB4}" type="presOf" srcId="{5166534B-FC5A-2E43-95EA-66FA589C7185}" destId="{3ACE2630-E0B4-3043-8316-D0D935CFF50F}" srcOrd="0" destOrd="0" presId="urn:microsoft.com/office/officeart/2005/8/layout/radial5"/>
    <dgm:cxn modelId="{D92BC3C7-2DF0-3844-867E-2F86D5082383}" type="presOf" srcId="{FB1540BB-C8DE-F143-9B44-FC4A22A41902}" destId="{A00A2331-FE20-6749-AB95-7507EA648A39}" srcOrd="0" destOrd="0" presId="urn:microsoft.com/office/officeart/2005/8/layout/radial5"/>
    <dgm:cxn modelId="{14802CF6-A0E9-F34B-AB31-EE2D2CD18416}" type="presParOf" srcId="{A3A53EA3-69D0-4943-9E54-158EB9BEF49B}" destId="{11A9C803-0056-3F49-B862-E4223DE18D31}" srcOrd="0" destOrd="0" presId="urn:microsoft.com/office/officeart/2005/8/layout/radial5"/>
    <dgm:cxn modelId="{1BA17BD8-99FE-6649-9BED-67910863DE74}" type="presParOf" srcId="{A3A53EA3-69D0-4943-9E54-158EB9BEF49B}" destId="{91550DFE-305C-CD45-83CA-B486EB879062}" srcOrd="1" destOrd="0" presId="urn:microsoft.com/office/officeart/2005/8/layout/radial5"/>
    <dgm:cxn modelId="{872E613B-C6ED-A147-9B8F-2158C3EDBCA3}" type="presParOf" srcId="{91550DFE-305C-CD45-83CA-B486EB879062}" destId="{05A86BB0-E631-CA4C-AA71-0FC28A39B281}" srcOrd="0" destOrd="0" presId="urn:microsoft.com/office/officeart/2005/8/layout/radial5"/>
    <dgm:cxn modelId="{B7C1C5A0-19A0-1249-AC27-35F2C5537460}" type="presParOf" srcId="{A3A53EA3-69D0-4943-9E54-158EB9BEF49B}" destId="{E368AAFE-780B-E744-9316-FE3A84253E50}" srcOrd="2" destOrd="0" presId="urn:microsoft.com/office/officeart/2005/8/layout/radial5"/>
    <dgm:cxn modelId="{911ACAFB-72EB-E341-97F6-304E2BA03923}" type="presParOf" srcId="{A3A53EA3-69D0-4943-9E54-158EB9BEF49B}" destId="{E92FA003-A7D4-4F4C-8056-04E254CE52DC}" srcOrd="3" destOrd="0" presId="urn:microsoft.com/office/officeart/2005/8/layout/radial5"/>
    <dgm:cxn modelId="{EFB5A0CB-5A5D-4D4D-80A0-4BA5B45B39FA}" type="presParOf" srcId="{E92FA003-A7D4-4F4C-8056-04E254CE52DC}" destId="{17AC2EC6-CCE4-234C-84C2-9BCB5DE9B802}" srcOrd="0" destOrd="0" presId="urn:microsoft.com/office/officeart/2005/8/layout/radial5"/>
    <dgm:cxn modelId="{85E61A9B-BC3C-B44A-8388-02BC66989A71}" type="presParOf" srcId="{A3A53EA3-69D0-4943-9E54-158EB9BEF49B}" destId="{F5761602-8C75-564A-9B58-C0CA8E86D851}" srcOrd="4" destOrd="0" presId="urn:microsoft.com/office/officeart/2005/8/layout/radial5"/>
    <dgm:cxn modelId="{B5FEB8AE-4EE5-154D-AB3E-47832549E71A}" type="presParOf" srcId="{A3A53EA3-69D0-4943-9E54-158EB9BEF49B}" destId="{47405DE0-6F26-4744-BAF5-B45A26A8D134}" srcOrd="5" destOrd="0" presId="urn:microsoft.com/office/officeart/2005/8/layout/radial5"/>
    <dgm:cxn modelId="{286A1088-424F-3649-B4D7-CD8DF1470E77}" type="presParOf" srcId="{47405DE0-6F26-4744-BAF5-B45A26A8D134}" destId="{C5F08E41-1453-F243-9209-01A4D7A2E885}" srcOrd="0" destOrd="0" presId="urn:microsoft.com/office/officeart/2005/8/layout/radial5"/>
    <dgm:cxn modelId="{5C29C0BC-27C1-344C-8EF6-2A1A65A84FC0}" type="presParOf" srcId="{A3A53EA3-69D0-4943-9E54-158EB9BEF49B}" destId="{076E7503-67A4-DF45-AC3B-753B56570880}" srcOrd="6" destOrd="0" presId="urn:microsoft.com/office/officeart/2005/8/layout/radial5"/>
    <dgm:cxn modelId="{6F3A3E89-2730-874F-8790-3624D5D7F041}" type="presParOf" srcId="{A3A53EA3-69D0-4943-9E54-158EB9BEF49B}" destId="{ACD6B9EE-5B30-514B-B6E5-941ADA3C83F5}" srcOrd="7" destOrd="0" presId="urn:microsoft.com/office/officeart/2005/8/layout/radial5"/>
    <dgm:cxn modelId="{38B0345C-EFE4-754C-AB1A-5206C63EC036}" type="presParOf" srcId="{ACD6B9EE-5B30-514B-B6E5-941ADA3C83F5}" destId="{732BA853-3A72-0647-A03A-6FBC3F1905CD}" srcOrd="0" destOrd="0" presId="urn:microsoft.com/office/officeart/2005/8/layout/radial5"/>
    <dgm:cxn modelId="{AADFA4E9-0BD4-1241-A81A-8D29E70FC62D}" type="presParOf" srcId="{A3A53EA3-69D0-4943-9E54-158EB9BEF49B}" destId="{0A47A428-176D-1B45-BA8F-F6E570A12DAC}" srcOrd="8" destOrd="0" presId="urn:microsoft.com/office/officeart/2005/8/layout/radial5"/>
    <dgm:cxn modelId="{AAA2E237-7FCE-4146-91DF-0BCEF4895C4D}" type="presParOf" srcId="{A3A53EA3-69D0-4943-9E54-158EB9BEF49B}" destId="{233E8285-59B9-8C43-AC5F-66BB41C84800}" srcOrd="9" destOrd="0" presId="urn:microsoft.com/office/officeart/2005/8/layout/radial5"/>
    <dgm:cxn modelId="{F7D2F699-99D4-6142-8C5C-783CCCD3BAC5}" type="presParOf" srcId="{233E8285-59B9-8C43-AC5F-66BB41C84800}" destId="{4849EA79-DA02-964F-BD08-14B3459BE508}" srcOrd="0" destOrd="0" presId="urn:microsoft.com/office/officeart/2005/8/layout/radial5"/>
    <dgm:cxn modelId="{137F0A17-7D17-E547-80CD-C3956BDF6C3E}" type="presParOf" srcId="{A3A53EA3-69D0-4943-9E54-158EB9BEF49B}" destId="{7EC1CEBE-933C-6745-BBFE-6962BA82011E}" srcOrd="10" destOrd="0" presId="urn:microsoft.com/office/officeart/2005/8/layout/radial5"/>
    <dgm:cxn modelId="{2525C403-DF32-A442-8C49-9CBA3BC10C77}" type="presParOf" srcId="{A3A53EA3-69D0-4943-9E54-158EB9BEF49B}" destId="{A6352D00-CA0C-634B-AB0F-CB97FB838E95}" srcOrd="11" destOrd="0" presId="urn:microsoft.com/office/officeart/2005/8/layout/radial5"/>
    <dgm:cxn modelId="{9CAFAEFB-4D88-FF4F-B965-445286AFFEE3}" type="presParOf" srcId="{A6352D00-CA0C-634B-AB0F-CB97FB838E95}" destId="{F394ACBB-85BD-FE4A-BA64-0893E21F339D}" srcOrd="0" destOrd="0" presId="urn:microsoft.com/office/officeart/2005/8/layout/radial5"/>
    <dgm:cxn modelId="{C7C9DA1C-7167-6C46-B2D5-A0EBA0551110}" type="presParOf" srcId="{A3A53EA3-69D0-4943-9E54-158EB9BEF49B}" destId="{3ACE2630-E0B4-3043-8316-D0D935CFF50F}" srcOrd="12" destOrd="0" presId="urn:microsoft.com/office/officeart/2005/8/layout/radial5"/>
    <dgm:cxn modelId="{AA4E8E45-30CC-DB4A-99CF-844BB842B319}" type="presParOf" srcId="{A3A53EA3-69D0-4943-9E54-158EB9BEF49B}" destId="{A00A2331-FE20-6749-AB95-7507EA648A39}" srcOrd="13" destOrd="0" presId="urn:microsoft.com/office/officeart/2005/8/layout/radial5"/>
    <dgm:cxn modelId="{34D18A4E-8579-754B-8F3F-62D5AD3338BF}" type="presParOf" srcId="{A00A2331-FE20-6749-AB95-7507EA648A39}" destId="{FF661658-BAD1-754F-98AE-DE24E08F1DEA}" srcOrd="0" destOrd="0" presId="urn:microsoft.com/office/officeart/2005/8/layout/radial5"/>
    <dgm:cxn modelId="{40D2D3F8-6F1A-5446-93CE-D073181A7799}" type="presParOf" srcId="{A3A53EA3-69D0-4943-9E54-158EB9BEF49B}" destId="{5C063F28-7D7B-E14A-B238-F732652BA43E}" srcOrd="14" destOrd="0" presId="urn:microsoft.com/office/officeart/2005/8/layout/radial5"/>
    <dgm:cxn modelId="{E5F18CFF-C967-5E49-9F93-5A495EB789A7}" type="presParOf" srcId="{A3A53EA3-69D0-4943-9E54-158EB9BEF49B}" destId="{16214DD1-E39C-0340-85C2-0BC8CE7CA64E}" srcOrd="15" destOrd="0" presId="urn:microsoft.com/office/officeart/2005/8/layout/radial5"/>
    <dgm:cxn modelId="{E503C951-BB1F-4C49-92B5-40C6646359FF}" type="presParOf" srcId="{16214DD1-E39C-0340-85C2-0BC8CE7CA64E}" destId="{E953800F-1AAE-A640-90ED-FE46B3082420}" srcOrd="0" destOrd="0" presId="urn:microsoft.com/office/officeart/2005/8/layout/radial5"/>
    <dgm:cxn modelId="{1DF90FC3-7E10-BF46-B7C2-813895A5D46F}" type="presParOf" srcId="{A3A53EA3-69D0-4943-9E54-158EB9BEF49B}" destId="{78F79B74-A4BF-084C-B87F-043292762FDD}"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8325A5F-F325-7F4E-9BC4-EDBA1864084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5D6C0132-2005-694A-9612-D0CF573AB9A2}">
      <dgm:prSet/>
      <dgm:spPr/>
      <dgm:t>
        <a:bodyPr/>
        <a:lstStyle/>
        <a:p>
          <a:r>
            <a:rPr lang="es-CO" b="1" dirty="0"/>
            <a:t>Análisis de factores contextuales: </a:t>
          </a:r>
          <a:endParaRPr lang="es-CO" dirty="0"/>
        </a:p>
      </dgm:t>
    </dgm:pt>
    <dgm:pt modelId="{682E6DD6-3E5A-804E-8E7D-9A0F710D7E7D}" type="parTrans" cxnId="{FB235B2C-01AF-1847-9BD8-5980664AED04}">
      <dgm:prSet/>
      <dgm:spPr/>
      <dgm:t>
        <a:bodyPr/>
        <a:lstStyle/>
        <a:p>
          <a:endParaRPr lang="es-MX"/>
        </a:p>
      </dgm:t>
    </dgm:pt>
    <dgm:pt modelId="{FF6D6A47-0E2B-8B46-AA16-A2F01D1125ED}" type="sibTrans" cxnId="{FB235B2C-01AF-1847-9BD8-5980664AED04}">
      <dgm:prSet/>
      <dgm:spPr/>
      <dgm:t>
        <a:bodyPr/>
        <a:lstStyle/>
        <a:p>
          <a:endParaRPr lang="es-MX"/>
        </a:p>
      </dgm:t>
    </dgm:pt>
    <dgm:pt modelId="{E2B116BE-39B7-9943-8C98-BD969B46F0C6}">
      <dgm:prSet/>
      <dgm:spPr/>
      <dgm:t>
        <a:bodyPr/>
        <a:lstStyle/>
        <a:p>
          <a:r>
            <a:rPr lang="es-CO" dirty="0"/>
            <a:t>Determinar el grado de participación o desempeño real del trabajador en sus AVD; el grado de desempeño del trabajador se evaluará para las AVD .</a:t>
          </a:r>
        </a:p>
      </dgm:t>
    </dgm:pt>
    <dgm:pt modelId="{9508AEE0-8550-6A45-8D5F-7E4C4EE6E14A}" type="parTrans" cxnId="{543A1362-1F5D-AF48-A3C1-1A3A90E0737C}">
      <dgm:prSet/>
      <dgm:spPr/>
      <dgm:t>
        <a:bodyPr/>
        <a:lstStyle/>
        <a:p>
          <a:endParaRPr lang="es-MX"/>
        </a:p>
      </dgm:t>
    </dgm:pt>
    <dgm:pt modelId="{AA22F5B9-48B5-4341-A092-D4BE833AF586}" type="sibTrans" cxnId="{543A1362-1F5D-AF48-A3C1-1A3A90E0737C}">
      <dgm:prSet/>
      <dgm:spPr/>
      <dgm:t>
        <a:bodyPr/>
        <a:lstStyle/>
        <a:p>
          <a:endParaRPr lang="es-MX"/>
        </a:p>
      </dgm:t>
    </dgm:pt>
    <dgm:pt modelId="{6E5FD430-0F2D-3B42-A046-707BBF06AF5F}">
      <dgm:prSet/>
      <dgm:spPr/>
      <dgm:t>
        <a:bodyPr/>
        <a:lstStyle/>
        <a:p>
          <a:r>
            <a:rPr lang="es-CO" dirty="0"/>
            <a:t>Indispensable el trabajo interdisciplinario</a:t>
          </a:r>
        </a:p>
      </dgm:t>
    </dgm:pt>
    <dgm:pt modelId="{8F6443D1-E060-1C42-932E-8319ECB45D61}" type="parTrans" cxnId="{149C0B40-0884-694C-B697-4D2885F0B427}">
      <dgm:prSet/>
      <dgm:spPr/>
      <dgm:t>
        <a:bodyPr/>
        <a:lstStyle/>
        <a:p>
          <a:endParaRPr lang="es-MX"/>
        </a:p>
      </dgm:t>
    </dgm:pt>
    <dgm:pt modelId="{A98CB1EF-29AF-8746-BE81-F0AFF48E5946}" type="sibTrans" cxnId="{149C0B40-0884-694C-B697-4D2885F0B427}">
      <dgm:prSet/>
      <dgm:spPr/>
      <dgm:t>
        <a:bodyPr/>
        <a:lstStyle/>
        <a:p>
          <a:endParaRPr lang="es-MX"/>
        </a:p>
      </dgm:t>
    </dgm:pt>
    <dgm:pt modelId="{BDA875BF-E5C4-A742-84E6-691A078D3CB5}">
      <dgm:prSet/>
      <dgm:spPr/>
      <dgm:t>
        <a:bodyPr/>
        <a:lstStyle/>
        <a:p>
          <a:r>
            <a:rPr lang="es-CO" b="1" dirty="0"/>
            <a:t>Programación de citas.</a:t>
          </a:r>
          <a:r>
            <a:rPr lang="es-CO" dirty="0"/>
            <a:t> La ARL deberá procurar oportunidad.</a:t>
          </a:r>
        </a:p>
      </dgm:t>
    </dgm:pt>
    <dgm:pt modelId="{745ADD54-3BBD-B144-BF09-7B6E2BA1FAE7}" type="parTrans" cxnId="{887FCFB3-23EA-CC40-AFEF-7C3661C807C2}">
      <dgm:prSet/>
      <dgm:spPr/>
      <dgm:t>
        <a:bodyPr/>
        <a:lstStyle/>
        <a:p>
          <a:endParaRPr lang="es-MX"/>
        </a:p>
      </dgm:t>
    </dgm:pt>
    <dgm:pt modelId="{573F2F6E-7AF6-3F49-A1D2-E88BD44A8B87}" type="sibTrans" cxnId="{887FCFB3-23EA-CC40-AFEF-7C3661C807C2}">
      <dgm:prSet/>
      <dgm:spPr/>
      <dgm:t>
        <a:bodyPr/>
        <a:lstStyle/>
        <a:p>
          <a:endParaRPr lang="es-MX"/>
        </a:p>
      </dgm:t>
    </dgm:pt>
    <dgm:pt modelId="{C93A9044-25BE-9740-A741-2F3B83D232A4}">
      <dgm:prSet/>
      <dgm:spPr/>
      <dgm:t>
        <a:bodyPr/>
        <a:lstStyle/>
        <a:p>
          <a:r>
            <a:rPr lang="es-CO" dirty="0"/>
            <a:t>Incluye la identificación de las barreras o los facilitadores que puedan obstaculizar o favorecer la RHB y la participación del trabajador en el entorno familiar, ocupacional o sociolaboral.</a:t>
          </a:r>
        </a:p>
      </dgm:t>
    </dgm:pt>
    <dgm:pt modelId="{5407DC88-444D-864F-B59C-6A71D708C97B}" type="parTrans" cxnId="{534391BC-9647-9045-B543-98D8D2B9FCD8}">
      <dgm:prSet/>
      <dgm:spPr/>
      <dgm:t>
        <a:bodyPr/>
        <a:lstStyle/>
        <a:p>
          <a:endParaRPr lang="es-MX"/>
        </a:p>
      </dgm:t>
    </dgm:pt>
    <dgm:pt modelId="{B9232C74-BB8C-F642-8646-8F28CF8925E2}" type="sibTrans" cxnId="{534391BC-9647-9045-B543-98D8D2B9FCD8}">
      <dgm:prSet/>
      <dgm:spPr/>
      <dgm:t>
        <a:bodyPr/>
        <a:lstStyle/>
        <a:p>
          <a:endParaRPr lang="es-MX"/>
        </a:p>
      </dgm:t>
    </dgm:pt>
    <dgm:pt modelId="{2CEAD461-7D09-B94B-902E-122FFB4C9787}" type="pres">
      <dgm:prSet presAssocID="{38325A5F-F325-7F4E-9BC4-EDBA18640840}" presName="linear" presStyleCnt="0">
        <dgm:presLayoutVars>
          <dgm:animLvl val="lvl"/>
          <dgm:resizeHandles val="exact"/>
        </dgm:presLayoutVars>
      </dgm:prSet>
      <dgm:spPr/>
      <dgm:t>
        <a:bodyPr/>
        <a:lstStyle/>
        <a:p>
          <a:endParaRPr lang="es-ES"/>
        </a:p>
      </dgm:t>
    </dgm:pt>
    <dgm:pt modelId="{4AB7393D-4B1B-8041-83FA-9087401A0F49}" type="pres">
      <dgm:prSet presAssocID="{5D6C0132-2005-694A-9612-D0CF573AB9A2}" presName="parentText" presStyleLbl="node1" presStyleIdx="0" presStyleCnt="2">
        <dgm:presLayoutVars>
          <dgm:chMax val="0"/>
          <dgm:bulletEnabled val="1"/>
        </dgm:presLayoutVars>
      </dgm:prSet>
      <dgm:spPr/>
      <dgm:t>
        <a:bodyPr/>
        <a:lstStyle/>
        <a:p>
          <a:endParaRPr lang="es-ES"/>
        </a:p>
      </dgm:t>
    </dgm:pt>
    <dgm:pt modelId="{CB7DCA5D-6BF0-A245-BF40-1C8BE9F3B237}" type="pres">
      <dgm:prSet presAssocID="{5D6C0132-2005-694A-9612-D0CF573AB9A2}" presName="childText" presStyleLbl="revTx" presStyleIdx="0" presStyleCnt="1">
        <dgm:presLayoutVars>
          <dgm:bulletEnabled val="1"/>
        </dgm:presLayoutVars>
      </dgm:prSet>
      <dgm:spPr/>
      <dgm:t>
        <a:bodyPr/>
        <a:lstStyle/>
        <a:p>
          <a:endParaRPr lang="es-ES"/>
        </a:p>
      </dgm:t>
    </dgm:pt>
    <dgm:pt modelId="{E4755D9B-6E53-0740-90FB-62FCA150FF22}" type="pres">
      <dgm:prSet presAssocID="{BDA875BF-E5C4-A742-84E6-691A078D3CB5}" presName="parentText" presStyleLbl="node1" presStyleIdx="1" presStyleCnt="2">
        <dgm:presLayoutVars>
          <dgm:chMax val="0"/>
          <dgm:bulletEnabled val="1"/>
        </dgm:presLayoutVars>
      </dgm:prSet>
      <dgm:spPr/>
      <dgm:t>
        <a:bodyPr/>
        <a:lstStyle/>
        <a:p>
          <a:endParaRPr lang="es-ES"/>
        </a:p>
      </dgm:t>
    </dgm:pt>
  </dgm:ptLst>
  <dgm:cxnLst>
    <dgm:cxn modelId="{543A1362-1F5D-AF48-A3C1-1A3A90E0737C}" srcId="{5D6C0132-2005-694A-9612-D0CF573AB9A2}" destId="{E2B116BE-39B7-9943-8C98-BD969B46F0C6}" srcOrd="1" destOrd="0" parTransId="{9508AEE0-8550-6A45-8D5F-7E4C4EE6E14A}" sibTransId="{AA22F5B9-48B5-4341-A092-D4BE833AF586}"/>
    <dgm:cxn modelId="{FB235B2C-01AF-1847-9BD8-5980664AED04}" srcId="{38325A5F-F325-7F4E-9BC4-EDBA18640840}" destId="{5D6C0132-2005-694A-9612-D0CF573AB9A2}" srcOrd="0" destOrd="0" parTransId="{682E6DD6-3E5A-804E-8E7D-9A0F710D7E7D}" sibTransId="{FF6D6A47-0E2B-8B46-AA16-A2F01D1125ED}"/>
    <dgm:cxn modelId="{31588672-7004-4F4A-A4E7-6F941E6214D5}" type="presOf" srcId="{BDA875BF-E5C4-A742-84E6-691A078D3CB5}" destId="{E4755D9B-6E53-0740-90FB-62FCA150FF22}" srcOrd="0" destOrd="0" presId="urn:microsoft.com/office/officeart/2005/8/layout/vList2"/>
    <dgm:cxn modelId="{AF660C1B-54AD-CE46-B6E8-1A63DBA10FBC}" type="presOf" srcId="{5D6C0132-2005-694A-9612-D0CF573AB9A2}" destId="{4AB7393D-4B1B-8041-83FA-9087401A0F49}" srcOrd="0" destOrd="0" presId="urn:microsoft.com/office/officeart/2005/8/layout/vList2"/>
    <dgm:cxn modelId="{534391BC-9647-9045-B543-98D8D2B9FCD8}" srcId="{5D6C0132-2005-694A-9612-D0CF573AB9A2}" destId="{C93A9044-25BE-9740-A741-2F3B83D232A4}" srcOrd="0" destOrd="0" parTransId="{5407DC88-444D-864F-B59C-6A71D708C97B}" sibTransId="{B9232C74-BB8C-F642-8646-8F28CF8925E2}"/>
    <dgm:cxn modelId="{149C0B40-0884-694C-B697-4D2885F0B427}" srcId="{5D6C0132-2005-694A-9612-D0CF573AB9A2}" destId="{6E5FD430-0F2D-3B42-A046-707BBF06AF5F}" srcOrd="2" destOrd="0" parTransId="{8F6443D1-E060-1C42-932E-8319ECB45D61}" sibTransId="{A98CB1EF-29AF-8746-BE81-F0AFF48E5946}"/>
    <dgm:cxn modelId="{FAA12B70-17B8-0846-AE0C-ACC9A2365388}" type="presOf" srcId="{6E5FD430-0F2D-3B42-A046-707BBF06AF5F}" destId="{CB7DCA5D-6BF0-A245-BF40-1C8BE9F3B237}" srcOrd="0" destOrd="2" presId="urn:microsoft.com/office/officeart/2005/8/layout/vList2"/>
    <dgm:cxn modelId="{887FCFB3-23EA-CC40-AFEF-7C3661C807C2}" srcId="{38325A5F-F325-7F4E-9BC4-EDBA18640840}" destId="{BDA875BF-E5C4-A742-84E6-691A078D3CB5}" srcOrd="1" destOrd="0" parTransId="{745ADD54-3BBD-B144-BF09-7B6E2BA1FAE7}" sibTransId="{573F2F6E-7AF6-3F49-A1D2-E88BD44A8B87}"/>
    <dgm:cxn modelId="{C8719D66-DED7-0345-85B3-D3C48F86FB00}" type="presOf" srcId="{C93A9044-25BE-9740-A741-2F3B83D232A4}" destId="{CB7DCA5D-6BF0-A245-BF40-1C8BE9F3B237}" srcOrd="0" destOrd="0" presId="urn:microsoft.com/office/officeart/2005/8/layout/vList2"/>
    <dgm:cxn modelId="{0A46586E-0A63-C34A-8983-2E46D4B0A398}" type="presOf" srcId="{E2B116BE-39B7-9943-8C98-BD969B46F0C6}" destId="{CB7DCA5D-6BF0-A245-BF40-1C8BE9F3B237}" srcOrd="0" destOrd="1" presId="urn:microsoft.com/office/officeart/2005/8/layout/vList2"/>
    <dgm:cxn modelId="{ECCA5791-7344-4F4B-A7CA-DA6D7C51F178}" type="presOf" srcId="{38325A5F-F325-7F4E-9BC4-EDBA18640840}" destId="{2CEAD461-7D09-B94B-902E-122FFB4C9787}" srcOrd="0" destOrd="0" presId="urn:microsoft.com/office/officeart/2005/8/layout/vList2"/>
    <dgm:cxn modelId="{21765A8D-7B25-5341-AA26-585667317C63}" type="presParOf" srcId="{2CEAD461-7D09-B94B-902E-122FFB4C9787}" destId="{4AB7393D-4B1B-8041-83FA-9087401A0F49}" srcOrd="0" destOrd="0" presId="urn:microsoft.com/office/officeart/2005/8/layout/vList2"/>
    <dgm:cxn modelId="{BF71D8EA-09AD-3F44-BA9E-AEC1C7AD0959}" type="presParOf" srcId="{2CEAD461-7D09-B94B-902E-122FFB4C9787}" destId="{CB7DCA5D-6BF0-A245-BF40-1C8BE9F3B237}" srcOrd="1" destOrd="0" presId="urn:microsoft.com/office/officeart/2005/8/layout/vList2"/>
    <dgm:cxn modelId="{F1DB2CB6-F370-A041-8017-3D08EAD8FBC6}" type="presParOf" srcId="{2CEAD461-7D09-B94B-902E-122FFB4C9787}" destId="{E4755D9B-6E53-0740-90FB-62FCA150FF2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EAF6A58-7471-054C-8732-5787D89C3B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FC9E6281-F76A-2B41-97F3-4078F6E7BBB7}">
      <dgm:prSet/>
      <dgm:spPr/>
      <dgm:t>
        <a:bodyPr/>
        <a:lstStyle/>
        <a:p>
          <a:r>
            <a:rPr lang="es-CO" b="1"/>
            <a:t>Salidas</a:t>
          </a:r>
          <a:endParaRPr lang="es-CO"/>
        </a:p>
      </dgm:t>
    </dgm:pt>
    <dgm:pt modelId="{30298100-FDD1-CE41-857E-3AD0FA849998}" type="parTrans" cxnId="{80A6D3F7-BECE-604F-90E5-5B9F0AE433D7}">
      <dgm:prSet/>
      <dgm:spPr/>
      <dgm:t>
        <a:bodyPr/>
        <a:lstStyle/>
        <a:p>
          <a:endParaRPr lang="es-MX"/>
        </a:p>
      </dgm:t>
    </dgm:pt>
    <dgm:pt modelId="{BF158D4C-7A2D-F54C-81AB-447074774EE9}" type="sibTrans" cxnId="{80A6D3F7-BECE-604F-90E5-5B9F0AE433D7}">
      <dgm:prSet/>
      <dgm:spPr/>
      <dgm:t>
        <a:bodyPr/>
        <a:lstStyle/>
        <a:p>
          <a:endParaRPr lang="es-MX"/>
        </a:p>
      </dgm:t>
    </dgm:pt>
    <dgm:pt modelId="{6871AC2A-3388-0A47-B7E1-03397296BC25}">
      <dgm:prSet/>
      <dgm:spPr/>
      <dgm:t>
        <a:bodyPr/>
        <a:lstStyle/>
        <a:p>
          <a:r>
            <a:rPr lang="es-CO" dirty="0"/>
            <a:t>Diagnósticos, Valoraciones integrales del equipo interdisciplinario, concepto de MMM por el medico fisiatra o médico especialista en SST o SO.</a:t>
          </a:r>
        </a:p>
      </dgm:t>
    </dgm:pt>
    <dgm:pt modelId="{AD5BD653-3157-4D4E-8401-F63D7305BB3B}" type="parTrans" cxnId="{5E6AEBEF-D74A-9F41-9EAC-8CF9144F130B}">
      <dgm:prSet/>
      <dgm:spPr/>
      <dgm:t>
        <a:bodyPr/>
        <a:lstStyle/>
        <a:p>
          <a:endParaRPr lang="es-MX"/>
        </a:p>
      </dgm:t>
    </dgm:pt>
    <dgm:pt modelId="{D08FD97D-B393-FF4D-BFA5-E6900CD3A0BC}" type="sibTrans" cxnId="{5E6AEBEF-D74A-9F41-9EAC-8CF9144F130B}">
      <dgm:prSet/>
      <dgm:spPr/>
      <dgm:t>
        <a:bodyPr/>
        <a:lstStyle/>
        <a:p>
          <a:endParaRPr lang="es-MX"/>
        </a:p>
      </dgm:t>
    </dgm:pt>
    <dgm:pt modelId="{36BD6F74-DAA4-9A4E-AD08-F4C1853B10B2}" type="pres">
      <dgm:prSet presAssocID="{5EAF6A58-7471-054C-8732-5787D89C3BDA}" presName="linear" presStyleCnt="0">
        <dgm:presLayoutVars>
          <dgm:animLvl val="lvl"/>
          <dgm:resizeHandles val="exact"/>
        </dgm:presLayoutVars>
      </dgm:prSet>
      <dgm:spPr/>
      <dgm:t>
        <a:bodyPr/>
        <a:lstStyle/>
        <a:p>
          <a:endParaRPr lang="es-ES"/>
        </a:p>
      </dgm:t>
    </dgm:pt>
    <dgm:pt modelId="{EEB529AD-6535-884E-B3CB-2A7B76F290D3}" type="pres">
      <dgm:prSet presAssocID="{FC9E6281-F76A-2B41-97F3-4078F6E7BBB7}" presName="parentText" presStyleLbl="node1" presStyleIdx="0" presStyleCnt="1">
        <dgm:presLayoutVars>
          <dgm:chMax val="0"/>
          <dgm:bulletEnabled val="1"/>
        </dgm:presLayoutVars>
      </dgm:prSet>
      <dgm:spPr/>
      <dgm:t>
        <a:bodyPr/>
        <a:lstStyle/>
        <a:p>
          <a:endParaRPr lang="es-ES"/>
        </a:p>
      </dgm:t>
    </dgm:pt>
    <dgm:pt modelId="{1DEE9C2D-9862-6F4D-9CB6-02C5CDCACA64}" type="pres">
      <dgm:prSet presAssocID="{FC9E6281-F76A-2B41-97F3-4078F6E7BBB7}" presName="childText" presStyleLbl="revTx" presStyleIdx="0" presStyleCnt="1">
        <dgm:presLayoutVars>
          <dgm:bulletEnabled val="1"/>
        </dgm:presLayoutVars>
      </dgm:prSet>
      <dgm:spPr/>
      <dgm:t>
        <a:bodyPr/>
        <a:lstStyle/>
        <a:p>
          <a:endParaRPr lang="es-ES"/>
        </a:p>
      </dgm:t>
    </dgm:pt>
  </dgm:ptLst>
  <dgm:cxnLst>
    <dgm:cxn modelId="{404BC81D-C6FA-0045-83C9-83E8EE58C4EE}" type="presOf" srcId="{FC9E6281-F76A-2B41-97F3-4078F6E7BBB7}" destId="{EEB529AD-6535-884E-B3CB-2A7B76F290D3}" srcOrd="0" destOrd="0" presId="urn:microsoft.com/office/officeart/2005/8/layout/vList2"/>
    <dgm:cxn modelId="{5E6AEBEF-D74A-9F41-9EAC-8CF9144F130B}" srcId="{FC9E6281-F76A-2B41-97F3-4078F6E7BBB7}" destId="{6871AC2A-3388-0A47-B7E1-03397296BC25}" srcOrd="0" destOrd="0" parTransId="{AD5BD653-3157-4D4E-8401-F63D7305BB3B}" sibTransId="{D08FD97D-B393-FF4D-BFA5-E6900CD3A0BC}"/>
    <dgm:cxn modelId="{A71C6C05-3810-C546-AA36-65121CF915A8}" type="presOf" srcId="{5EAF6A58-7471-054C-8732-5787D89C3BDA}" destId="{36BD6F74-DAA4-9A4E-AD08-F4C1853B10B2}" srcOrd="0" destOrd="0" presId="urn:microsoft.com/office/officeart/2005/8/layout/vList2"/>
    <dgm:cxn modelId="{80A6D3F7-BECE-604F-90E5-5B9F0AE433D7}" srcId="{5EAF6A58-7471-054C-8732-5787D89C3BDA}" destId="{FC9E6281-F76A-2B41-97F3-4078F6E7BBB7}" srcOrd="0" destOrd="0" parTransId="{30298100-FDD1-CE41-857E-3AD0FA849998}" sibTransId="{BF158D4C-7A2D-F54C-81AB-447074774EE9}"/>
    <dgm:cxn modelId="{5FA265B8-9DBE-FD4F-B401-26AD1889AE17}" type="presOf" srcId="{6871AC2A-3388-0A47-B7E1-03397296BC25}" destId="{1DEE9C2D-9862-6F4D-9CB6-02C5CDCACA64}" srcOrd="0" destOrd="0" presId="urn:microsoft.com/office/officeart/2005/8/layout/vList2"/>
    <dgm:cxn modelId="{2C34512B-AC22-5540-86E6-920516CCE0C0}" type="presParOf" srcId="{36BD6F74-DAA4-9A4E-AD08-F4C1853B10B2}" destId="{EEB529AD-6535-884E-B3CB-2A7B76F290D3}" srcOrd="0" destOrd="0" presId="urn:microsoft.com/office/officeart/2005/8/layout/vList2"/>
    <dgm:cxn modelId="{B40DBBF1-EFEC-3047-922A-75CE58FB3858}" type="presParOf" srcId="{36BD6F74-DAA4-9A4E-AD08-F4C1853B10B2}" destId="{1DEE9C2D-9862-6F4D-9CB6-02C5CDCACA6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BEAA1A4-2D5A-8240-A872-6D51A2901FA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BC0BBD66-34EB-EF43-B539-6EA0BC29BE2D}">
      <dgm:prSet custT="1"/>
      <dgm:spPr/>
      <dgm:t>
        <a:bodyPr/>
        <a:lstStyle/>
        <a:p>
          <a:r>
            <a:rPr lang="es-CO" sz="1800" dirty="0"/>
            <a:t>Con el fin de lograr la rehabilitación, es necesario establecer un plan organizado que indique los objetivos, metas, estrategias, actividades, tiempos de cumplimiento y los responsables, de acuerdo con el diagnóstico y el pronóstico de cada caso.</a:t>
          </a:r>
        </a:p>
      </dgm:t>
    </dgm:pt>
    <dgm:pt modelId="{F8A7A6A7-9353-4148-8A28-5238CE3744B1}" type="parTrans" cxnId="{156B3BEC-7ACD-9844-9E15-7F03D62B41A7}">
      <dgm:prSet/>
      <dgm:spPr/>
      <dgm:t>
        <a:bodyPr/>
        <a:lstStyle/>
        <a:p>
          <a:endParaRPr lang="es-MX" sz="3200"/>
        </a:p>
      </dgm:t>
    </dgm:pt>
    <dgm:pt modelId="{5146F711-474E-1943-953C-52AE0A650338}" type="sibTrans" cxnId="{156B3BEC-7ACD-9844-9E15-7F03D62B41A7}">
      <dgm:prSet/>
      <dgm:spPr/>
      <dgm:t>
        <a:bodyPr/>
        <a:lstStyle/>
        <a:p>
          <a:endParaRPr lang="es-MX" sz="3200"/>
        </a:p>
      </dgm:t>
    </dgm:pt>
    <dgm:pt modelId="{2219B7F9-3A37-CC4F-A989-475B1B3C553B}">
      <dgm:prSet custT="1"/>
      <dgm:spPr/>
      <dgm:t>
        <a:bodyPr/>
        <a:lstStyle/>
        <a:p>
          <a:endParaRPr lang="es-CO" sz="1800" dirty="0"/>
        </a:p>
      </dgm:t>
    </dgm:pt>
    <dgm:pt modelId="{4B0D9667-F041-8C46-B6DA-CFBECC1D6D63}" type="parTrans" cxnId="{C6438C18-2D20-E544-ABE8-F09FC4BC0A5C}">
      <dgm:prSet/>
      <dgm:spPr/>
      <dgm:t>
        <a:bodyPr/>
        <a:lstStyle/>
        <a:p>
          <a:endParaRPr lang="es-MX" sz="3200"/>
        </a:p>
      </dgm:t>
    </dgm:pt>
    <dgm:pt modelId="{5FCA3E7C-D74F-3E42-8A0B-915DADF13B3D}" type="sibTrans" cxnId="{C6438C18-2D20-E544-ABE8-F09FC4BC0A5C}">
      <dgm:prSet/>
      <dgm:spPr/>
      <dgm:t>
        <a:bodyPr/>
        <a:lstStyle/>
        <a:p>
          <a:endParaRPr lang="es-MX" sz="3200"/>
        </a:p>
      </dgm:t>
    </dgm:pt>
    <dgm:pt modelId="{16682B71-05AB-214B-B682-654C6533474D}" type="pres">
      <dgm:prSet presAssocID="{4BEAA1A4-2D5A-8240-A872-6D51A2901FA8}" presName="linear" presStyleCnt="0">
        <dgm:presLayoutVars>
          <dgm:animLvl val="lvl"/>
          <dgm:resizeHandles val="exact"/>
        </dgm:presLayoutVars>
      </dgm:prSet>
      <dgm:spPr/>
      <dgm:t>
        <a:bodyPr/>
        <a:lstStyle/>
        <a:p>
          <a:endParaRPr lang="es-ES"/>
        </a:p>
      </dgm:t>
    </dgm:pt>
    <dgm:pt modelId="{EC0FD16B-2FEF-4146-8DFB-DC23398D1C0B}" type="pres">
      <dgm:prSet presAssocID="{BC0BBD66-34EB-EF43-B539-6EA0BC29BE2D}" presName="parentText" presStyleLbl="node1" presStyleIdx="0" presStyleCnt="1" custScaleY="130185">
        <dgm:presLayoutVars>
          <dgm:chMax val="0"/>
          <dgm:bulletEnabled val="1"/>
        </dgm:presLayoutVars>
      </dgm:prSet>
      <dgm:spPr/>
      <dgm:t>
        <a:bodyPr/>
        <a:lstStyle/>
        <a:p>
          <a:endParaRPr lang="es-ES"/>
        </a:p>
      </dgm:t>
    </dgm:pt>
    <dgm:pt modelId="{F2801953-0BD8-3148-AFD5-A240E4B345E1}" type="pres">
      <dgm:prSet presAssocID="{BC0BBD66-34EB-EF43-B539-6EA0BC29BE2D}" presName="childText" presStyleLbl="revTx" presStyleIdx="0" presStyleCnt="1">
        <dgm:presLayoutVars>
          <dgm:bulletEnabled val="1"/>
        </dgm:presLayoutVars>
      </dgm:prSet>
      <dgm:spPr/>
      <dgm:t>
        <a:bodyPr/>
        <a:lstStyle/>
        <a:p>
          <a:endParaRPr lang="es-ES"/>
        </a:p>
      </dgm:t>
    </dgm:pt>
  </dgm:ptLst>
  <dgm:cxnLst>
    <dgm:cxn modelId="{156B3BEC-7ACD-9844-9E15-7F03D62B41A7}" srcId="{4BEAA1A4-2D5A-8240-A872-6D51A2901FA8}" destId="{BC0BBD66-34EB-EF43-B539-6EA0BC29BE2D}" srcOrd="0" destOrd="0" parTransId="{F8A7A6A7-9353-4148-8A28-5238CE3744B1}" sibTransId="{5146F711-474E-1943-953C-52AE0A650338}"/>
    <dgm:cxn modelId="{E690C9EF-008C-7649-8A0F-0F34A3F49AD6}" type="presOf" srcId="{4BEAA1A4-2D5A-8240-A872-6D51A2901FA8}" destId="{16682B71-05AB-214B-B682-654C6533474D}" srcOrd="0" destOrd="0" presId="urn:microsoft.com/office/officeart/2005/8/layout/vList2"/>
    <dgm:cxn modelId="{90168313-38D0-1748-AA14-D3EF7CBA1D5B}" type="presOf" srcId="{2219B7F9-3A37-CC4F-A989-475B1B3C553B}" destId="{F2801953-0BD8-3148-AFD5-A240E4B345E1}" srcOrd="0" destOrd="0" presId="urn:microsoft.com/office/officeart/2005/8/layout/vList2"/>
    <dgm:cxn modelId="{BC1272E3-0CCD-4E4A-B999-EBD94A13F6C6}" type="presOf" srcId="{BC0BBD66-34EB-EF43-B539-6EA0BC29BE2D}" destId="{EC0FD16B-2FEF-4146-8DFB-DC23398D1C0B}" srcOrd="0" destOrd="0" presId="urn:microsoft.com/office/officeart/2005/8/layout/vList2"/>
    <dgm:cxn modelId="{C6438C18-2D20-E544-ABE8-F09FC4BC0A5C}" srcId="{BC0BBD66-34EB-EF43-B539-6EA0BC29BE2D}" destId="{2219B7F9-3A37-CC4F-A989-475B1B3C553B}" srcOrd="0" destOrd="0" parTransId="{4B0D9667-F041-8C46-B6DA-CFBECC1D6D63}" sibTransId="{5FCA3E7C-D74F-3E42-8A0B-915DADF13B3D}"/>
    <dgm:cxn modelId="{33FDF226-81E0-C942-B312-495963AA4FB3}" type="presParOf" srcId="{16682B71-05AB-214B-B682-654C6533474D}" destId="{EC0FD16B-2FEF-4146-8DFB-DC23398D1C0B}" srcOrd="0" destOrd="0" presId="urn:microsoft.com/office/officeart/2005/8/layout/vList2"/>
    <dgm:cxn modelId="{8DD87AF1-672F-8748-B26B-8EDE25D62188}" type="presParOf" srcId="{16682B71-05AB-214B-B682-654C6533474D}" destId="{F2801953-0BD8-3148-AFD5-A240E4B345E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273E72D-1750-3543-B6BF-692A1DFBCD8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E4793B12-45FF-D34B-B9C2-3EDB26850FCD}">
      <dgm:prSet/>
      <dgm:spPr/>
      <dgm:t>
        <a:bodyPr/>
        <a:lstStyle/>
        <a:p>
          <a:r>
            <a:rPr lang="es-CO" dirty="0"/>
            <a:t>El plan de RHB es un proceso dinámico, las condiciones del trabajador, del ambiente laboral y social son cambiantes, por tanto, el plan debe ajustarse a estos cambios.</a:t>
          </a:r>
        </a:p>
      </dgm:t>
    </dgm:pt>
    <dgm:pt modelId="{B1B1C42C-A12E-1E4B-B7A4-BE11EE38C02D}" type="parTrans" cxnId="{7E87D8E6-74DE-5E45-BE48-450D40D2B16E}">
      <dgm:prSet/>
      <dgm:spPr/>
      <dgm:t>
        <a:bodyPr/>
        <a:lstStyle/>
        <a:p>
          <a:endParaRPr lang="es-MX"/>
        </a:p>
      </dgm:t>
    </dgm:pt>
    <dgm:pt modelId="{AA4856DE-397B-7F4F-904F-FB995203C2BE}" type="sibTrans" cxnId="{7E87D8E6-74DE-5E45-BE48-450D40D2B16E}">
      <dgm:prSet/>
      <dgm:spPr/>
      <dgm:t>
        <a:bodyPr/>
        <a:lstStyle/>
        <a:p>
          <a:endParaRPr lang="es-MX"/>
        </a:p>
      </dgm:t>
    </dgm:pt>
    <dgm:pt modelId="{E9E5C56F-CD7C-1245-BC76-BC21E64FE0A7}">
      <dgm:prSet/>
      <dgm:spPr/>
      <dgm:t>
        <a:bodyPr/>
        <a:lstStyle/>
        <a:p>
          <a:r>
            <a:rPr lang="es-CO"/>
            <a:t>Las metas de los planes de rehabilitación son: </a:t>
          </a:r>
        </a:p>
      </dgm:t>
    </dgm:pt>
    <dgm:pt modelId="{64ACF758-8480-7441-A4E3-F48DD110D88C}" type="parTrans" cxnId="{AF59CF7A-A502-E947-8A7C-42715045A76F}">
      <dgm:prSet/>
      <dgm:spPr/>
      <dgm:t>
        <a:bodyPr/>
        <a:lstStyle/>
        <a:p>
          <a:endParaRPr lang="es-MX"/>
        </a:p>
      </dgm:t>
    </dgm:pt>
    <dgm:pt modelId="{700F76CC-4442-8441-8DC0-78FFA9F3AA60}" type="sibTrans" cxnId="{AF59CF7A-A502-E947-8A7C-42715045A76F}">
      <dgm:prSet/>
      <dgm:spPr/>
      <dgm:t>
        <a:bodyPr/>
        <a:lstStyle/>
        <a:p>
          <a:endParaRPr lang="es-MX"/>
        </a:p>
      </dgm:t>
    </dgm:pt>
    <dgm:pt modelId="{09BE6F6E-85BC-B142-BB03-C52398983369}">
      <dgm:prSet/>
      <dgm:spPr/>
      <dgm:t>
        <a:bodyPr/>
        <a:lstStyle/>
        <a:p>
          <a:r>
            <a:rPr lang="es-CO" dirty="0"/>
            <a:t>Reintegro laboral sin modificaciones, </a:t>
          </a:r>
        </a:p>
      </dgm:t>
    </dgm:pt>
    <dgm:pt modelId="{08DF33D7-B06C-8D4F-905A-36F5DB2DEDC2}" type="parTrans" cxnId="{49D33FD3-1B20-1147-8773-E83F4D884AD4}">
      <dgm:prSet/>
      <dgm:spPr/>
      <dgm:t>
        <a:bodyPr/>
        <a:lstStyle/>
        <a:p>
          <a:endParaRPr lang="es-MX"/>
        </a:p>
      </dgm:t>
    </dgm:pt>
    <dgm:pt modelId="{A90303D5-85EB-4248-B153-7C7BE537D555}" type="sibTrans" cxnId="{49D33FD3-1B20-1147-8773-E83F4D884AD4}">
      <dgm:prSet/>
      <dgm:spPr/>
      <dgm:t>
        <a:bodyPr/>
        <a:lstStyle/>
        <a:p>
          <a:endParaRPr lang="es-MX"/>
        </a:p>
      </dgm:t>
    </dgm:pt>
    <dgm:pt modelId="{118F0781-A728-C540-8106-830754809FE7}">
      <dgm:prSet/>
      <dgm:spPr/>
      <dgm:t>
        <a:bodyPr/>
        <a:lstStyle/>
        <a:p>
          <a:r>
            <a:rPr lang="es-CO" dirty="0"/>
            <a:t>Reintegro laboral con modificaciones, </a:t>
          </a:r>
        </a:p>
      </dgm:t>
    </dgm:pt>
    <dgm:pt modelId="{9744A81C-6488-314D-B9BD-FB607318ABCE}" type="parTrans" cxnId="{D57D32C7-B9FC-624C-8D6D-EEEF35D645FC}">
      <dgm:prSet/>
      <dgm:spPr/>
      <dgm:t>
        <a:bodyPr/>
        <a:lstStyle/>
        <a:p>
          <a:endParaRPr lang="es-MX"/>
        </a:p>
      </dgm:t>
    </dgm:pt>
    <dgm:pt modelId="{E58607F2-166A-5745-8198-B4DB67A6E9DF}" type="sibTrans" cxnId="{D57D32C7-B9FC-624C-8D6D-EEEF35D645FC}">
      <dgm:prSet/>
      <dgm:spPr/>
      <dgm:t>
        <a:bodyPr/>
        <a:lstStyle/>
        <a:p>
          <a:endParaRPr lang="es-MX"/>
        </a:p>
      </dgm:t>
    </dgm:pt>
    <dgm:pt modelId="{B71D47B9-C8A3-564F-80DC-59E4733756A7}">
      <dgm:prSet/>
      <dgm:spPr/>
      <dgm:t>
        <a:bodyPr/>
        <a:lstStyle/>
        <a:p>
          <a:r>
            <a:rPr lang="es-CO" dirty="0"/>
            <a:t>Reubicación laboral temporal, </a:t>
          </a:r>
        </a:p>
      </dgm:t>
    </dgm:pt>
    <dgm:pt modelId="{86CB3589-7299-A449-8571-5528D4D8635C}" type="parTrans" cxnId="{C5F72C0C-AFD8-1C4D-9527-6004E78C8E26}">
      <dgm:prSet/>
      <dgm:spPr/>
      <dgm:t>
        <a:bodyPr/>
        <a:lstStyle/>
        <a:p>
          <a:endParaRPr lang="es-MX"/>
        </a:p>
      </dgm:t>
    </dgm:pt>
    <dgm:pt modelId="{EC211A81-37C3-7447-AA0D-8EB89ABF7891}" type="sibTrans" cxnId="{C5F72C0C-AFD8-1C4D-9527-6004E78C8E26}">
      <dgm:prSet/>
      <dgm:spPr/>
      <dgm:t>
        <a:bodyPr/>
        <a:lstStyle/>
        <a:p>
          <a:endParaRPr lang="es-MX"/>
        </a:p>
      </dgm:t>
    </dgm:pt>
    <dgm:pt modelId="{400661FA-8804-F04F-85CA-E109FEC53FA4}">
      <dgm:prSet/>
      <dgm:spPr/>
      <dgm:t>
        <a:bodyPr/>
        <a:lstStyle/>
        <a:p>
          <a:r>
            <a:rPr lang="es-CO" dirty="0"/>
            <a:t>Reubicación laboral definitiva o </a:t>
          </a:r>
        </a:p>
      </dgm:t>
    </dgm:pt>
    <dgm:pt modelId="{6826FECF-9E9D-F64C-B550-3914B1293BE9}" type="parTrans" cxnId="{EFD5B14A-6266-F14D-8B33-D9738FDF7E92}">
      <dgm:prSet/>
      <dgm:spPr/>
      <dgm:t>
        <a:bodyPr/>
        <a:lstStyle/>
        <a:p>
          <a:endParaRPr lang="es-MX"/>
        </a:p>
      </dgm:t>
    </dgm:pt>
    <dgm:pt modelId="{B2B87435-AB62-4941-9FFC-FC90D7A7EF1B}" type="sibTrans" cxnId="{EFD5B14A-6266-F14D-8B33-D9738FDF7E92}">
      <dgm:prSet/>
      <dgm:spPr/>
      <dgm:t>
        <a:bodyPr/>
        <a:lstStyle/>
        <a:p>
          <a:endParaRPr lang="es-MX"/>
        </a:p>
      </dgm:t>
    </dgm:pt>
    <dgm:pt modelId="{F02F1DC7-6932-AE4A-B40C-938AEAA5BBC8}">
      <dgm:prSet/>
      <dgm:spPr/>
      <dgm:t>
        <a:bodyPr/>
        <a:lstStyle/>
        <a:p>
          <a:r>
            <a:rPr lang="es-CO" dirty="0"/>
            <a:t>Reconversión de mano de obra.</a:t>
          </a:r>
        </a:p>
      </dgm:t>
    </dgm:pt>
    <dgm:pt modelId="{05F3F9FF-F911-9E40-9737-3217B834A170}" type="parTrans" cxnId="{9296B0C7-0D05-924A-8517-687D71F6D112}">
      <dgm:prSet/>
      <dgm:spPr/>
      <dgm:t>
        <a:bodyPr/>
        <a:lstStyle/>
        <a:p>
          <a:endParaRPr lang="es-MX"/>
        </a:p>
      </dgm:t>
    </dgm:pt>
    <dgm:pt modelId="{2FE4EAAE-0923-784A-99DB-2EF7145FEC5A}" type="sibTrans" cxnId="{9296B0C7-0D05-924A-8517-687D71F6D112}">
      <dgm:prSet/>
      <dgm:spPr/>
      <dgm:t>
        <a:bodyPr/>
        <a:lstStyle/>
        <a:p>
          <a:endParaRPr lang="es-MX"/>
        </a:p>
      </dgm:t>
    </dgm:pt>
    <dgm:pt modelId="{E6579E6A-6D54-3F45-A0C0-B837A27B343D}" type="pres">
      <dgm:prSet presAssocID="{A273E72D-1750-3543-B6BF-692A1DFBCD8E}" presName="linearFlow" presStyleCnt="0">
        <dgm:presLayoutVars>
          <dgm:dir/>
          <dgm:resizeHandles val="exact"/>
        </dgm:presLayoutVars>
      </dgm:prSet>
      <dgm:spPr/>
      <dgm:t>
        <a:bodyPr/>
        <a:lstStyle/>
        <a:p>
          <a:endParaRPr lang="es-ES"/>
        </a:p>
      </dgm:t>
    </dgm:pt>
    <dgm:pt modelId="{22AC8E64-7E22-CD40-ABFE-8BFA5B05E3D1}" type="pres">
      <dgm:prSet presAssocID="{E4793B12-45FF-D34B-B9C2-3EDB26850FCD}" presName="composite" presStyleCnt="0"/>
      <dgm:spPr/>
    </dgm:pt>
    <dgm:pt modelId="{2E13EB1F-4825-8543-8D4F-C1B1CFB83F0A}" type="pres">
      <dgm:prSet presAssocID="{E4793B12-45FF-D34B-B9C2-3EDB26850FCD}" presName="imgShp" presStyleLbl="fgImgPlace1" presStyleIdx="0" presStyleCnt="2" custLinFactNeighborX="-3313" custLinFactNeighborY="75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ABB5D613-CA84-D348-854B-AD4F703187CF}" type="pres">
      <dgm:prSet presAssocID="{E4793B12-45FF-D34B-B9C2-3EDB26850FCD}" presName="txShp" presStyleLbl="node1" presStyleIdx="0" presStyleCnt="2">
        <dgm:presLayoutVars>
          <dgm:bulletEnabled val="1"/>
        </dgm:presLayoutVars>
      </dgm:prSet>
      <dgm:spPr/>
      <dgm:t>
        <a:bodyPr/>
        <a:lstStyle/>
        <a:p>
          <a:endParaRPr lang="es-ES"/>
        </a:p>
      </dgm:t>
    </dgm:pt>
    <dgm:pt modelId="{E80E7235-1A11-4B42-A486-0C43401C10D1}" type="pres">
      <dgm:prSet presAssocID="{AA4856DE-397B-7F4F-904F-FB995203C2BE}" presName="spacing" presStyleCnt="0"/>
      <dgm:spPr/>
    </dgm:pt>
    <dgm:pt modelId="{F2C94365-8182-A146-879F-88FDC0E0D709}" type="pres">
      <dgm:prSet presAssocID="{E9E5C56F-CD7C-1245-BC76-BC21E64FE0A7}" presName="composite" presStyleCnt="0"/>
      <dgm:spPr/>
    </dgm:pt>
    <dgm:pt modelId="{8A953697-335E-9147-9FBD-79CC8229C5B4}" type="pres">
      <dgm:prSet presAssocID="{E9E5C56F-CD7C-1245-BC76-BC21E64FE0A7}" presName="imgShp" presStyleLbl="fgImgPlace1" presStyleIdx="1" presStyleCnt="2"/>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9059C9A5-F000-1744-A8F7-1B0CC50A9372}" type="pres">
      <dgm:prSet presAssocID="{E9E5C56F-CD7C-1245-BC76-BC21E64FE0A7}" presName="txShp" presStyleLbl="node1" presStyleIdx="1" presStyleCnt="2">
        <dgm:presLayoutVars>
          <dgm:bulletEnabled val="1"/>
        </dgm:presLayoutVars>
      </dgm:prSet>
      <dgm:spPr/>
      <dgm:t>
        <a:bodyPr/>
        <a:lstStyle/>
        <a:p>
          <a:endParaRPr lang="es-ES"/>
        </a:p>
      </dgm:t>
    </dgm:pt>
  </dgm:ptLst>
  <dgm:cxnLst>
    <dgm:cxn modelId="{49D33FD3-1B20-1147-8773-E83F4D884AD4}" srcId="{E9E5C56F-CD7C-1245-BC76-BC21E64FE0A7}" destId="{09BE6F6E-85BC-B142-BB03-C52398983369}" srcOrd="0" destOrd="0" parTransId="{08DF33D7-B06C-8D4F-905A-36F5DB2DEDC2}" sibTransId="{A90303D5-85EB-4248-B153-7C7BE537D555}"/>
    <dgm:cxn modelId="{05E11A0B-0F5F-5442-85C9-4020A448FACD}" type="presOf" srcId="{09BE6F6E-85BC-B142-BB03-C52398983369}" destId="{9059C9A5-F000-1744-A8F7-1B0CC50A9372}" srcOrd="0" destOrd="1" presId="urn:microsoft.com/office/officeart/2005/8/layout/vList3"/>
    <dgm:cxn modelId="{9296B0C7-0D05-924A-8517-687D71F6D112}" srcId="{E9E5C56F-CD7C-1245-BC76-BC21E64FE0A7}" destId="{F02F1DC7-6932-AE4A-B40C-938AEAA5BBC8}" srcOrd="4" destOrd="0" parTransId="{05F3F9FF-F911-9E40-9737-3217B834A170}" sibTransId="{2FE4EAAE-0923-784A-99DB-2EF7145FEC5A}"/>
    <dgm:cxn modelId="{B0CDF96B-C8EE-8F42-AE4D-CF3CB73008A1}" type="presOf" srcId="{E4793B12-45FF-D34B-B9C2-3EDB26850FCD}" destId="{ABB5D613-CA84-D348-854B-AD4F703187CF}" srcOrd="0" destOrd="0" presId="urn:microsoft.com/office/officeart/2005/8/layout/vList3"/>
    <dgm:cxn modelId="{D57D32C7-B9FC-624C-8D6D-EEEF35D645FC}" srcId="{E9E5C56F-CD7C-1245-BC76-BC21E64FE0A7}" destId="{118F0781-A728-C540-8106-830754809FE7}" srcOrd="1" destOrd="0" parTransId="{9744A81C-6488-314D-B9BD-FB607318ABCE}" sibTransId="{E58607F2-166A-5745-8198-B4DB67A6E9DF}"/>
    <dgm:cxn modelId="{7AE42496-34F8-B84F-851A-58265DF1A2EC}" type="presOf" srcId="{F02F1DC7-6932-AE4A-B40C-938AEAA5BBC8}" destId="{9059C9A5-F000-1744-A8F7-1B0CC50A9372}" srcOrd="0" destOrd="5" presId="urn:microsoft.com/office/officeart/2005/8/layout/vList3"/>
    <dgm:cxn modelId="{7E87D8E6-74DE-5E45-BE48-450D40D2B16E}" srcId="{A273E72D-1750-3543-B6BF-692A1DFBCD8E}" destId="{E4793B12-45FF-D34B-B9C2-3EDB26850FCD}" srcOrd="0" destOrd="0" parTransId="{B1B1C42C-A12E-1E4B-B7A4-BE11EE38C02D}" sibTransId="{AA4856DE-397B-7F4F-904F-FB995203C2BE}"/>
    <dgm:cxn modelId="{AC3B356A-7899-174F-A2ED-F9B8C100B5B0}" type="presOf" srcId="{A273E72D-1750-3543-B6BF-692A1DFBCD8E}" destId="{E6579E6A-6D54-3F45-A0C0-B837A27B343D}" srcOrd="0" destOrd="0" presId="urn:microsoft.com/office/officeart/2005/8/layout/vList3"/>
    <dgm:cxn modelId="{C5F72C0C-AFD8-1C4D-9527-6004E78C8E26}" srcId="{E9E5C56F-CD7C-1245-BC76-BC21E64FE0A7}" destId="{B71D47B9-C8A3-564F-80DC-59E4733756A7}" srcOrd="2" destOrd="0" parTransId="{86CB3589-7299-A449-8571-5528D4D8635C}" sibTransId="{EC211A81-37C3-7447-AA0D-8EB89ABF7891}"/>
    <dgm:cxn modelId="{AD9CDD19-D96A-A649-A784-6D4B10D3F3AC}" type="presOf" srcId="{E9E5C56F-CD7C-1245-BC76-BC21E64FE0A7}" destId="{9059C9A5-F000-1744-A8F7-1B0CC50A9372}" srcOrd="0" destOrd="0" presId="urn:microsoft.com/office/officeart/2005/8/layout/vList3"/>
    <dgm:cxn modelId="{E48A9085-4A25-6C42-A416-8B25C626109C}" type="presOf" srcId="{B71D47B9-C8A3-564F-80DC-59E4733756A7}" destId="{9059C9A5-F000-1744-A8F7-1B0CC50A9372}" srcOrd="0" destOrd="3" presId="urn:microsoft.com/office/officeart/2005/8/layout/vList3"/>
    <dgm:cxn modelId="{EFD5B14A-6266-F14D-8B33-D9738FDF7E92}" srcId="{E9E5C56F-CD7C-1245-BC76-BC21E64FE0A7}" destId="{400661FA-8804-F04F-85CA-E109FEC53FA4}" srcOrd="3" destOrd="0" parTransId="{6826FECF-9E9D-F64C-B550-3914B1293BE9}" sibTransId="{B2B87435-AB62-4941-9FFC-FC90D7A7EF1B}"/>
    <dgm:cxn modelId="{60F414AC-C052-8E4D-9211-DE65113431F4}" type="presOf" srcId="{400661FA-8804-F04F-85CA-E109FEC53FA4}" destId="{9059C9A5-F000-1744-A8F7-1B0CC50A9372}" srcOrd="0" destOrd="4" presId="urn:microsoft.com/office/officeart/2005/8/layout/vList3"/>
    <dgm:cxn modelId="{8D064727-5453-C843-AF4F-310D85BDE827}" type="presOf" srcId="{118F0781-A728-C540-8106-830754809FE7}" destId="{9059C9A5-F000-1744-A8F7-1B0CC50A9372}" srcOrd="0" destOrd="2" presId="urn:microsoft.com/office/officeart/2005/8/layout/vList3"/>
    <dgm:cxn modelId="{AF59CF7A-A502-E947-8A7C-42715045A76F}" srcId="{A273E72D-1750-3543-B6BF-692A1DFBCD8E}" destId="{E9E5C56F-CD7C-1245-BC76-BC21E64FE0A7}" srcOrd="1" destOrd="0" parTransId="{64ACF758-8480-7441-A4E3-F48DD110D88C}" sibTransId="{700F76CC-4442-8441-8DC0-78FFA9F3AA60}"/>
    <dgm:cxn modelId="{3645316A-2C36-124C-8C9B-C10E5CFCB123}" type="presParOf" srcId="{E6579E6A-6D54-3F45-A0C0-B837A27B343D}" destId="{22AC8E64-7E22-CD40-ABFE-8BFA5B05E3D1}" srcOrd="0" destOrd="0" presId="urn:microsoft.com/office/officeart/2005/8/layout/vList3"/>
    <dgm:cxn modelId="{C5E41178-9C7D-3945-BDC7-109AF3387B8D}" type="presParOf" srcId="{22AC8E64-7E22-CD40-ABFE-8BFA5B05E3D1}" destId="{2E13EB1F-4825-8543-8D4F-C1B1CFB83F0A}" srcOrd="0" destOrd="0" presId="urn:microsoft.com/office/officeart/2005/8/layout/vList3"/>
    <dgm:cxn modelId="{6244349A-029A-A141-BE3D-23FD5BA69701}" type="presParOf" srcId="{22AC8E64-7E22-CD40-ABFE-8BFA5B05E3D1}" destId="{ABB5D613-CA84-D348-854B-AD4F703187CF}" srcOrd="1" destOrd="0" presId="urn:microsoft.com/office/officeart/2005/8/layout/vList3"/>
    <dgm:cxn modelId="{CE3E9AC5-A7E5-9C4C-96CB-3490CAD6B6FE}" type="presParOf" srcId="{E6579E6A-6D54-3F45-A0C0-B837A27B343D}" destId="{E80E7235-1A11-4B42-A486-0C43401C10D1}" srcOrd="1" destOrd="0" presId="urn:microsoft.com/office/officeart/2005/8/layout/vList3"/>
    <dgm:cxn modelId="{15F0F423-C09D-8449-A54A-1C6A02956C8C}" type="presParOf" srcId="{E6579E6A-6D54-3F45-A0C0-B837A27B343D}" destId="{F2C94365-8182-A146-879F-88FDC0E0D709}" srcOrd="2" destOrd="0" presId="urn:microsoft.com/office/officeart/2005/8/layout/vList3"/>
    <dgm:cxn modelId="{6F7F9F52-FB8B-E84D-A88F-D53B2C743323}" type="presParOf" srcId="{F2C94365-8182-A146-879F-88FDC0E0D709}" destId="{8A953697-335E-9147-9FBD-79CC8229C5B4}" srcOrd="0" destOrd="0" presId="urn:microsoft.com/office/officeart/2005/8/layout/vList3"/>
    <dgm:cxn modelId="{D7D2C748-83E4-E840-A0A9-0D1D1A57AC23}" type="presParOf" srcId="{F2C94365-8182-A146-879F-88FDC0E0D709}" destId="{9059C9A5-F000-1744-A8F7-1B0CC50A937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303CD4EF-0B6E-8147-9A6C-5E0BAFB087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F1716B1-89F1-EA4E-BE18-57D1215B2B84}">
      <dgm:prSet/>
      <dgm:spPr/>
      <dgm:t>
        <a:bodyPr/>
        <a:lstStyle/>
        <a:p>
          <a:r>
            <a:rPr lang="es-CO" b="1"/>
            <a:t>Desarrollo del Plan de Rehabilitación</a:t>
          </a:r>
          <a:endParaRPr lang="es-CO"/>
        </a:p>
      </dgm:t>
    </dgm:pt>
    <dgm:pt modelId="{DCA36744-21A3-CE47-A909-831374DA45F8}" type="parTrans" cxnId="{CA3E4612-5107-6648-8593-728044AE4A5F}">
      <dgm:prSet/>
      <dgm:spPr/>
      <dgm:t>
        <a:bodyPr/>
        <a:lstStyle/>
        <a:p>
          <a:endParaRPr lang="es-MX"/>
        </a:p>
      </dgm:t>
    </dgm:pt>
    <dgm:pt modelId="{92E26FBB-6687-7F4D-85D7-1233CF9EED97}" type="sibTrans" cxnId="{CA3E4612-5107-6648-8593-728044AE4A5F}">
      <dgm:prSet/>
      <dgm:spPr/>
      <dgm:t>
        <a:bodyPr/>
        <a:lstStyle/>
        <a:p>
          <a:endParaRPr lang="es-MX"/>
        </a:p>
      </dgm:t>
    </dgm:pt>
    <dgm:pt modelId="{6DADB515-1929-754B-9986-6599BD83F546}">
      <dgm:prSet/>
      <dgm:spPr/>
      <dgm:t>
        <a:bodyPr/>
        <a:lstStyle/>
        <a:p>
          <a:r>
            <a:rPr lang="es-CO"/>
            <a:t>Una vez realizada la evaluación y definición del plan de rehabilitación funcional y laboral, se inician las intervenciones técnicas y científicas que permitan la reincorporación ocupacional del trabajador acorde con sus capacidades funcionales residuales.</a:t>
          </a:r>
        </a:p>
      </dgm:t>
    </dgm:pt>
    <dgm:pt modelId="{F6F5D6EB-AEAC-0949-81E6-5862DA94D4CE}" type="parTrans" cxnId="{EFA2DD90-34F0-074B-B4A5-9C5BED8CB756}">
      <dgm:prSet/>
      <dgm:spPr/>
      <dgm:t>
        <a:bodyPr/>
        <a:lstStyle/>
        <a:p>
          <a:endParaRPr lang="es-MX"/>
        </a:p>
      </dgm:t>
    </dgm:pt>
    <dgm:pt modelId="{9272F07D-ECD9-9740-957C-7FFD79A3C92C}" type="sibTrans" cxnId="{EFA2DD90-34F0-074B-B4A5-9C5BED8CB756}">
      <dgm:prSet/>
      <dgm:spPr/>
      <dgm:t>
        <a:bodyPr/>
        <a:lstStyle/>
        <a:p>
          <a:endParaRPr lang="es-MX"/>
        </a:p>
      </dgm:t>
    </dgm:pt>
    <dgm:pt modelId="{6E7CA72C-7237-D146-9EE4-A35B7CA06AC7}" type="pres">
      <dgm:prSet presAssocID="{303CD4EF-0B6E-8147-9A6C-5E0BAFB087DA}" presName="linear" presStyleCnt="0">
        <dgm:presLayoutVars>
          <dgm:animLvl val="lvl"/>
          <dgm:resizeHandles val="exact"/>
        </dgm:presLayoutVars>
      </dgm:prSet>
      <dgm:spPr/>
      <dgm:t>
        <a:bodyPr/>
        <a:lstStyle/>
        <a:p>
          <a:endParaRPr lang="es-ES"/>
        </a:p>
      </dgm:t>
    </dgm:pt>
    <dgm:pt modelId="{820A0B6D-93EC-A247-9E49-71E585A5B680}" type="pres">
      <dgm:prSet presAssocID="{AF1716B1-89F1-EA4E-BE18-57D1215B2B84}" presName="parentText" presStyleLbl="node1" presStyleIdx="0" presStyleCnt="1">
        <dgm:presLayoutVars>
          <dgm:chMax val="0"/>
          <dgm:bulletEnabled val="1"/>
        </dgm:presLayoutVars>
      </dgm:prSet>
      <dgm:spPr/>
      <dgm:t>
        <a:bodyPr/>
        <a:lstStyle/>
        <a:p>
          <a:endParaRPr lang="es-ES"/>
        </a:p>
      </dgm:t>
    </dgm:pt>
    <dgm:pt modelId="{D22BF18E-5F2C-024A-9390-485A7A2A8F32}" type="pres">
      <dgm:prSet presAssocID="{AF1716B1-89F1-EA4E-BE18-57D1215B2B84}" presName="childText" presStyleLbl="revTx" presStyleIdx="0" presStyleCnt="1">
        <dgm:presLayoutVars>
          <dgm:bulletEnabled val="1"/>
        </dgm:presLayoutVars>
      </dgm:prSet>
      <dgm:spPr/>
      <dgm:t>
        <a:bodyPr/>
        <a:lstStyle/>
        <a:p>
          <a:endParaRPr lang="es-ES"/>
        </a:p>
      </dgm:t>
    </dgm:pt>
  </dgm:ptLst>
  <dgm:cxnLst>
    <dgm:cxn modelId="{CA3E4612-5107-6648-8593-728044AE4A5F}" srcId="{303CD4EF-0B6E-8147-9A6C-5E0BAFB087DA}" destId="{AF1716B1-89F1-EA4E-BE18-57D1215B2B84}" srcOrd="0" destOrd="0" parTransId="{DCA36744-21A3-CE47-A909-831374DA45F8}" sibTransId="{92E26FBB-6687-7F4D-85D7-1233CF9EED97}"/>
    <dgm:cxn modelId="{EFA2DD90-34F0-074B-B4A5-9C5BED8CB756}" srcId="{AF1716B1-89F1-EA4E-BE18-57D1215B2B84}" destId="{6DADB515-1929-754B-9986-6599BD83F546}" srcOrd="0" destOrd="0" parTransId="{F6F5D6EB-AEAC-0949-81E6-5862DA94D4CE}" sibTransId="{9272F07D-ECD9-9740-957C-7FFD79A3C92C}"/>
    <dgm:cxn modelId="{7B4CB3F3-E028-CA43-8E4C-D6087F788C96}" type="presOf" srcId="{AF1716B1-89F1-EA4E-BE18-57D1215B2B84}" destId="{820A0B6D-93EC-A247-9E49-71E585A5B680}" srcOrd="0" destOrd="0" presId="urn:microsoft.com/office/officeart/2005/8/layout/vList2"/>
    <dgm:cxn modelId="{37C2C8E0-7FE6-0049-B8D7-F5C48538719C}" type="presOf" srcId="{6DADB515-1929-754B-9986-6599BD83F546}" destId="{D22BF18E-5F2C-024A-9390-485A7A2A8F32}" srcOrd="0" destOrd="0" presId="urn:microsoft.com/office/officeart/2005/8/layout/vList2"/>
    <dgm:cxn modelId="{FDF23850-07C9-664E-9D4F-A5F56747E4DF}" type="presOf" srcId="{303CD4EF-0B6E-8147-9A6C-5E0BAFB087DA}" destId="{6E7CA72C-7237-D146-9EE4-A35B7CA06AC7}" srcOrd="0" destOrd="0" presId="urn:microsoft.com/office/officeart/2005/8/layout/vList2"/>
    <dgm:cxn modelId="{3946D8FB-DEE6-B147-BCAB-380853BA795C}" type="presParOf" srcId="{6E7CA72C-7237-D146-9EE4-A35B7CA06AC7}" destId="{820A0B6D-93EC-A247-9E49-71E585A5B680}" srcOrd="0" destOrd="0" presId="urn:microsoft.com/office/officeart/2005/8/layout/vList2"/>
    <dgm:cxn modelId="{DEF759C4-B32F-0B46-BC03-187D80C9FEC2}" type="presParOf" srcId="{6E7CA72C-7237-D146-9EE4-A35B7CA06AC7}" destId="{D22BF18E-5F2C-024A-9390-485A7A2A8F3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303CD4EF-0B6E-8147-9A6C-5E0BAFB087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F1716B1-89F1-EA4E-BE18-57D1215B2B84}">
      <dgm:prSet/>
      <dgm:spPr/>
      <dgm:t>
        <a:bodyPr/>
        <a:lstStyle/>
        <a:p>
          <a:r>
            <a:rPr lang="es-CO" b="1"/>
            <a:t>Desarrollo del Plan de Rehabilitación</a:t>
          </a:r>
          <a:endParaRPr lang="es-CO"/>
        </a:p>
      </dgm:t>
    </dgm:pt>
    <dgm:pt modelId="{DCA36744-21A3-CE47-A909-831374DA45F8}" type="parTrans" cxnId="{CA3E4612-5107-6648-8593-728044AE4A5F}">
      <dgm:prSet/>
      <dgm:spPr/>
      <dgm:t>
        <a:bodyPr/>
        <a:lstStyle/>
        <a:p>
          <a:endParaRPr lang="es-MX"/>
        </a:p>
      </dgm:t>
    </dgm:pt>
    <dgm:pt modelId="{92E26FBB-6687-7F4D-85D7-1233CF9EED97}" type="sibTrans" cxnId="{CA3E4612-5107-6648-8593-728044AE4A5F}">
      <dgm:prSet/>
      <dgm:spPr/>
      <dgm:t>
        <a:bodyPr/>
        <a:lstStyle/>
        <a:p>
          <a:endParaRPr lang="es-MX"/>
        </a:p>
      </dgm:t>
    </dgm:pt>
    <dgm:pt modelId="{6DADB515-1929-754B-9986-6599BD83F546}">
      <dgm:prSet/>
      <dgm:spPr/>
      <dgm:t>
        <a:bodyPr/>
        <a:lstStyle/>
        <a:p>
          <a:r>
            <a:rPr lang="es-CO"/>
            <a:t>Una vez realizada la evaluación y definición del plan de rehabilitación funcional y laboral, se inician las intervenciones técnicas y científicas que permitan la reincorporación ocupacional del trabajador acorde con sus capacidades funcionales residuales.</a:t>
          </a:r>
        </a:p>
      </dgm:t>
    </dgm:pt>
    <dgm:pt modelId="{F6F5D6EB-AEAC-0949-81E6-5862DA94D4CE}" type="parTrans" cxnId="{EFA2DD90-34F0-074B-B4A5-9C5BED8CB756}">
      <dgm:prSet/>
      <dgm:spPr/>
      <dgm:t>
        <a:bodyPr/>
        <a:lstStyle/>
        <a:p>
          <a:endParaRPr lang="es-MX"/>
        </a:p>
      </dgm:t>
    </dgm:pt>
    <dgm:pt modelId="{9272F07D-ECD9-9740-957C-7FFD79A3C92C}" type="sibTrans" cxnId="{EFA2DD90-34F0-074B-B4A5-9C5BED8CB756}">
      <dgm:prSet/>
      <dgm:spPr/>
      <dgm:t>
        <a:bodyPr/>
        <a:lstStyle/>
        <a:p>
          <a:endParaRPr lang="es-MX"/>
        </a:p>
      </dgm:t>
    </dgm:pt>
    <dgm:pt modelId="{6E7CA72C-7237-D146-9EE4-A35B7CA06AC7}" type="pres">
      <dgm:prSet presAssocID="{303CD4EF-0B6E-8147-9A6C-5E0BAFB087DA}" presName="linear" presStyleCnt="0">
        <dgm:presLayoutVars>
          <dgm:animLvl val="lvl"/>
          <dgm:resizeHandles val="exact"/>
        </dgm:presLayoutVars>
      </dgm:prSet>
      <dgm:spPr/>
      <dgm:t>
        <a:bodyPr/>
        <a:lstStyle/>
        <a:p>
          <a:endParaRPr lang="es-ES"/>
        </a:p>
      </dgm:t>
    </dgm:pt>
    <dgm:pt modelId="{820A0B6D-93EC-A247-9E49-71E585A5B680}" type="pres">
      <dgm:prSet presAssocID="{AF1716B1-89F1-EA4E-BE18-57D1215B2B84}" presName="parentText" presStyleLbl="node1" presStyleIdx="0" presStyleCnt="1">
        <dgm:presLayoutVars>
          <dgm:chMax val="0"/>
          <dgm:bulletEnabled val="1"/>
        </dgm:presLayoutVars>
      </dgm:prSet>
      <dgm:spPr/>
      <dgm:t>
        <a:bodyPr/>
        <a:lstStyle/>
        <a:p>
          <a:endParaRPr lang="es-ES"/>
        </a:p>
      </dgm:t>
    </dgm:pt>
    <dgm:pt modelId="{D22BF18E-5F2C-024A-9390-485A7A2A8F32}" type="pres">
      <dgm:prSet presAssocID="{AF1716B1-89F1-EA4E-BE18-57D1215B2B84}" presName="childText" presStyleLbl="revTx" presStyleIdx="0" presStyleCnt="1">
        <dgm:presLayoutVars>
          <dgm:bulletEnabled val="1"/>
        </dgm:presLayoutVars>
      </dgm:prSet>
      <dgm:spPr/>
      <dgm:t>
        <a:bodyPr/>
        <a:lstStyle/>
        <a:p>
          <a:endParaRPr lang="es-ES"/>
        </a:p>
      </dgm:t>
    </dgm:pt>
  </dgm:ptLst>
  <dgm:cxnLst>
    <dgm:cxn modelId="{CA3E4612-5107-6648-8593-728044AE4A5F}" srcId="{303CD4EF-0B6E-8147-9A6C-5E0BAFB087DA}" destId="{AF1716B1-89F1-EA4E-BE18-57D1215B2B84}" srcOrd="0" destOrd="0" parTransId="{DCA36744-21A3-CE47-A909-831374DA45F8}" sibTransId="{92E26FBB-6687-7F4D-85D7-1233CF9EED97}"/>
    <dgm:cxn modelId="{EFA2DD90-34F0-074B-B4A5-9C5BED8CB756}" srcId="{AF1716B1-89F1-EA4E-BE18-57D1215B2B84}" destId="{6DADB515-1929-754B-9986-6599BD83F546}" srcOrd="0" destOrd="0" parTransId="{F6F5D6EB-AEAC-0949-81E6-5862DA94D4CE}" sibTransId="{9272F07D-ECD9-9740-957C-7FFD79A3C92C}"/>
    <dgm:cxn modelId="{7B4CB3F3-E028-CA43-8E4C-D6087F788C96}" type="presOf" srcId="{AF1716B1-89F1-EA4E-BE18-57D1215B2B84}" destId="{820A0B6D-93EC-A247-9E49-71E585A5B680}" srcOrd="0" destOrd="0" presId="urn:microsoft.com/office/officeart/2005/8/layout/vList2"/>
    <dgm:cxn modelId="{37C2C8E0-7FE6-0049-B8D7-F5C48538719C}" type="presOf" srcId="{6DADB515-1929-754B-9986-6599BD83F546}" destId="{D22BF18E-5F2C-024A-9390-485A7A2A8F32}" srcOrd="0" destOrd="0" presId="urn:microsoft.com/office/officeart/2005/8/layout/vList2"/>
    <dgm:cxn modelId="{FDF23850-07C9-664E-9D4F-A5F56747E4DF}" type="presOf" srcId="{303CD4EF-0B6E-8147-9A6C-5E0BAFB087DA}" destId="{6E7CA72C-7237-D146-9EE4-A35B7CA06AC7}" srcOrd="0" destOrd="0" presId="urn:microsoft.com/office/officeart/2005/8/layout/vList2"/>
    <dgm:cxn modelId="{3946D8FB-DEE6-B147-BCAB-380853BA795C}" type="presParOf" srcId="{6E7CA72C-7237-D146-9EE4-A35B7CA06AC7}" destId="{820A0B6D-93EC-A247-9E49-71E585A5B680}" srcOrd="0" destOrd="0" presId="urn:microsoft.com/office/officeart/2005/8/layout/vList2"/>
    <dgm:cxn modelId="{DEF759C4-B32F-0B46-BC03-187D80C9FEC2}" type="presParOf" srcId="{6E7CA72C-7237-D146-9EE4-A35B7CA06AC7}" destId="{D22BF18E-5F2C-024A-9390-485A7A2A8F3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885364FE-6889-6D4E-B6C5-7637BD6F4F2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7E830424-8B78-D04C-8B0E-F6C48E7EFC78}">
      <dgm:prSet/>
      <dgm:spPr/>
      <dgm:t>
        <a:bodyPr/>
        <a:lstStyle/>
        <a:p>
          <a:r>
            <a:rPr lang="es-CO"/>
            <a:t>Corresponde a las acciones que buscan recuperar la máxima función o compensar las habilidades pérdidas basándose en los principios de la biomecánica, fisiología, antropometría aplicada, neuropsicología, etc., partiendo del diagnóstico de requerimientos individuales, laborales y/o ocupacionales del trabajador y la autonomía médica.</a:t>
          </a:r>
        </a:p>
      </dgm:t>
    </dgm:pt>
    <dgm:pt modelId="{E0FBB886-C4C3-484E-B7A0-8ADE960981DC}" type="parTrans" cxnId="{E282614F-DB48-6C41-AACD-DFD250262DE0}">
      <dgm:prSet/>
      <dgm:spPr/>
      <dgm:t>
        <a:bodyPr/>
        <a:lstStyle/>
        <a:p>
          <a:endParaRPr lang="es-MX"/>
        </a:p>
      </dgm:t>
    </dgm:pt>
    <dgm:pt modelId="{409527CB-A1D0-934F-B2EB-B472C68BC574}" type="sibTrans" cxnId="{E282614F-DB48-6C41-AACD-DFD250262DE0}">
      <dgm:prSet/>
      <dgm:spPr/>
      <dgm:t>
        <a:bodyPr/>
        <a:lstStyle/>
        <a:p>
          <a:endParaRPr lang="es-MX"/>
        </a:p>
      </dgm:t>
    </dgm:pt>
    <dgm:pt modelId="{A632A5AD-69E7-8644-AD87-B22B1BBE5479}" type="pres">
      <dgm:prSet presAssocID="{885364FE-6889-6D4E-B6C5-7637BD6F4F2A}" presName="linear" presStyleCnt="0">
        <dgm:presLayoutVars>
          <dgm:animLvl val="lvl"/>
          <dgm:resizeHandles val="exact"/>
        </dgm:presLayoutVars>
      </dgm:prSet>
      <dgm:spPr/>
      <dgm:t>
        <a:bodyPr/>
        <a:lstStyle/>
        <a:p>
          <a:endParaRPr lang="es-ES"/>
        </a:p>
      </dgm:t>
    </dgm:pt>
    <dgm:pt modelId="{1904086B-BB46-3045-87A3-E24072034167}" type="pres">
      <dgm:prSet presAssocID="{7E830424-8B78-D04C-8B0E-F6C48E7EFC78}" presName="parentText" presStyleLbl="node1" presStyleIdx="0" presStyleCnt="1">
        <dgm:presLayoutVars>
          <dgm:chMax val="0"/>
          <dgm:bulletEnabled val="1"/>
        </dgm:presLayoutVars>
      </dgm:prSet>
      <dgm:spPr/>
      <dgm:t>
        <a:bodyPr/>
        <a:lstStyle/>
        <a:p>
          <a:endParaRPr lang="es-ES"/>
        </a:p>
      </dgm:t>
    </dgm:pt>
  </dgm:ptLst>
  <dgm:cxnLst>
    <dgm:cxn modelId="{7002919E-BDB2-5D49-9B79-FA585FD8C8D5}" type="presOf" srcId="{7E830424-8B78-D04C-8B0E-F6C48E7EFC78}" destId="{1904086B-BB46-3045-87A3-E24072034167}" srcOrd="0" destOrd="0" presId="urn:microsoft.com/office/officeart/2005/8/layout/vList2"/>
    <dgm:cxn modelId="{E282614F-DB48-6C41-AACD-DFD250262DE0}" srcId="{885364FE-6889-6D4E-B6C5-7637BD6F4F2A}" destId="{7E830424-8B78-D04C-8B0E-F6C48E7EFC78}" srcOrd="0" destOrd="0" parTransId="{E0FBB886-C4C3-484E-B7A0-8ADE960981DC}" sibTransId="{409527CB-A1D0-934F-B2EB-B472C68BC574}"/>
    <dgm:cxn modelId="{DA2D7832-A7CE-B945-B51F-2144FF72A716}" type="presOf" srcId="{885364FE-6889-6D4E-B6C5-7637BD6F4F2A}" destId="{A632A5AD-69E7-8644-AD87-B22B1BBE5479}" srcOrd="0" destOrd="0" presId="urn:microsoft.com/office/officeart/2005/8/layout/vList2"/>
    <dgm:cxn modelId="{E820A50F-AD2B-1C42-BE3E-80CDCEF6F5F6}" type="presParOf" srcId="{A632A5AD-69E7-8644-AD87-B22B1BBE5479}" destId="{1904086B-BB46-3045-87A3-E2407203416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A54934-310D-C543-951F-6210FD7176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55298178-65C9-A74B-8C3B-6885C68C59EC}">
      <dgm:prSet/>
      <dgm:spPr/>
      <dgm:t>
        <a:bodyPr/>
        <a:lstStyle/>
        <a:p>
          <a:r>
            <a:rPr lang="es-CO" b="0" i="0" dirty="0"/>
            <a:t>Manual describe:</a:t>
          </a:r>
        </a:p>
      </dgm:t>
    </dgm:pt>
    <dgm:pt modelId="{37FA6679-3910-FE46-B594-F1191BABF7C7}" type="parTrans" cxnId="{5D85D962-0578-8D46-9909-A21AF4D9532D}">
      <dgm:prSet/>
      <dgm:spPr/>
      <dgm:t>
        <a:bodyPr/>
        <a:lstStyle/>
        <a:p>
          <a:endParaRPr lang="es-MX"/>
        </a:p>
      </dgm:t>
    </dgm:pt>
    <dgm:pt modelId="{2858D53A-66F6-E54C-924F-B0555CEB8E95}" type="sibTrans" cxnId="{5D85D962-0578-8D46-9909-A21AF4D9532D}">
      <dgm:prSet/>
      <dgm:spPr/>
      <dgm:t>
        <a:bodyPr/>
        <a:lstStyle/>
        <a:p>
          <a:endParaRPr lang="es-MX"/>
        </a:p>
      </dgm:t>
    </dgm:pt>
    <dgm:pt modelId="{264C18F4-400C-5B4A-BFEE-78B6C82E95AC}">
      <dgm:prSet/>
      <dgm:spPr/>
      <dgm:t>
        <a:bodyPr/>
        <a:lstStyle/>
        <a:p>
          <a:r>
            <a:rPr lang="es-CO" b="0" i="0" dirty="0"/>
            <a:t>El trabajo a:</a:t>
          </a:r>
        </a:p>
      </dgm:t>
    </dgm:pt>
    <dgm:pt modelId="{74FBE46E-D4A4-2941-9510-73EA6A36DA7A}" type="parTrans" cxnId="{5BCABC51-E118-9241-9B67-221C942E0C09}">
      <dgm:prSet/>
      <dgm:spPr/>
      <dgm:t>
        <a:bodyPr/>
        <a:lstStyle/>
        <a:p>
          <a:endParaRPr lang="es-MX"/>
        </a:p>
      </dgm:t>
    </dgm:pt>
    <dgm:pt modelId="{02E23C3B-B6B5-794C-93F4-64946C41B6FB}" type="sibTrans" cxnId="{5BCABC51-E118-9241-9B67-221C942E0C09}">
      <dgm:prSet/>
      <dgm:spPr/>
      <dgm:t>
        <a:bodyPr/>
        <a:lstStyle/>
        <a:p>
          <a:endParaRPr lang="es-MX"/>
        </a:p>
      </dgm:t>
    </dgm:pt>
    <dgm:pt modelId="{A095091D-D44B-5940-A11A-ED5D9BEC57EE}">
      <dgm:prSet/>
      <dgm:spPr/>
      <dgm:t>
        <a:bodyPr/>
        <a:lstStyle/>
        <a:p>
          <a:r>
            <a:rPr lang="es-CO" dirty="0"/>
            <a:t>D</a:t>
          </a:r>
          <a:r>
            <a:rPr lang="es-CO" b="0" i="0" dirty="0"/>
            <a:t>ebiéndose recurrir en recomendaciones, </a:t>
          </a:r>
          <a:r>
            <a:rPr lang="es-CO" b="0" i="0" dirty="0">
              <a:solidFill>
                <a:srgbClr val="FF0000"/>
              </a:solidFill>
            </a:rPr>
            <a:t>conceptos médicos de reincorporación, rehabilitación, reincorporación</a:t>
          </a:r>
          <a:r>
            <a:rPr lang="es-CO" b="0" i="0" dirty="0"/>
            <a:t> al presente Manual de Procedimientos del Programa de RI para la RL y O para Afiliados SGRL.</a:t>
          </a:r>
          <a:endParaRPr lang="es-CO" dirty="0"/>
        </a:p>
      </dgm:t>
    </dgm:pt>
    <dgm:pt modelId="{1B20E3C6-29DA-7942-967B-25BC0FC46FA6}" type="parTrans" cxnId="{A2B63D7C-8854-F541-BD79-EBB5145F63DF}">
      <dgm:prSet/>
      <dgm:spPr/>
      <dgm:t>
        <a:bodyPr/>
        <a:lstStyle/>
        <a:p>
          <a:endParaRPr lang="es-MX"/>
        </a:p>
      </dgm:t>
    </dgm:pt>
    <dgm:pt modelId="{DEA6F530-3532-C443-988F-51936DAF246D}" type="sibTrans" cxnId="{A2B63D7C-8854-F541-BD79-EBB5145F63DF}">
      <dgm:prSet/>
      <dgm:spPr/>
      <dgm:t>
        <a:bodyPr/>
        <a:lstStyle/>
        <a:p>
          <a:endParaRPr lang="es-MX"/>
        </a:p>
      </dgm:t>
    </dgm:pt>
    <dgm:pt modelId="{D7CD0C4A-D5A2-7741-B2EF-631A845CBFC5}">
      <dgm:prSet custT="1"/>
      <dgm:spPr/>
      <dgm:t>
        <a:bodyPr/>
        <a:lstStyle/>
        <a:p>
          <a:r>
            <a:rPr lang="es-CO" sz="2200" b="0" i="0" dirty="0"/>
            <a:t>Las acciones a ejecutar por cada uno de los actores del SGRL, para el logro de los objetivos en salud de un trabajador que haya presentado un ATEL que limite su desarrollo ocupacional.</a:t>
          </a:r>
          <a:endParaRPr lang="es-CO" sz="2200" dirty="0"/>
        </a:p>
      </dgm:t>
    </dgm:pt>
    <dgm:pt modelId="{6F087526-589A-7946-8EE1-F6B52F4F53F7}" type="parTrans" cxnId="{1D794CD2-7B94-C64F-B8AA-F5920D83F50F}">
      <dgm:prSet/>
      <dgm:spPr/>
      <dgm:t>
        <a:bodyPr/>
        <a:lstStyle/>
        <a:p>
          <a:endParaRPr lang="es-MX"/>
        </a:p>
      </dgm:t>
    </dgm:pt>
    <dgm:pt modelId="{A297E965-B5E4-914A-9569-423D8D0BDB5D}" type="sibTrans" cxnId="{1D794CD2-7B94-C64F-B8AA-F5920D83F50F}">
      <dgm:prSet/>
      <dgm:spPr/>
      <dgm:t>
        <a:bodyPr/>
        <a:lstStyle/>
        <a:p>
          <a:endParaRPr lang="es-MX"/>
        </a:p>
      </dgm:t>
    </dgm:pt>
    <dgm:pt modelId="{BB8FB82C-D156-6E49-B5A3-70F5F3C9C38E}">
      <dgm:prSet/>
      <dgm:spPr/>
      <dgm:t>
        <a:bodyPr/>
        <a:lstStyle/>
        <a:p>
          <a:r>
            <a:rPr lang="es-CO" b="0" i="0" dirty="0"/>
            <a:t>Distancia, virtual, teletrabajo, trabajo en casa o trabajo remoto son modalidades y formas de cumplir o ejecutar una actividad laboral (normas propias y especiales) sin que un concepto o recomendación médica tenga la facultad de modificar el ordenamiento jurídico y las cláusulas contractuales.</a:t>
          </a:r>
          <a:endParaRPr lang="es-CO" dirty="0"/>
        </a:p>
      </dgm:t>
    </dgm:pt>
    <dgm:pt modelId="{F0F589AC-4F93-1148-9046-8608A07E590C}" type="parTrans" cxnId="{D11F681E-76A9-714B-9E07-88895570E397}">
      <dgm:prSet/>
      <dgm:spPr/>
      <dgm:t>
        <a:bodyPr/>
        <a:lstStyle/>
        <a:p>
          <a:endParaRPr lang="es-MX"/>
        </a:p>
      </dgm:t>
    </dgm:pt>
    <dgm:pt modelId="{1BF15271-D36C-774A-8578-B4A8B13B6904}" type="sibTrans" cxnId="{D11F681E-76A9-714B-9E07-88895570E397}">
      <dgm:prSet/>
      <dgm:spPr/>
      <dgm:t>
        <a:bodyPr/>
        <a:lstStyle/>
        <a:p>
          <a:endParaRPr lang="es-MX"/>
        </a:p>
      </dgm:t>
    </dgm:pt>
    <dgm:pt modelId="{489D7390-62D9-7540-A34E-812DD948B58D}" type="pres">
      <dgm:prSet presAssocID="{D8A54934-310D-C543-951F-6210FD7176CB}" presName="linear" presStyleCnt="0">
        <dgm:presLayoutVars>
          <dgm:animLvl val="lvl"/>
          <dgm:resizeHandles val="exact"/>
        </dgm:presLayoutVars>
      </dgm:prSet>
      <dgm:spPr/>
      <dgm:t>
        <a:bodyPr/>
        <a:lstStyle/>
        <a:p>
          <a:endParaRPr lang="es-ES"/>
        </a:p>
      </dgm:t>
    </dgm:pt>
    <dgm:pt modelId="{00C6D159-FAC6-464B-8E27-5B42EEC3268A}" type="pres">
      <dgm:prSet presAssocID="{55298178-65C9-A74B-8C3B-6885C68C59EC}" presName="parentText" presStyleLbl="node1" presStyleIdx="0" presStyleCnt="2">
        <dgm:presLayoutVars>
          <dgm:chMax val="0"/>
          <dgm:bulletEnabled val="1"/>
        </dgm:presLayoutVars>
      </dgm:prSet>
      <dgm:spPr/>
      <dgm:t>
        <a:bodyPr/>
        <a:lstStyle/>
        <a:p>
          <a:endParaRPr lang="es-ES"/>
        </a:p>
      </dgm:t>
    </dgm:pt>
    <dgm:pt modelId="{6D959A60-4FA3-E347-9DA2-55384A35DEE5}" type="pres">
      <dgm:prSet presAssocID="{55298178-65C9-A74B-8C3B-6885C68C59EC}" presName="childText" presStyleLbl="revTx" presStyleIdx="0" presStyleCnt="2">
        <dgm:presLayoutVars>
          <dgm:bulletEnabled val="1"/>
        </dgm:presLayoutVars>
      </dgm:prSet>
      <dgm:spPr/>
      <dgm:t>
        <a:bodyPr/>
        <a:lstStyle/>
        <a:p>
          <a:endParaRPr lang="es-ES"/>
        </a:p>
      </dgm:t>
    </dgm:pt>
    <dgm:pt modelId="{0B2D5906-021E-C644-A05A-F9A2BBA81E57}" type="pres">
      <dgm:prSet presAssocID="{264C18F4-400C-5B4A-BFEE-78B6C82E95AC}" presName="parentText" presStyleLbl="node1" presStyleIdx="1" presStyleCnt="2">
        <dgm:presLayoutVars>
          <dgm:chMax val="0"/>
          <dgm:bulletEnabled val="1"/>
        </dgm:presLayoutVars>
      </dgm:prSet>
      <dgm:spPr/>
      <dgm:t>
        <a:bodyPr/>
        <a:lstStyle/>
        <a:p>
          <a:endParaRPr lang="es-ES"/>
        </a:p>
      </dgm:t>
    </dgm:pt>
    <dgm:pt modelId="{0162613E-F403-C34B-993E-7546F7D5C408}" type="pres">
      <dgm:prSet presAssocID="{264C18F4-400C-5B4A-BFEE-78B6C82E95AC}" presName="childText" presStyleLbl="revTx" presStyleIdx="1" presStyleCnt="2">
        <dgm:presLayoutVars>
          <dgm:bulletEnabled val="1"/>
        </dgm:presLayoutVars>
      </dgm:prSet>
      <dgm:spPr/>
      <dgm:t>
        <a:bodyPr/>
        <a:lstStyle/>
        <a:p>
          <a:endParaRPr lang="es-ES"/>
        </a:p>
      </dgm:t>
    </dgm:pt>
  </dgm:ptLst>
  <dgm:cxnLst>
    <dgm:cxn modelId="{B477B170-852A-D149-AE11-9795C634EDCD}" type="presOf" srcId="{BB8FB82C-D156-6E49-B5A3-70F5F3C9C38E}" destId="{0162613E-F403-C34B-993E-7546F7D5C408}" srcOrd="0" destOrd="0" presId="urn:microsoft.com/office/officeart/2005/8/layout/vList2"/>
    <dgm:cxn modelId="{C52932DE-966F-354B-BB12-D59F347B6770}" type="presOf" srcId="{D8A54934-310D-C543-951F-6210FD7176CB}" destId="{489D7390-62D9-7540-A34E-812DD948B58D}" srcOrd="0" destOrd="0" presId="urn:microsoft.com/office/officeart/2005/8/layout/vList2"/>
    <dgm:cxn modelId="{19C3382D-F424-9542-A7E1-AE63FB54B9DF}" type="presOf" srcId="{D7CD0C4A-D5A2-7741-B2EF-631A845CBFC5}" destId="{6D959A60-4FA3-E347-9DA2-55384A35DEE5}" srcOrd="0" destOrd="0" presId="urn:microsoft.com/office/officeart/2005/8/layout/vList2"/>
    <dgm:cxn modelId="{5BCABC51-E118-9241-9B67-221C942E0C09}" srcId="{D8A54934-310D-C543-951F-6210FD7176CB}" destId="{264C18F4-400C-5B4A-BFEE-78B6C82E95AC}" srcOrd="1" destOrd="0" parTransId="{74FBE46E-D4A4-2941-9510-73EA6A36DA7A}" sibTransId="{02E23C3B-B6B5-794C-93F4-64946C41B6FB}"/>
    <dgm:cxn modelId="{A2B63D7C-8854-F541-BD79-EBB5145F63DF}" srcId="{264C18F4-400C-5B4A-BFEE-78B6C82E95AC}" destId="{A095091D-D44B-5940-A11A-ED5D9BEC57EE}" srcOrd="1" destOrd="0" parTransId="{1B20E3C6-29DA-7942-967B-25BC0FC46FA6}" sibTransId="{DEA6F530-3532-C443-988F-51936DAF246D}"/>
    <dgm:cxn modelId="{1D794CD2-7B94-C64F-B8AA-F5920D83F50F}" srcId="{55298178-65C9-A74B-8C3B-6885C68C59EC}" destId="{D7CD0C4A-D5A2-7741-B2EF-631A845CBFC5}" srcOrd="0" destOrd="0" parTransId="{6F087526-589A-7946-8EE1-F6B52F4F53F7}" sibTransId="{A297E965-B5E4-914A-9569-423D8D0BDB5D}"/>
    <dgm:cxn modelId="{E91E79E6-29E0-F045-9938-3945730B1E65}" type="presOf" srcId="{55298178-65C9-A74B-8C3B-6885C68C59EC}" destId="{00C6D159-FAC6-464B-8E27-5B42EEC3268A}" srcOrd="0" destOrd="0" presId="urn:microsoft.com/office/officeart/2005/8/layout/vList2"/>
    <dgm:cxn modelId="{82F6C4FE-2AC8-9042-9448-C94EAE1F6147}" type="presOf" srcId="{264C18F4-400C-5B4A-BFEE-78B6C82E95AC}" destId="{0B2D5906-021E-C644-A05A-F9A2BBA81E57}" srcOrd="0" destOrd="0" presId="urn:microsoft.com/office/officeart/2005/8/layout/vList2"/>
    <dgm:cxn modelId="{5D85D962-0578-8D46-9909-A21AF4D9532D}" srcId="{D8A54934-310D-C543-951F-6210FD7176CB}" destId="{55298178-65C9-A74B-8C3B-6885C68C59EC}" srcOrd="0" destOrd="0" parTransId="{37FA6679-3910-FE46-B594-F1191BABF7C7}" sibTransId="{2858D53A-66F6-E54C-924F-B0555CEB8E95}"/>
    <dgm:cxn modelId="{552938C0-A9B1-2945-8C11-47765C8ACAC7}" type="presOf" srcId="{A095091D-D44B-5940-A11A-ED5D9BEC57EE}" destId="{0162613E-F403-C34B-993E-7546F7D5C408}" srcOrd="0" destOrd="1" presId="urn:microsoft.com/office/officeart/2005/8/layout/vList2"/>
    <dgm:cxn modelId="{D11F681E-76A9-714B-9E07-88895570E397}" srcId="{264C18F4-400C-5B4A-BFEE-78B6C82E95AC}" destId="{BB8FB82C-D156-6E49-B5A3-70F5F3C9C38E}" srcOrd="0" destOrd="0" parTransId="{F0F589AC-4F93-1148-9046-8608A07E590C}" sibTransId="{1BF15271-D36C-774A-8578-B4A8B13B6904}"/>
    <dgm:cxn modelId="{D1C70AC5-493B-4848-A2BD-FE06C5F7E424}" type="presParOf" srcId="{489D7390-62D9-7540-A34E-812DD948B58D}" destId="{00C6D159-FAC6-464B-8E27-5B42EEC3268A}" srcOrd="0" destOrd="0" presId="urn:microsoft.com/office/officeart/2005/8/layout/vList2"/>
    <dgm:cxn modelId="{21F83D88-C753-A346-99FB-2954E7394CE1}" type="presParOf" srcId="{489D7390-62D9-7540-A34E-812DD948B58D}" destId="{6D959A60-4FA3-E347-9DA2-55384A35DEE5}" srcOrd="1" destOrd="0" presId="urn:microsoft.com/office/officeart/2005/8/layout/vList2"/>
    <dgm:cxn modelId="{EBFCB306-2D05-9B47-9CF6-E380EEDD702A}" type="presParOf" srcId="{489D7390-62D9-7540-A34E-812DD948B58D}" destId="{0B2D5906-021E-C644-A05A-F9A2BBA81E57}" srcOrd="2" destOrd="0" presId="urn:microsoft.com/office/officeart/2005/8/layout/vList2"/>
    <dgm:cxn modelId="{185821B9-34E8-6248-A62F-141F18491694}" type="presParOf" srcId="{489D7390-62D9-7540-A34E-812DD948B58D}" destId="{0162613E-F403-C34B-993E-7546F7D5C40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66433F0-64BA-D64B-8A55-A10783E8993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4FF9D745-C86F-3B48-B69A-114F62C195EB}">
      <dgm:prSet/>
      <dgm:spPr/>
      <dgm:t>
        <a:bodyPr/>
        <a:lstStyle/>
        <a:p>
          <a:r>
            <a:rPr lang="es-CO"/>
            <a:t>Parte integral del proceso de rehabilitación integral para los trabajadores que tienen posibilidades de una reincorporación al trabajo, sin embargo, en aquellos trabajadores que por la severidad de su situación de discapacidad no tengan estas posibilidades, el alcance de esta rehabilitación va dirigida hacia el desarrollo de una actividad de mantenimiento funcional y de calidad de vida.</a:t>
          </a:r>
        </a:p>
      </dgm:t>
    </dgm:pt>
    <dgm:pt modelId="{C09B502D-58C5-954E-880E-B05235D9CBE0}" type="parTrans" cxnId="{C52D0753-F967-F948-8D5F-4B9CFBF6D1EF}">
      <dgm:prSet/>
      <dgm:spPr/>
      <dgm:t>
        <a:bodyPr/>
        <a:lstStyle/>
        <a:p>
          <a:endParaRPr lang="es-MX"/>
        </a:p>
      </dgm:t>
    </dgm:pt>
    <dgm:pt modelId="{029DDB1E-7711-9446-B413-E10A79B18B7A}" type="sibTrans" cxnId="{C52D0753-F967-F948-8D5F-4B9CFBF6D1EF}">
      <dgm:prSet/>
      <dgm:spPr/>
      <dgm:t>
        <a:bodyPr/>
        <a:lstStyle/>
        <a:p>
          <a:endParaRPr lang="es-MX"/>
        </a:p>
      </dgm:t>
    </dgm:pt>
    <dgm:pt modelId="{D054008E-62B1-254A-80D1-0CA953F1166E}" type="pres">
      <dgm:prSet presAssocID="{F66433F0-64BA-D64B-8A55-A10783E89936}" presName="linear" presStyleCnt="0">
        <dgm:presLayoutVars>
          <dgm:animLvl val="lvl"/>
          <dgm:resizeHandles val="exact"/>
        </dgm:presLayoutVars>
      </dgm:prSet>
      <dgm:spPr/>
      <dgm:t>
        <a:bodyPr/>
        <a:lstStyle/>
        <a:p>
          <a:endParaRPr lang="es-ES"/>
        </a:p>
      </dgm:t>
    </dgm:pt>
    <dgm:pt modelId="{E391DFD5-7069-B147-BBF2-043038F11DA0}" type="pres">
      <dgm:prSet presAssocID="{4FF9D745-C86F-3B48-B69A-114F62C195EB}" presName="parentText" presStyleLbl="node1" presStyleIdx="0" presStyleCnt="1">
        <dgm:presLayoutVars>
          <dgm:chMax val="0"/>
          <dgm:bulletEnabled val="1"/>
        </dgm:presLayoutVars>
      </dgm:prSet>
      <dgm:spPr/>
      <dgm:t>
        <a:bodyPr/>
        <a:lstStyle/>
        <a:p>
          <a:endParaRPr lang="es-ES"/>
        </a:p>
      </dgm:t>
    </dgm:pt>
  </dgm:ptLst>
  <dgm:cxnLst>
    <dgm:cxn modelId="{EB65A0D4-C507-AE48-BCB5-06488DD0217A}" type="presOf" srcId="{F66433F0-64BA-D64B-8A55-A10783E89936}" destId="{D054008E-62B1-254A-80D1-0CA953F1166E}" srcOrd="0" destOrd="0" presId="urn:microsoft.com/office/officeart/2005/8/layout/vList2"/>
    <dgm:cxn modelId="{4589D8DF-4822-BD4F-BE06-C95A7E469C99}" type="presOf" srcId="{4FF9D745-C86F-3B48-B69A-114F62C195EB}" destId="{E391DFD5-7069-B147-BBF2-043038F11DA0}" srcOrd="0" destOrd="0" presId="urn:microsoft.com/office/officeart/2005/8/layout/vList2"/>
    <dgm:cxn modelId="{C52D0753-F967-F948-8D5F-4B9CFBF6D1EF}" srcId="{F66433F0-64BA-D64B-8A55-A10783E89936}" destId="{4FF9D745-C86F-3B48-B69A-114F62C195EB}" srcOrd="0" destOrd="0" parTransId="{C09B502D-58C5-954E-880E-B05235D9CBE0}" sibTransId="{029DDB1E-7711-9446-B413-E10A79B18B7A}"/>
    <dgm:cxn modelId="{7F0B555E-1395-E24A-A355-8CB7C092BA76}" type="presParOf" srcId="{D054008E-62B1-254A-80D1-0CA953F1166E}" destId="{E391DFD5-7069-B147-BBF2-043038F11DA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D60BFBD7-F119-D247-B7C0-036A97E051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CE7F62D8-E18D-1342-9597-07E3A6241A05}">
      <dgm:prSet/>
      <dgm:spPr/>
      <dgm:t>
        <a:bodyPr/>
        <a:lstStyle/>
        <a:p>
          <a:r>
            <a:rPr lang="es-CO" b="1"/>
            <a:t>Objetivo</a:t>
          </a:r>
          <a:endParaRPr lang="es-CO"/>
        </a:p>
      </dgm:t>
    </dgm:pt>
    <dgm:pt modelId="{34404948-F8C8-A640-B30B-2CF990753E28}" type="parTrans" cxnId="{C33F3859-9201-9841-A33D-999404459B8D}">
      <dgm:prSet/>
      <dgm:spPr/>
      <dgm:t>
        <a:bodyPr/>
        <a:lstStyle/>
        <a:p>
          <a:endParaRPr lang="es-MX"/>
        </a:p>
      </dgm:t>
    </dgm:pt>
    <dgm:pt modelId="{CD5BC399-FEC6-C045-B331-14AE38A84B2B}" type="sibTrans" cxnId="{C33F3859-9201-9841-A33D-999404459B8D}">
      <dgm:prSet/>
      <dgm:spPr/>
      <dgm:t>
        <a:bodyPr/>
        <a:lstStyle/>
        <a:p>
          <a:endParaRPr lang="es-MX"/>
        </a:p>
      </dgm:t>
    </dgm:pt>
    <dgm:pt modelId="{A8C7697E-95E6-7E4B-B169-79441173D366}">
      <dgm:prSet/>
      <dgm:spPr/>
      <dgm:t>
        <a:bodyPr/>
        <a:lstStyle/>
        <a:p>
          <a:r>
            <a:rPr lang="es-CO"/>
            <a:t>Promover actitudes, hábitos laborales y destrezas del trabajador para facilitar su desempeño productivo.</a:t>
          </a:r>
        </a:p>
      </dgm:t>
    </dgm:pt>
    <dgm:pt modelId="{B8A9892D-76A6-FF4A-ACDD-2D418A8E309D}" type="parTrans" cxnId="{486D5CAE-EE4B-CF44-AB1C-22697FD5B914}">
      <dgm:prSet/>
      <dgm:spPr/>
      <dgm:t>
        <a:bodyPr/>
        <a:lstStyle/>
        <a:p>
          <a:endParaRPr lang="es-MX"/>
        </a:p>
      </dgm:t>
    </dgm:pt>
    <dgm:pt modelId="{495A12F5-CBBB-7843-9919-7C1B80ECED96}" type="sibTrans" cxnId="{486D5CAE-EE4B-CF44-AB1C-22697FD5B914}">
      <dgm:prSet/>
      <dgm:spPr/>
      <dgm:t>
        <a:bodyPr/>
        <a:lstStyle/>
        <a:p>
          <a:endParaRPr lang="es-MX"/>
        </a:p>
      </dgm:t>
    </dgm:pt>
    <dgm:pt modelId="{5387042B-D157-674B-A1F4-C9438F9F7517}">
      <dgm:prSet/>
      <dgm:spPr/>
      <dgm:t>
        <a:bodyPr/>
        <a:lstStyle/>
        <a:p>
          <a:r>
            <a:rPr lang="es-CO" dirty="0"/>
            <a:t>Determinar las opciones reales de reintegro laboral o alternativas de reconversión laboral u ocupacional.</a:t>
          </a:r>
        </a:p>
      </dgm:t>
    </dgm:pt>
    <dgm:pt modelId="{F625814D-420E-5645-A8CC-B8A62D1D1DE8}" type="parTrans" cxnId="{7B93F89D-6669-4E4B-BFE4-DE8F3F06E145}">
      <dgm:prSet/>
      <dgm:spPr/>
      <dgm:t>
        <a:bodyPr/>
        <a:lstStyle/>
        <a:p>
          <a:endParaRPr lang="es-MX"/>
        </a:p>
      </dgm:t>
    </dgm:pt>
    <dgm:pt modelId="{F093D0DC-BE63-624C-A66C-C697F6C674B3}" type="sibTrans" cxnId="{7B93F89D-6669-4E4B-BFE4-DE8F3F06E145}">
      <dgm:prSet/>
      <dgm:spPr/>
      <dgm:t>
        <a:bodyPr/>
        <a:lstStyle/>
        <a:p>
          <a:endParaRPr lang="es-MX"/>
        </a:p>
      </dgm:t>
    </dgm:pt>
    <dgm:pt modelId="{A46BEABB-1B5A-2440-993B-A4D4E5E1081F}">
      <dgm:prSet/>
      <dgm:spPr/>
      <dgm:t>
        <a:bodyPr/>
        <a:lstStyle/>
        <a:p>
          <a:r>
            <a:rPr lang="es-CO" dirty="0"/>
            <a:t>Proponer las modificaciones o ajustes al ambiente y </a:t>
          </a:r>
          <a:r>
            <a:rPr lang="es-CO" dirty="0" err="1"/>
            <a:t>pto</a:t>
          </a:r>
          <a:r>
            <a:rPr lang="es-CO" dirty="0"/>
            <a:t> de trabajo que se requieran y que sean viables, para garantizar el desempeño productivo del trabajador en condiciones seguras y eficientes, haciendo uso de la tecnología disponible y accesible.</a:t>
          </a:r>
        </a:p>
      </dgm:t>
    </dgm:pt>
    <dgm:pt modelId="{32684678-297F-A643-974B-F61C8E89F2C3}" type="parTrans" cxnId="{8DED6570-001E-3144-BFF4-C04FBF67C0BA}">
      <dgm:prSet/>
      <dgm:spPr/>
      <dgm:t>
        <a:bodyPr/>
        <a:lstStyle/>
        <a:p>
          <a:endParaRPr lang="es-MX"/>
        </a:p>
      </dgm:t>
    </dgm:pt>
    <dgm:pt modelId="{19F8072B-8238-3F48-A670-2331D5FADAA2}" type="sibTrans" cxnId="{8DED6570-001E-3144-BFF4-C04FBF67C0BA}">
      <dgm:prSet/>
      <dgm:spPr/>
      <dgm:t>
        <a:bodyPr/>
        <a:lstStyle/>
        <a:p>
          <a:endParaRPr lang="es-MX"/>
        </a:p>
      </dgm:t>
    </dgm:pt>
    <dgm:pt modelId="{A9A8CFCE-2B02-024A-9575-6A31FDE9EA4E}">
      <dgm:prSet/>
      <dgm:spPr/>
      <dgm:t>
        <a:bodyPr/>
        <a:lstStyle/>
        <a:p>
          <a:r>
            <a:rPr lang="es-CO"/>
            <a:t>Orientar y asesorar al trabajador y a su familia en la adecuación de la vivienda y de elementos personales que le faciliten el desarrollo de las actividades de la vida cotidiana </a:t>
          </a:r>
        </a:p>
      </dgm:t>
    </dgm:pt>
    <dgm:pt modelId="{A27D45FE-0ED6-184C-8E61-8B51E0B4D053}" type="parTrans" cxnId="{12048AEB-489E-9143-97FB-098D92BD785E}">
      <dgm:prSet/>
      <dgm:spPr/>
      <dgm:t>
        <a:bodyPr/>
        <a:lstStyle/>
        <a:p>
          <a:endParaRPr lang="es-MX"/>
        </a:p>
      </dgm:t>
    </dgm:pt>
    <dgm:pt modelId="{B1648AD7-657C-5A48-A983-094ACCE101EB}" type="sibTrans" cxnId="{12048AEB-489E-9143-97FB-098D92BD785E}">
      <dgm:prSet/>
      <dgm:spPr/>
      <dgm:t>
        <a:bodyPr/>
        <a:lstStyle/>
        <a:p>
          <a:endParaRPr lang="es-MX"/>
        </a:p>
      </dgm:t>
    </dgm:pt>
    <dgm:pt modelId="{F11D4895-16E7-9E43-A5D8-F36CE1E17406}" type="pres">
      <dgm:prSet presAssocID="{D60BFBD7-F119-D247-B7C0-036A97E05177}" presName="linear" presStyleCnt="0">
        <dgm:presLayoutVars>
          <dgm:animLvl val="lvl"/>
          <dgm:resizeHandles val="exact"/>
        </dgm:presLayoutVars>
      </dgm:prSet>
      <dgm:spPr/>
      <dgm:t>
        <a:bodyPr/>
        <a:lstStyle/>
        <a:p>
          <a:endParaRPr lang="es-ES"/>
        </a:p>
      </dgm:t>
    </dgm:pt>
    <dgm:pt modelId="{4B625FA0-02BA-344A-8EAD-29E421F7F994}" type="pres">
      <dgm:prSet presAssocID="{CE7F62D8-E18D-1342-9597-07E3A6241A05}" presName="parentText" presStyleLbl="node1" presStyleIdx="0" presStyleCnt="1">
        <dgm:presLayoutVars>
          <dgm:chMax val="0"/>
          <dgm:bulletEnabled val="1"/>
        </dgm:presLayoutVars>
      </dgm:prSet>
      <dgm:spPr/>
      <dgm:t>
        <a:bodyPr/>
        <a:lstStyle/>
        <a:p>
          <a:endParaRPr lang="es-ES"/>
        </a:p>
      </dgm:t>
    </dgm:pt>
    <dgm:pt modelId="{F5361E71-468B-744D-8EC0-1F52CC6E500B}" type="pres">
      <dgm:prSet presAssocID="{CE7F62D8-E18D-1342-9597-07E3A6241A05}" presName="childText" presStyleLbl="revTx" presStyleIdx="0" presStyleCnt="1">
        <dgm:presLayoutVars>
          <dgm:bulletEnabled val="1"/>
        </dgm:presLayoutVars>
      </dgm:prSet>
      <dgm:spPr/>
      <dgm:t>
        <a:bodyPr/>
        <a:lstStyle/>
        <a:p>
          <a:endParaRPr lang="es-ES"/>
        </a:p>
      </dgm:t>
    </dgm:pt>
  </dgm:ptLst>
  <dgm:cxnLst>
    <dgm:cxn modelId="{8DED6570-001E-3144-BFF4-C04FBF67C0BA}" srcId="{CE7F62D8-E18D-1342-9597-07E3A6241A05}" destId="{A46BEABB-1B5A-2440-993B-A4D4E5E1081F}" srcOrd="2" destOrd="0" parTransId="{32684678-297F-A643-974B-F61C8E89F2C3}" sibTransId="{19F8072B-8238-3F48-A670-2331D5FADAA2}"/>
    <dgm:cxn modelId="{12048AEB-489E-9143-97FB-098D92BD785E}" srcId="{CE7F62D8-E18D-1342-9597-07E3A6241A05}" destId="{A9A8CFCE-2B02-024A-9575-6A31FDE9EA4E}" srcOrd="3" destOrd="0" parTransId="{A27D45FE-0ED6-184C-8E61-8B51E0B4D053}" sibTransId="{B1648AD7-657C-5A48-A983-094ACCE101EB}"/>
    <dgm:cxn modelId="{42DC3BD0-D7BC-AB4A-AEA2-F7B856125486}" type="presOf" srcId="{5387042B-D157-674B-A1F4-C9438F9F7517}" destId="{F5361E71-468B-744D-8EC0-1F52CC6E500B}" srcOrd="0" destOrd="1" presId="urn:microsoft.com/office/officeart/2005/8/layout/vList2"/>
    <dgm:cxn modelId="{E39AC518-E5CF-0F4C-B908-5901FA1EC860}" type="presOf" srcId="{CE7F62D8-E18D-1342-9597-07E3A6241A05}" destId="{4B625FA0-02BA-344A-8EAD-29E421F7F994}" srcOrd="0" destOrd="0" presId="urn:microsoft.com/office/officeart/2005/8/layout/vList2"/>
    <dgm:cxn modelId="{C33F3859-9201-9841-A33D-999404459B8D}" srcId="{D60BFBD7-F119-D247-B7C0-036A97E05177}" destId="{CE7F62D8-E18D-1342-9597-07E3A6241A05}" srcOrd="0" destOrd="0" parTransId="{34404948-F8C8-A640-B30B-2CF990753E28}" sibTransId="{CD5BC399-FEC6-C045-B331-14AE38A84B2B}"/>
    <dgm:cxn modelId="{7B93F89D-6669-4E4B-BFE4-DE8F3F06E145}" srcId="{CE7F62D8-E18D-1342-9597-07E3A6241A05}" destId="{5387042B-D157-674B-A1F4-C9438F9F7517}" srcOrd="1" destOrd="0" parTransId="{F625814D-420E-5645-A8CC-B8A62D1D1DE8}" sibTransId="{F093D0DC-BE63-624C-A66C-C697F6C674B3}"/>
    <dgm:cxn modelId="{DA3407BC-C0FB-EE4E-B1E2-6A1AE0440EFD}" type="presOf" srcId="{D60BFBD7-F119-D247-B7C0-036A97E05177}" destId="{F11D4895-16E7-9E43-A5D8-F36CE1E17406}" srcOrd="0" destOrd="0" presId="urn:microsoft.com/office/officeart/2005/8/layout/vList2"/>
    <dgm:cxn modelId="{486D5CAE-EE4B-CF44-AB1C-22697FD5B914}" srcId="{CE7F62D8-E18D-1342-9597-07E3A6241A05}" destId="{A8C7697E-95E6-7E4B-B169-79441173D366}" srcOrd="0" destOrd="0" parTransId="{B8A9892D-76A6-FF4A-ACDD-2D418A8E309D}" sibTransId="{495A12F5-CBBB-7843-9919-7C1B80ECED96}"/>
    <dgm:cxn modelId="{1F57B342-4012-034A-AAA7-8136516E79B3}" type="presOf" srcId="{A46BEABB-1B5A-2440-993B-A4D4E5E1081F}" destId="{F5361E71-468B-744D-8EC0-1F52CC6E500B}" srcOrd="0" destOrd="2" presId="urn:microsoft.com/office/officeart/2005/8/layout/vList2"/>
    <dgm:cxn modelId="{D549BE6D-455A-514B-B8B2-EEE6F8B50526}" type="presOf" srcId="{A8C7697E-95E6-7E4B-B169-79441173D366}" destId="{F5361E71-468B-744D-8EC0-1F52CC6E500B}" srcOrd="0" destOrd="0" presId="urn:microsoft.com/office/officeart/2005/8/layout/vList2"/>
    <dgm:cxn modelId="{AE52B14D-FD61-8540-9D04-34BBD6585A87}" type="presOf" srcId="{A9A8CFCE-2B02-024A-9575-6A31FDE9EA4E}" destId="{F5361E71-468B-744D-8EC0-1F52CC6E500B}" srcOrd="0" destOrd="3" presId="urn:microsoft.com/office/officeart/2005/8/layout/vList2"/>
    <dgm:cxn modelId="{059763C4-6390-084B-BBD0-F77A67AA095E}" type="presParOf" srcId="{F11D4895-16E7-9E43-A5D8-F36CE1E17406}" destId="{4B625FA0-02BA-344A-8EAD-29E421F7F994}" srcOrd="0" destOrd="0" presId="urn:microsoft.com/office/officeart/2005/8/layout/vList2"/>
    <dgm:cxn modelId="{7C1429D4-6756-BD46-96B8-5C50B63A2741}" type="presParOf" srcId="{F11D4895-16E7-9E43-A5D8-F36CE1E17406}" destId="{F5361E71-468B-744D-8EC0-1F52CC6E500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DB3766E7-6B00-3D4B-B5C0-292053449A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509AD244-0FD6-3D47-8995-B45BC7E77435}">
      <dgm:prSet/>
      <dgm:spPr/>
      <dgm:t>
        <a:bodyPr/>
        <a:lstStyle/>
        <a:p>
          <a:r>
            <a:rPr lang="es-CO"/>
            <a:t>Objetivo </a:t>
          </a:r>
        </a:p>
      </dgm:t>
    </dgm:pt>
    <dgm:pt modelId="{E45173C5-9F2D-6D40-856F-C593E072B4C1}" type="parTrans" cxnId="{C1C2632A-A19E-764B-99C9-48F10F65E6B6}">
      <dgm:prSet/>
      <dgm:spPr/>
      <dgm:t>
        <a:bodyPr/>
        <a:lstStyle/>
        <a:p>
          <a:endParaRPr lang="es-MX"/>
        </a:p>
      </dgm:t>
    </dgm:pt>
    <dgm:pt modelId="{1EB6CDE0-6856-6843-8AE0-5DBEED3F76B2}" type="sibTrans" cxnId="{C1C2632A-A19E-764B-99C9-48F10F65E6B6}">
      <dgm:prSet/>
      <dgm:spPr/>
      <dgm:t>
        <a:bodyPr/>
        <a:lstStyle/>
        <a:p>
          <a:endParaRPr lang="es-MX"/>
        </a:p>
      </dgm:t>
    </dgm:pt>
    <dgm:pt modelId="{9321E218-32FE-744A-9B84-19007B5E07AF}">
      <dgm:prSet/>
      <dgm:spPr/>
      <dgm:t>
        <a:bodyPr/>
        <a:lstStyle/>
        <a:p>
          <a:r>
            <a:rPr lang="es-CO"/>
            <a:t>Orientar y asesorar al trabajador y a su familia en la adecuación de la vivienda y de elementos personales que le faciliten el desarrollo de las actividades de la vida cotidiana </a:t>
          </a:r>
        </a:p>
      </dgm:t>
    </dgm:pt>
    <dgm:pt modelId="{A6965AD5-699F-7246-ACD8-69A7327B38B4}" type="parTrans" cxnId="{21FD8BCB-CDDB-0E46-B62B-8C3745E8BC52}">
      <dgm:prSet/>
      <dgm:spPr/>
      <dgm:t>
        <a:bodyPr/>
        <a:lstStyle/>
        <a:p>
          <a:endParaRPr lang="es-MX"/>
        </a:p>
      </dgm:t>
    </dgm:pt>
    <dgm:pt modelId="{5BABA2F0-1E8E-5648-BB03-6F6264A89D68}" type="sibTrans" cxnId="{21FD8BCB-CDDB-0E46-B62B-8C3745E8BC52}">
      <dgm:prSet/>
      <dgm:spPr/>
      <dgm:t>
        <a:bodyPr/>
        <a:lstStyle/>
        <a:p>
          <a:endParaRPr lang="es-MX"/>
        </a:p>
      </dgm:t>
    </dgm:pt>
    <dgm:pt modelId="{D880C0AE-D054-9148-B4A9-0D6250F4DA94}" type="pres">
      <dgm:prSet presAssocID="{DB3766E7-6B00-3D4B-B5C0-292053449A67}" presName="linear" presStyleCnt="0">
        <dgm:presLayoutVars>
          <dgm:animLvl val="lvl"/>
          <dgm:resizeHandles val="exact"/>
        </dgm:presLayoutVars>
      </dgm:prSet>
      <dgm:spPr/>
      <dgm:t>
        <a:bodyPr/>
        <a:lstStyle/>
        <a:p>
          <a:endParaRPr lang="es-ES"/>
        </a:p>
      </dgm:t>
    </dgm:pt>
    <dgm:pt modelId="{03E29E77-07A7-6045-BF3A-14DB4E3D203B}" type="pres">
      <dgm:prSet presAssocID="{509AD244-0FD6-3D47-8995-B45BC7E77435}" presName="parentText" presStyleLbl="node1" presStyleIdx="0" presStyleCnt="1">
        <dgm:presLayoutVars>
          <dgm:chMax val="0"/>
          <dgm:bulletEnabled val="1"/>
        </dgm:presLayoutVars>
      </dgm:prSet>
      <dgm:spPr/>
      <dgm:t>
        <a:bodyPr/>
        <a:lstStyle/>
        <a:p>
          <a:endParaRPr lang="es-ES"/>
        </a:p>
      </dgm:t>
    </dgm:pt>
    <dgm:pt modelId="{F75D3B6D-058E-5447-861F-43753C29237C}" type="pres">
      <dgm:prSet presAssocID="{509AD244-0FD6-3D47-8995-B45BC7E77435}" presName="childText" presStyleLbl="revTx" presStyleIdx="0" presStyleCnt="1">
        <dgm:presLayoutVars>
          <dgm:bulletEnabled val="1"/>
        </dgm:presLayoutVars>
      </dgm:prSet>
      <dgm:spPr/>
      <dgm:t>
        <a:bodyPr/>
        <a:lstStyle/>
        <a:p>
          <a:endParaRPr lang="es-ES"/>
        </a:p>
      </dgm:t>
    </dgm:pt>
  </dgm:ptLst>
  <dgm:cxnLst>
    <dgm:cxn modelId="{2DD8B0BB-31B8-CD4F-B373-08A8E68E9D0D}" type="presOf" srcId="{509AD244-0FD6-3D47-8995-B45BC7E77435}" destId="{03E29E77-07A7-6045-BF3A-14DB4E3D203B}" srcOrd="0" destOrd="0" presId="urn:microsoft.com/office/officeart/2005/8/layout/vList2"/>
    <dgm:cxn modelId="{21FD8BCB-CDDB-0E46-B62B-8C3745E8BC52}" srcId="{509AD244-0FD6-3D47-8995-B45BC7E77435}" destId="{9321E218-32FE-744A-9B84-19007B5E07AF}" srcOrd="0" destOrd="0" parTransId="{A6965AD5-699F-7246-ACD8-69A7327B38B4}" sibTransId="{5BABA2F0-1E8E-5648-BB03-6F6264A89D68}"/>
    <dgm:cxn modelId="{3AE59C13-8BE3-4645-84CC-913D446AB47B}" type="presOf" srcId="{DB3766E7-6B00-3D4B-B5C0-292053449A67}" destId="{D880C0AE-D054-9148-B4A9-0D6250F4DA94}" srcOrd="0" destOrd="0" presId="urn:microsoft.com/office/officeart/2005/8/layout/vList2"/>
    <dgm:cxn modelId="{C1C2632A-A19E-764B-99C9-48F10F65E6B6}" srcId="{DB3766E7-6B00-3D4B-B5C0-292053449A67}" destId="{509AD244-0FD6-3D47-8995-B45BC7E77435}" srcOrd="0" destOrd="0" parTransId="{E45173C5-9F2D-6D40-856F-C593E072B4C1}" sibTransId="{1EB6CDE0-6856-6843-8AE0-5DBEED3F76B2}"/>
    <dgm:cxn modelId="{353F0D83-D7D5-6F44-A7B9-EFBCB80AAEAD}" type="presOf" srcId="{9321E218-32FE-744A-9B84-19007B5E07AF}" destId="{F75D3B6D-058E-5447-861F-43753C29237C}" srcOrd="0" destOrd="0" presId="urn:microsoft.com/office/officeart/2005/8/layout/vList2"/>
    <dgm:cxn modelId="{D9FD1165-BC66-7943-B153-394553D28F07}" type="presParOf" srcId="{D880C0AE-D054-9148-B4A9-0D6250F4DA94}" destId="{03E29E77-07A7-6045-BF3A-14DB4E3D203B}" srcOrd="0" destOrd="0" presId="urn:microsoft.com/office/officeart/2005/8/layout/vList2"/>
    <dgm:cxn modelId="{A9F87A8F-2F93-2944-85CC-C1EB17A60937}" type="presParOf" srcId="{D880C0AE-D054-9148-B4A9-0D6250F4DA94}" destId="{F75D3B6D-058E-5447-861F-43753C29237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2E26583A-4F6B-5D4C-A6A9-24364FBF81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66FC0CDB-BA94-8749-87E4-8E3CD9C86103}">
      <dgm:prSet/>
      <dgm:spPr/>
      <dgm:t>
        <a:bodyPr/>
        <a:lstStyle/>
        <a:p>
          <a:r>
            <a:rPr lang="es-CO" b="1" dirty="0"/>
            <a:t>ARL:</a:t>
          </a:r>
          <a:r>
            <a:rPr lang="es-CO" dirty="0"/>
            <a:t> </a:t>
          </a:r>
        </a:p>
      </dgm:t>
    </dgm:pt>
    <dgm:pt modelId="{D3950F16-EE13-0B46-B5AB-236CC606E384}" type="parTrans" cxnId="{EB1B3FCB-BEB4-3440-A23C-71CE5F1EA066}">
      <dgm:prSet/>
      <dgm:spPr/>
      <dgm:t>
        <a:bodyPr/>
        <a:lstStyle/>
        <a:p>
          <a:endParaRPr lang="es-MX"/>
        </a:p>
      </dgm:t>
    </dgm:pt>
    <dgm:pt modelId="{12421F6E-8787-794E-AAFC-9E569058E651}" type="sibTrans" cxnId="{EB1B3FCB-BEB4-3440-A23C-71CE5F1EA066}">
      <dgm:prSet/>
      <dgm:spPr/>
      <dgm:t>
        <a:bodyPr/>
        <a:lstStyle/>
        <a:p>
          <a:endParaRPr lang="es-MX"/>
        </a:p>
      </dgm:t>
    </dgm:pt>
    <dgm:pt modelId="{47376AC6-54A8-354E-868C-C24CDAC1F652}">
      <dgm:prSet/>
      <dgm:spPr/>
      <dgm:t>
        <a:bodyPr/>
        <a:lstStyle/>
        <a:p>
          <a:r>
            <a:rPr lang="es-CO" b="1" dirty="0"/>
            <a:t>Empleador:</a:t>
          </a:r>
          <a:endParaRPr lang="es-CO" dirty="0"/>
        </a:p>
      </dgm:t>
    </dgm:pt>
    <dgm:pt modelId="{B900FD98-E78B-4E44-BE49-1E8A6E2CECCB}" type="parTrans" cxnId="{B2A24B1E-7994-194C-9CE7-5C2AF45A6CD7}">
      <dgm:prSet/>
      <dgm:spPr/>
      <dgm:t>
        <a:bodyPr/>
        <a:lstStyle/>
        <a:p>
          <a:endParaRPr lang="es-MX"/>
        </a:p>
      </dgm:t>
    </dgm:pt>
    <dgm:pt modelId="{AF5F4160-5AE6-8A4D-9D5D-6326F3E797E5}" type="sibTrans" cxnId="{B2A24B1E-7994-194C-9CE7-5C2AF45A6CD7}">
      <dgm:prSet/>
      <dgm:spPr/>
      <dgm:t>
        <a:bodyPr/>
        <a:lstStyle/>
        <a:p>
          <a:endParaRPr lang="es-MX"/>
        </a:p>
      </dgm:t>
    </dgm:pt>
    <dgm:pt modelId="{AF68F2C9-BA6B-0040-9C60-B720B66C9F31}">
      <dgm:prSet/>
      <dgm:spPr/>
      <dgm:t>
        <a:bodyPr/>
        <a:lstStyle/>
        <a:p>
          <a:r>
            <a:rPr lang="es-CO" b="1" dirty="0"/>
            <a:t>IPS:</a:t>
          </a:r>
          <a:r>
            <a:rPr lang="es-CO" dirty="0"/>
            <a:t> </a:t>
          </a:r>
        </a:p>
      </dgm:t>
    </dgm:pt>
    <dgm:pt modelId="{6D756A31-19AE-8945-A38D-0E2D111D3527}" type="parTrans" cxnId="{078B0F26-4006-B040-913E-CA849275504F}">
      <dgm:prSet/>
      <dgm:spPr/>
      <dgm:t>
        <a:bodyPr/>
        <a:lstStyle/>
        <a:p>
          <a:endParaRPr lang="es-MX"/>
        </a:p>
      </dgm:t>
    </dgm:pt>
    <dgm:pt modelId="{46F5EC1A-CA7C-B84F-B6DB-B1A2423E9FBC}" type="sibTrans" cxnId="{078B0F26-4006-B040-913E-CA849275504F}">
      <dgm:prSet/>
      <dgm:spPr/>
      <dgm:t>
        <a:bodyPr/>
        <a:lstStyle/>
        <a:p>
          <a:endParaRPr lang="es-MX"/>
        </a:p>
      </dgm:t>
    </dgm:pt>
    <dgm:pt modelId="{D2EF02E0-BF88-2C4F-AFD9-D3857656E28F}">
      <dgm:prSet/>
      <dgm:spPr/>
      <dgm:t>
        <a:bodyPr/>
        <a:lstStyle/>
        <a:p>
          <a:r>
            <a:rPr lang="es-CO" b="1" dirty="0"/>
            <a:t>El trabajador:</a:t>
          </a:r>
          <a:r>
            <a:rPr lang="es-CO" dirty="0"/>
            <a:t> </a:t>
          </a:r>
        </a:p>
      </dgm:t>
    </dgm:pt>
    <dgm:pt modelId="{16E789A1-689A-6646-8FFF-E6161EA39684}" type="parTrans" cxnId="{1880C1BD-BB13-A946-A88B-9C7290A9333A}">
      <dgm:prSet/>
      <dgm:spPr/>
      <dgm:t>
        <a:bodyPr/>
        <a:lstStyle/>
        <a:p>
          <a:endParaRPr lang="es-MX"/>
        </a:p>
      </dgm:t>
    </dgm:pt>
    <dgm:pt modelId="{FEC98F47-ADC6-B54A-9D00-5E2D97858DCE}" type="sibTrans" cxnId="{1880C1BD-BB13-A946-A88B-9C7290A9333A}">
      <dgm:prSet/>
      <dgm:spPr/>
      <dgm:t>
        <a:bodyPr/>
        <a:lstStyle/>
        <a:p>
          <a:endParaRPr lang="es-MX"/>
        </a:p>
      </dgm:t>
    </dgm:pt>
    <dgm:pt modelId="{2C50F4AB-4A5A-3E48-B6A1-EB17C318E646}">
      <dgm:prSet/>
      <dgm:spPr/>
      <dgm:t>
        <a:bodyPr/>
        <a:lstStyle/>
        <a:p>
          <a:r>
            <a:rPr lang="es-CO" b="1" dirty="0"/>
            <a:t>Familia:</a:t>
          </a:r>
          <a:r>
            <a:rPr lang="es-CO" dirty="0"/>
            <a:t> </a:t>
          </a:r>
        </a:p>
      </dgm:t>
    </dgm:pt>
    <dgm:pt modelId="{1344D404-AE8C-B145-82BC-DA072990CEDD}" type="parTrans" cxnId="{C9A461F7-9C6C-524F-833C-3D9D18ABF089}">
      <dgm:prSet/>
      <dgm:spPr/>
      <dgm:t>
        <a:bodyPr/>
        <a:lstStyle/>
        <a:p>
          <a:endParaRPr lang="es-MX"/>
        </a:p>
      </dgm:t>
    </dgm:pt>
    <dgm:pt modelId="{6591F008-5FF0-3A43-9C9F-358C8C7950D4}" type="sibTrans" cxnId="{C9A461F7-9C6C-524F-833C-3D9D18ABF089}">
      <dgm:prSet/>
      <dgm:spPr/>
      <dgm:t>
        <a:bodyPr/>
        <a:lstStyle/>
        <a:p>
          <a:endParaRPr lang="es-MX"/>
        </a:p>
      </dgm:t>
    </dgm:pt>
    <dgm:pt modelId="{8403CF15-A4E8-4047-AA48-90744B37D1CC}">
      <dgm:prSet/>
      <dgm:spPr/>
      <dgm:t>
        <a:bodyPr/>
        <a:lstStyle/>
        <a:p>
          <a:r>
            <a:rPr lang="es-CO" dirty="0"/>
            <a:t>Con su equipo de rehabilitación, la empresa y el trabajador proponen las modificaciones necesarias, Estableciendo su viabilidad, necesidades de formación y entrenamiento a desarrollar, de acuerdo con la evolución y seguimientos del caso,</a:t>
          </a:r>
        </a:p>
      </dgm:t>
    </dgm:pt>
    <dgm:pt modelId="{D46E0651-2A4E-F944-89CB-4E7D158E23D1}" type="parTrans" cxnId="{16894E53-D2A9-7C4E-820C-01316590EAF4}">
      <dgm:prSet/>
      <dgm:spPr/>
      <dgm:t>
        <a:bodyPr/>
        <a:lstStyle/>
        <a:p>
          <a:endParaRPr lang="es-MX"/>
        </a:p>
      </dgm:t>
    </dgm:pt>
    <dgm:pt modelId="{051E9DCB-3DC4-C745-B7C9-84DE41FA6965}" type="sibTrans" cxnId="{16894E53-D2A9-7C4E-820C-01316590EAF4}">
      <dgm:prSet/>
      <dgm:spPr/>
      <dgm:t>
        <a:bodyPr/>
        <a:lstStyle/>
        <a:p>
          <a:endParaRPr lang="es-MX"/>
        </a:p>
      </dgm:t>
    </dgm:pt>
    <dgm:pt modelId="{0C6DB2BB-ECE7-BA4D-AC91-B4699B9C3176}">
      <dgm:prSet/>
      <dgm:spPr/>
      <dgm:t>
        <a:bodyPr/>
        <a:lstStyle/>
        <a:p>
          <a:r>
            <a:rPr lang="es-CO" dirty="0"/>
            <a:t>El responsable del SGSST en el marco de lo establecido en la Resolución 1151 del 2022 Ministerio de Salud y Protección Salud y la Resolución 0312 de 2019 del Ministerio de Trabajo o la norma que modifique, sustituya o adicione, facilitan el proceso de reincorporación laboral; además coordina, realiza y supervisa las modificaciones al ambiente de trabajo sugeridas por el equipo de rehabilitación de la A.R.L</a:t>
          </a:r>
        </a:p>
      </dgm:t>
    </dgm:pt>
    <dgm:pt modelId="{FE384779-4EF5-BA4A-AF35-1CC98EEC688B}" type="parTrans" cxnId="{9D686720-26BD-A948-A8C2-2E68C2E4D57D}">
      <dgm:prSet/>
      <dgm:spPr/>
      <dgm:t>
        <a:bodyPr/>
        <a:lstStyle/>
        <a:p>
          <a:endParaRPr lang="es-MX"/>
        </a:p>
      </dgm:t>
    </dgm:pt>
    <dgm:pt modelId="{D9072828-44CE-CC4E-AB3F-BA4F61C2AE00}" type="sibTrans" cxnId="{9D686720-26BD-A948-A8C2-2E68C2E4D57D}">
      <dgm:prSet/>
      <dgm:spPr/>
      <dgm:t>
        <a:bodyPr/>
        <a:lstStyle/>
        <a:p>
          <a:endParaRPr lang="es-MX"/>
        </a:p>
      </dgm:t>
    </dgm:pt>
    <dgm:pt modelId="{16EC963F-1F5B-7F46-83AA-8BD5B7B3584D}">
      <dgm:prSet/>
      <dgm:spPr/>
      <dgm:t>
        <a:bodyPr/>
        <a:lstStyle/>
        <a:p>
          <a:r>
            <a:rPr lang="es-CO" dirty="0"/>
            <a:t>Debe brindar información clara y oportuna sobre los procesos de rehabilitación.</a:t>
          </a:r>
        </a:p>
      </dgm:t>
    </dgm:pt>
    <dgm:pt modelId="{7B812AF3-6DE9-214E-8110-6AC62CEC4CD9}" type="parTrans" cxnId="{91199E8A-6831-F746-A239-6DBE806A7755}">
      <dgm:prSet/>
      <dgm:spPr/>
      <dgm:t>
        <a:bodyPr/>
        <a:lstStyle/>
        <a:p>
          <a:endParaRPr lang="es-MX"/>
        </a:p>
      </dgm:t>
    </dgm:pt>
    <dgm:pt modelId="{E09076BF-712B-D749-8536-7827365C266F}" type="sibTrans" cxnId="{91199E8A-6831-F746-A239-6DBE806A7755}">
      <dgm:prSet/>
      <dgm:spPr/>
      <dgm:t>
        <a:bodyPr/>
        <a:lstStyle/>
        <a:p>
          <a:endParaRPr lang="es-MX"/>
        </a:p>
      </dgm:t>
    </dgm:pt>
    <dgm:pt modelId="{C466491D-DA17-8842-BF4F-676010CEEDBF}">
      <dgm:prSet/>
      <dgm:spPr/>
      <dgm:t>
        <a:bodyPr/>
        <a:lstStyle/>
        <a:p>
          <a:r>
            <a:rPr lang="es-CO" dirty="0"/>
            <a:t>Participa y se compromete como miembro activo del plan de rehabilitación.</a:t>
          </a:r>
        </a:p>
      </dgm:t>
    </dgm:pt>
    <dgm:pt modelId="{2192E8D5-2139-6845-9C76-8879A804D3B1}" type="parTrans" cxnId="{FF768128-1CBB-B14A-8121-C4F979DD6431}">
      <dgm:prSet/>
      <dgm:spPr/>
      <dgm:t>
        <a:bodyPr/>
        <a:lstStyle/>
        <a:p>
          <a:endParaRPr lang="es-MX"/>
        </a:p>
      </dgm:t>
    </dgm:pt>
    <dgm:pt modelId="{C16C3766-C5ED-D346-BFB5-24B53566C028}" type="sibTrans" cxnId="{FF768128-1CBB-B14A-8121-C4F979DD6431}">
      <dgm:prSet/>
      <dgm:spPr/>
      <dgm:t>
        <a:bodyPr/>
        <a:lstStyle/>
        <a:p>
          <a:endParaRPr lang="es-MX"/>
        </a:p>
      </dgm:t>
    </dgm:pt>
    <dgm:pt modelId="{DF36A6F5-C5DB-F246-856B-1818CABFB297}">
      <dgm:prSet/>
      <dgm:spPr/>
      <dgm:t>
        <a:bodyPr/>
        <a:lstStyle/>
        <a:p>
          <a:r>
            <a:rPr lang="es-CO" dirty="0"/>
            <a:t>Se comprometen como facilitadores para el desarrollo del plan de rehabilitación concertado con el equipo de la ARL </a:t>
          </a:r>
        </a:p>
      </dgm:t>
    </dgm:pt>
    <dgm:pt modelId="{D58C82AB-0615-BF43-9A82-D2B298CC86DB}" type="parTrans" cxnId="{A48E8EA0-94EB-1D4F-895A-270D27BEBA54}">
      <dgm:prSet/>
      <dgm:spPr/>
      <dgm:t>
        <a:bodyPr/>
        <a:lstStyle/>
        <a:p>
          <a:endParaRPr lang="es-MX"/>
        </a:p>
      </dgm:t>
    </dgm:pt>
    <dgm:pt modelId="{1C231BE6-CC2D-854A-9BD6-9ADDADA0C87F}" type="sibTrans" cxnId="{A48E8EA0-94EB-1D4F-895A-270D27BEBA54}">
      <dgm:prSet/>
      <dgm:spPr/>
      <dgm:t>
        <a:bodyPr/>
        <a:lstStyle/>
        <a:p>
          <a:endParaRPr lang="es-MX"/>
        </a:p>
      </dgm:t>
    </dgm:pt>
    <dgm:pt modelId="{DB97E28B-9728-A74A-83B8-980485BBD492}" type="pres">
      <dgm:prSet presAssocID="{2E26583A-4F6B-5D4C-A6A9-24364FBF81BE}" presName="linear" presStyleCnt="0">
        <dgm:presLayoutVars>
          <dgm:animLvl val="lvl"/>
          <dgm:resizeHandles val="exact"/>
        </dgm:presLayoutVars>
      </dgm:prSet>
      <dgm:spPr/>
      <dgm:t>
        <a:bodyPr/>
        <a:lstStyle/>
        <a:p>
          <a:endParaRPr lang="es-ES"/>
        </a:p>
      </dgm:t>
    </dgm:pt>
    <dgm:pt modelId="{6E3329F2-7E11-8340-9C80-CCE01BA49B98}" type="pres">
      <dgm:prSet presAssocID="{66FC0CDB-BA94-8749-87E4-8E3CD9C86103}" presName="parentText" presStyleLbl="node1" presStyleIdx="0" presStyleCnt="5">
        <dgm:presLayoutVars>
          <dgm:chMax val="0"/>
          <dgm:bulletEnabled val="1"/>
        </dgm:presLayoutVars>
      </dgm:prSet>
      <dgm:spPr/>
      <dgm:t>
        <a:bodyPr/>
        <a:lstStyle/>
        <a:p>
          <a:endParaRPr lang="es-ES"/>
        </a:p>
      </dgm:t>
    </dgm:pt>
    <dgm:pt modelId="{17E6A0E4-759F-6A45-8E6F-05EA750F93B6}" type="pres">
      <dgm:prSet presAssocID="{66FC0CDB-BA94-8749-87E4-8E3CD9C86103}" presName="childText" presStyleLbl="revTx" presStyleIdx="0" presStyleCnt="5">
        <dgm:presLayoutVars>
          <dgm:bulletEnabled val="1"/>
        </dgm:presLayoutVars>
      </dgm:prSet>
      <dgm:spPr/>
      <dgm:t>
        <a:bodyPr/>
        <a:lstStyle/>
        <a:p>
          <a:endParaRPr lang="es-ES"/>
        </a:p>
      </dgm:t>
    </dgm:pt>
    <dgm:pt modelId="{5A4DE8DC-C932-BA44-83D1-9543FEEDFC7A}" type="pres">
      <dgm:prSet presAssocID="{47376AC6-54A8-354E-868C-C24CDAC1F652}" presName="parentText" presStyleLbl="node1" presStyleIdx="1" presStyleCnt="5">
        <dgm:presLayoutVars>
          <dgm:chMax val="0"/>
          <dgm:bulletEnabled val="1"/>
        </dgm:presLayoutVars>
      </dgm:prSet>
      <dgm:spPr/>
      <dgm:t>
        <a:bodyPr/>
        <a:lstStyle/>
        <a:p>
          <a:endParaRPr lang="es-ES"/>
        </a:p>
      </dgm:t>
    </dgm:pt>
    <dgm:pt modelId="{2572FFD1-8AFA-0148-B03B-C75B8C490CF8}" type="pres">
      <dgm:prSet presAssocID="{47376AC6-54A8-354E-868C-C24CDAC1F652}" presName="childText" presStyleLbl="revTx" presStyleIdx="1" presStyleCnt="5">
        <dgm:presLayoutVars>
          <dgm:bulletEnabled val="1"/>
        </dgm:presLayoutVars>
      </dgm:prSet>
      <dgm:spPr/>
      <dgm:t>
        <a:bodyPr/>
        <a:lstStyle/>
        <a:p>
          <a:endParaRPr lang="es-ES"/>
        </a:p>
      </dgm:t>
    </dgm:pt>
    <dgm:pt modelId="{36A4744A-95EB-154E-8BFC-B6D7F16015A0}" type="pres">
      <dgm:prSet presAssocID="{AF68F2C9-BA6B-0040-9C60-B720B66C9F31}" presName="parentText" presStyleLbl="node1" presStyleIdx="2" presStyleCnt="5">
        <dgm:presLayoutVars>
          <dgm:chMax val="0"/>
          <dgm:bulletEnabled val="1"/>
        </dgm:presLayoutVars>
      </dgm:prSet>
      <dgm:spPr/>
      <dgm:t>
        <a:bodyPr/>
        <a:lstStyle/>
        <a:p>
          <a:endParaRPr lang="es-ES"/>
        </a:p>
      </dgm:t>
    </dgm:pt>
    <dgm:pt modelId="{28C0C49D-3E9F-E24B-8E56-5B070563FD08}" type="pres">
      <dgm:prSet presAssocID="{AF68F2C9-BA6B-0040-9C60-B720B66C9F31}" presName="childText" presStyleLbl="revTx" presStyleIdx="2" presStyleCnt="5">
        <dgm:presLayoutVars>
          <dgm:bulletEnabled val="1"/>
        </dgm:presLayoutVars>
      </dgm:prSet>
      <dgm:spPr/>
      <dgm:t>
        <a:bodyPr/>
        <a:lstStyle/>
        <a:p>
          <a:endParaRPr lang="es-ES"/>
        </a:p>
      </dgm:t>
    </dgm:pt>
    <dgm:pt modelId="{0BEB37F7-27B5-9B42-B06A-A662D3048382}" type="pres">
      <dgm:prSet presAssocID="{D2EF02E0-BF88-2C4F-AFD9-D3857656E28F}" presName="parentText" presStyleLbl="node1" presStyleIdx="3" presStyleCnt="5">
        <dgm:presLayoutVars>
          <dgm:chMax val="0"/>
          <dgm:bulletEnabled val="1"/>
        </dgm:presLayoutVars>
      </dgm:prSet>
      <dgm:spPr/>
      <dgm:t>
        <a:bodyPr/>
        <a:lstStyle/>
        <a:p>
          <a:endParaRPr lang="es-ES"/>
        </a:p>
      </dgm:t>
    </dgm:pt>
    <dgm:pt modelId="{29DB7AEC-7992-E24E-86D6-2E5BDEFECEE2}" type="pres">
      <dgm:prSet presAssocID="{D2EF02E0-BF88-2C4F-AFD9-D3857656E28F}" presName="childText" presStyleLbl="revTx" presStyleIdx="3" presStyleCnt="5">
        <dgm:presLayoutVars>
          <dgm:bulletEnabled val="1"/>
        </dgm:presLayoutVars>
      </dgm:prSet>
      <dgm:spPr/>
      <dgm:t>
        <a:bodyPr/>
        <a:lstStyle/>
        <a:p>
          <a:endParaRPr lang="es-ES"/>
        </a:p>
      </dgm:t>
    </dgm:pt>
    <dgm:pt modelId="{6BF79C75-63BF-3643-B8EA-35272F435CCB}" type="pres">
      <dgm:prSet presAssocID="{2C50F4AB-4A5A-3E48-B6A1-EB17C318E646}" presName="parentText" presStyleLbl="node1" presStyleIdx="4" presStyleCnt="5">
        <dgm:presLayoutVars>
          <dgm:chMax val="0"/>
          <dgm:bulletEnabled val="1"/>
        </dgm:presLayoutVars>
      </dgm:prSet>
      <dgm:spPr/>
      <dgm:t>
        <a:bodyPr/>
        <a:lstStyle/>
        <a:p>
          <a:endParaRPr lang="es-ES"/>
        </a:p>
      </dgm:t>
    </dgm:pt>
    <dgm:pt modelId="{9469EC21-F776-074E-87AC-7B52619CF5E4}" type="pres">
      <dgm:prSet presAssocID="{2C50F4AB-4A5A-3E48-B6A1-EB17C318E646}" presName="childText" presStyleLbl="revTx" presStyleIdx="4" presStyleCnt="5">
        <dgm:presLayoutVars>
          <dgm:bulletEnabled val="1"/>
        </dgm:presLayoutVars>
      </dgm:prSet>
      <dgm:spPr/>
      <dgm:t>
        <a:bodyPr/>
        <a:lstStyle/>
        <a:p>
          <a:endParaRPr lang="es-ES"/>
        </a:p>
      </dgm:t>
    </dgm:pt>
  </dgm:ptLst>
  <dgm:cxnLst>
    <dgm:cxn modelId="{B9379B9B-E1C3-144E-8E23-C702D48F18E7}" type="presOf" srcId="{0C6DB2BB-ECE7-BA4D-AC91-B4699B9C3176}" destId="{2572FFD1-8AFA-0148-B03B-C75B8C490CF8}" srcOrd="0" destOrd="0" presId="urn:microsoft.com/office/officeart/2005/8/layout/vList2"/>
    <dgm:cxn modelId="{C9A461F7-9C6C-524F-833C-3D9D18ABF089}" srcId="{2E26583A-4F6B-5D4C-A6A9-24364FBF81BE}" destId="{2C50F4AB-4A5A-3E48-B6A1-EB17C318E646}" srcOrd="4" destOrd="0" parTransId="{1344D404-AE8C-B145-82BC-DA072990CEDD}" sibTransId="{6591F008-5FF0-3A43-9C9F-358C8C7950D4}"/>
    <dgm:cxn modelId="{B2A24B1E-7994-194C-9CE7-5C2AF45A6CD7}" srcId="{2E26583A-4F6B-5D4C-A6A9-24364FBF81BE}" destId="{47376AC6-54A8-354E-868C-C24CDAC1F652}" srcOrd="1" destOrd="0" parTransId="{B900FD98-E78B-4E44-BE49-1E8A6E2CECCB}" sibTransId="{AF5F4160-5AE6-8A4D-9D5D-6326F3E797E5}"/>
    <dgm:cxn modelId="{2013AE6A-59F6-2E44-9D89-CB0F56A24B2D}" type="presOf" srcId="{C466491D-DA17-8842-BF4F-676010CEEDBF}" destId="{29DB7AEC-7992-E24E-86D6-2E5BDEFECEE2}" srcOrd="0" destOrd="0" presId="urn:microsoft.com/office/officeart/2005/8/layout/vList2"/>
    <dgm:cxn modelId="{91199E8A-6831-F746-A239-6DBE806A7755}" srcId="{AF68F2C9-BA6B-0040-9C60-B720B66C9F31}" destId="{16EC963F-1F5B-7F46-83AA-8BD5B7B3584D}" srcOrd="0" destOrd="0" parTransId="{7B812AF3-6DE9-214E-8110-6AC62CEC4CD9}" sibTransId="{E09076BF-712B-D749-8536-7827365C266F}"/>
    <dgm:cxn modelId="{20932E1C-BC0A-B34F-B17B-0F0CA0453F27}" type="presOf" srcId="{AF68F2C9-BA6B-0040-9C60-B720B66C9F31}" destId="{36A4744A-95EB-154E-8BFC-B6D7F16015A0}" srcOrd="0" destOrd="0" presId="urn:microsoft.com/office/officeart/2005/8/layout/vList2"/>
    <dgm:cxn modelId="{94DD6A88-E0D0-F74E-A090-0DF2A1D082ED}" type="presOf" srcId="{16EC963F-1F5B-7F46-83AA-8BD5B7B3584D}" destId="{28C0C49D-3E9F-E24B-8E56-5B070563FD08}" srcOrd="0" destOrd="0" presId="urn:microsoft.com/office/officeart/2005/8/layout/vList2"/>
    <dgm:cxn modelId="{3F99E237-1240-514D-ACBD-1C020B334F08}" type="presOf" srcId="{DF36A6F5-C5DB-F246-856B-1818CABFB297}" destId="{9469EC21-F776-074E-87AC-7B52619CF5E4}" srcOrd="0" destOrd="0" presId="urn:microsoft.com/office/officeart/2005/8/layout/vList2"/>
    <dgm:cxn modelId="{D8BABD2B-7B1E-0047-8FD3-7BAF80BB3B71}" type="presOf" srcId="{47376AC6-54A8-354E-868C-C24CDAC1F652}" destId="{5A4DE8DC-C932-BA44-83D1-9543FEEDFC7A}" srcOrd="0" destOrd="0" presId="urn:microsoft.com/office/officeart/2005/8/layout/vList2"/>
    <dgm:cxn modelId="{791EBA75-09E9-084E-98BB-90D3E966C648}" type="presOf" srcId="{D2EF02E0-BF88-2C4F-AFD9-D3857656E28F}" destId="{0BEB37F7-27B5-9B42-B06A-A662D3048382}" srcOrd="0" destOrd="0" presId="urn:microsoft.com/office/officeart/2005/8/layout/vList2"/>
    <dgm:cxn modelId="{9D686720-26BD-A948-A8C2-2E68C2E4D57D}" srcId="{47376AC6-54A8-354E-868C-C24CDAC1F652}" destId="{0C6DB2BB-ECE7-BA4D-AC91-B4699B9C3176}" srcOrd="0" destOrd="0" parTransId="{FE384779-4EF5-BA4A-AF35-1CC98EEC688B}" sibTransId="{D9072828-44CE-CC4E-AB3F-BA4F61C2AE00}"/>
    <dgm:cxn modelId="{901B75B3-6BAF-C247-8C38-57CF98EA267F}" type="presOf" srcId="{8403CF15-A4E8-4047-AA48-90744B37D1CC}" destId="{17E6A0E4-759F-6A45-8E6F-05EA750F93B6}" srcOrd="0" destOrd="0" presId="urn:microsoft.com/office/officeart/2005/8/layout/vList2"/>
    <dgm:cxn modelId="{FF768128-1CBB-B14A-8121-C4F979DD6431}" srcId="{D2EF02E0-BF88-2C4F-AFD9-D3857656E28F}" destId="{C466491D-DA17-8842-BF4F-676010CEEDBF}" srcOrd="0" destOrd="0" parTransId="{2192E8D5-2139-6845-9C76-8879A804D3B1}" sibTransId="{C16C3766-C5ED-D346-BFB5-24B53566C028}"/>
    <dgm:cxn modelId="{EB1B3FCB-BEB4-3440-A23C-71CE5F1EA066}" srcId="{2E26583A-4F6B-5D4C-A6A9-24364FBF81BE}" destId="{66FC0CDB-BA94-8749-87E4-8E3CD9C86103}" srcOrd="0" destOrd="0" parTransId="{D3950F16-EE13-0B46-B5AB-236CC606E384}" sibTransId="{12421F6E-8787-794E-AAFC-9E569058E651}"/>
    <dgm:cxn modelId="{C116C622-FDA1-274F-AE3D-75FFD4C8F714}" type="presOf" srcId="{2C50F4AB-4A5A-3E48-B6A1-EB17C318E646}" destId="{6BF79C75-63BF-3643-B8EA-35272F435CCB}" srcOrd="0" destOrd="0" presId="urn:microsoft.com/office/officeart/2005/8/layout/vList2"/>
    <dgm:cxn modelId="{FDC4B4AA-96A7-184A-87EC-05D6E6FC9E7F}" type="presOf" srcId="{2E26583A-4F6B-5D4C-A6A9-24364FBF81BE}" destId="{DB97E28B-9728-A74A-83B8-980485BBD492}" srcOrd="0" destOrd="0" presId="urn:microsoft.com/office/officeart/2005/8/layout/vList2"/>
    <dgm:cxn modelId="{078B0F26-4006-B040-913E-CA849275504F}" srcId="{2E26583A-4F6B-5D4C-A6A9-24364FBF81BE}" destId="{AF68F2C9-BA6B-0040-9C60-B720B66C9F31}" srcOrd="2" destOrd="0" parTransId="{6D756A31-19AE-8945-A38D-0E2D111D3527}" sibTransId="{46F5EC1A-CA7C-B84F-B6DB-B1A2423E9FBC}"/>
    <dgm:cxn modelId="{A48E8EA0-94EB-1D4F-895A-270D27BEBA54}" srcId="{2C50F4AB-4A5A-3E48-B6A1-EB17C318E646}" destId="{DF36A6F5-C5DB-F246-856B-1818CABFB297}" srcOrd="0" destOrd="0" parTransId="{D58C82AB-0615-BF43-9A82-D2B298CC86DB}" sibTransId="{1C231BE6-CC2D-854A-9BD6-9ADDADA0C87F}"/>
    <dgm:cxn modelId="{1880C1BD-BB13-A946-A88B-9C7290A9333A}" srcId="{2E26583A-4F6B-5D4C-A6A9-24364FBF81BE}" destId="{D2EF02E0-BF88-2C4F-AFD9-D3857656E28F}" srcOrd="3" destOrd="0" parTransId="{16E789A1-689A-6646-8FFF-E6161EA39684}" sibTransId="{FEC98F47-ADC6-B54A-9D00-5E2D97858DCE}"/>
    <dgm:cxn modelId="{1E01D360-C3C1-DA49-8A44-07AD502904CF}" type="presOf" srcId="{66FC0CDB-BA94-8749-87E4-8E3CD9C86103}" destId="{6E3329F2-7E11-8340-9C80-CCE01BA49B98}" srcOrd="0" destOrd="0" presId="urn:microsoft.com/office/officeart/2005/8/layout/vList2"/>
    <dgm:cxn modelId="{16894E53-D2A9-7C4E-820C-01316590EAF4}" srcId="{66FC0CDB-BA94-8749-87E4-8E3CD9C86103}" destId="{8403CF15-A4E8-4047-AA48-90744B37D1CC}" srcOrd="0" destOrd="0" parTransId="{D46E0651-2A4E-F944-89CB-4E7D158E23D1}" sibTransId="{051E9DCB-3DC4-C745-B7C9-84DE41FA6965}"/>
    <dgm:cxn modelId="{5E57A2BF-FFDE-1145-ACD7-19AE54C9BB71}" type="presParOf" srcId="{DB97E28B-9728-A74A-83B8-980485BBD492}" destId="{6E3329F2-7E11-8340-9C80-CCE01BA49B98}" srcOrd="0" destOrd="0" presId="urn:microsoft.com/office/officeart/2005/8/layout/vList2"/>
    <dgm:cxn modelId="{8F36DA66-B9B6-0241-9550-A98FD2523B2B}" type="presParOf" srcId="{DB97E28B-9728-A74A-83B8-980485BBD492}" destId="{17E6A0E4-759F-6A45-8E6F-05EA750F93B6}" srcOrd="1" destOrd="0" presId="urn:microsoft.com/office/officeart/2005/8/layout/vList2"/>
    <dgm:cxn modelId="{E17D50F1-16F8-054F-9449-41330112E93F}" type="presParOf" srcId="{DB97E28B-9728-A74A-83B8-980485BBD492}" destId="{5A4DE8DC-C932-BA44-83D1-9543FEEDFC7A}" srcOrd="2" destOrd="0" presId="urn:microsoft.com/office/officeart/2005/8/layout/vList2"/>
    <dgm:cxn modelId="{A09F8881-2ECD-C74E-8056-C67226A7B112}" type="presParOf" srcId="{DB97E28B-9728-A74A-83B8-980485BBD492}" destId="{2572FFD1-8AFA-0148-B03B-C75B8C490CF8}" srcOrd="3" destOrd="0" presId="urn:microsoft.com/office/officeart/2005/8/layout/vList2"/>
    <dgm:cxn modelId="{6E02FC87-ED55-0A4B-B2E2-7A32D307489A}" type="presParOf" srcId="{DB97E28B-9728-A74A-83B8-980485BBD492}" destId="{36A4744A-95EB-154E-8BFC-B6D7F16015A0}" srcOrd="4" destOrd="0" presId="urn:microsoft.com/office/officeart/2005/8/layout/vList2"/>
    <dgm:cxn modelId="{99805C79-8695-FE4A-A18C-420192DF9011}" type="presParOf" srcId="{DB97E28B-9728-A74A-83B8-980485BBD492}" destId="{28C0C49D-3E9F-E24B-8E56-5B070563FD08}" srcOrd="5" destOrd="0" presId="urn:microsoft.com/office/officeart/2005/8/layout/vList2"/>
    <dgm:cxn modelId="{8E680BB1-4259-074F-9C98-68AA72D3B32E}" type="presParOf" srcId="{DB97E28B-9728-A74A-83B8-980485BBD492}" destId="{0BEB37F7-27B5-9B42-B06A-A662D3048382}" srcOrd="6" destOrd="0" presId="urn:microsoft.com/office/officeart/2005/8/layout/vList2"/>
    <dgm:cxn modelId="{0F232DC0-7460-7F4C-9527-1C224B83A4F9}" type="presParOf" srcId="{DB97E28B-9728-A74A-83B8-980485BBD492}" destId="{29DB7AEC-7992-E24E-86D6-2E5BDEFECEE2}" srcOrd="7" destOrd="0" presId="urn:microsoft.com/office/officeart/2005/8/layout/vList2"/>
    <dgm:cxn modelId="{985B0AB6-9850-9946-A2AE-09FDA9D238D0}" type="presParOf" srcId="{DB97E28B-9728-A74A-83B8-980485BBD492}" destId="{6BF79C75-63BF-3643-B8EA-35272F435CCB}" srcOrd="8" destOrd="0" presId="urn:microsoft.com/office/officeart/2005/8/layout/vList2"/>
    <dgm:cxn modelId="{F27D06DD-A3EA-6244-A9DA-96CE6E4EBD35}" type="presParOf" srcId="{DB97E28B-9728-A74A-83B8-980485BBD492}" destId="{9469EC21-F776-074E-87AC-7B52619CF5E4}"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1F23469A-D478-EC4B-AC8E-39E2BCBB021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4FD7FA4C-92F8-6847-B268-175E9CDAA467}">
      <dgm:prSet custT="1"/>
      <dgm:spPr/>
      <dgm:t>
        <a:bodyPr/>
        <a:lstStyle/>
        <a:p>
          <a:r>
            <a:rPr lang="es-CO" sz="1800"/>
            <a:t>Plan de Readaptación Sociolaboral </a:t>
          </a:r>
        </a:p>
      </dgm:t>
    </dgm:pt>
    <dgm:pt modelId="{ABFB5FC1-3D76-3048-9A31-86F94959BEC7}" type="parTrans" cxnId="{5E324A8E-2128-8648-8CC2-99203412A852}">
      <dgm:prSet/>
      <dgm:spPr/>
      <dgm:t>
        <a:bodyPr/>
        <a:lstStyle/>
        <a:p>
          <a:endParaRPr lang="es-MX" sz="2400"/>
        </a:p>
      </dgm:t>
    </dgm:pt>
    <dgm:pt modelId="{5F584F39-E74B-8743-9CD8-EFBF7087F2BF}" type="sibTrans" cxnId="{5E324A8E-2128-8648-8CC2-99203412A852}">
      <dgm:prSet/>
      <dgm:spPr/>
      <dgm:t>
        <a:bodyPr/>
        <a:lstStyle/>
        <a:p>
          <a:endParaRPr lang="es-MX" sz="2400"/>
        </a:p>
      </dgm:t>
    </dgm:pt>
    <dgm:pt modelId="{19983EF2-9BE1-7A47-9E8C-9D63C2FE38A4}" type="pres">
      <dgm:prSet presAssocID="{1F23469A-D478-EC4B-AC8E-39E2BCBB021D}" presName="linear" presStyleCnt="0">
        <dgm:presLayoutVars>
          <dgm:animLvl val="lvl"/>
          <dgm:resizeHandles val="exact"/>
        </dgm:presLayoutVars>
      </dgm:prSet>
      <dgm:spPr/>
      <dgm:t>
        <a:bodyPr/>
        <a:lstStyle/>
        <a:p>
          <a:endParaRPr lang="es-ES"/>
        </a:p>
      </dgm:t>
    </dgm:pt>
    <dgm:pt modelId="{3645E5F6-8B35-DC44-B958-98D5E73FDC9D}" type="pres">
      <dgm:prSet presAssocID="{4FD7FA4C-92F8-6847-B268-175E9CDAA467}" presName="parentText" presStyleLbl="node1" presStyleIdx="0" presStyleCnt="1">
        <dgm:presLayoutVars>
          <dgm:chMax val="0"/>
          <dgm:bulletEnabled val="1"/>
        </dgm:presLayoutVars>
      </dgm:prSet>
      <dgm:spPr/>
      <dgm:t>
        <a:bodyPr/>
        <a:lstStyle/>
        <a:p>
          <a:endParaRPr lang="es-ES"/>
        </a:p>
      </dgm:t>
    </dgm:pt>
  </dgm:ptLst>
  <dgm:cxnLst>
    <dgm:cxn modelId="{D5275DB9-7402-4F41-A8D8-066C8648DA47}" type="presOf" srcId="{4FD7FA4C-92F8-6847-B268-175E9CDAA467}" destId="{3645E5F6-8B35-DC44-B958-98D5E73FDC9D}" srcOrd="0" destOrd="0" presId="urn:microsoft.com/office/officeart/2005/8/layout/vList2"/>
    <dgm:cxn modelId="{5E324A8E-2128-8648-8CC2-99203412A852}" srcId="{1F23469A-D478-EC4B-AC8E-39E2BCBB021D}" destId="{4FD7FA4C-92F8-6847-B268-175E9CDAA467}" srcOrd="0" destOrd="0" parTransId="{ABFB5FC1-3D76-3048-9A31-86F94959BEC7}" sibTransId="{5F584F39-E74B-8743-9CD8-EFBF7087F2BF}"/>
    <dgm:cxn modelId="{1FD06CBB-42DE-8940-A507-B7AD1324D921}" type="presOf" srcId="{1F23469A-D478-EC4B-AC8E-39E2BCBB021D}" destId="{19983EF2-9BE1-7A47-9E8C-9D63C2FE38A4}" srcOrd="0" destOrd="0" presId="urn:microsoft.com/office/officeart/2005/8/layout/vList2"/>
    <dgm:cxn modelId="{5DADAFF4-EEDD-114B-962D-9069FBDBEF3A}" type="presParOf" srcId="{19983EF2-9BE1-7A47-9E8C-9D63C2FE38A4}" destId="{3645E5F6-8B35-DC44-B958-98D5E73FDC9D}"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80F60D31-6717-A54A-AF06-B937E4FF10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45AC8722-0C31-4B49-90CF-516CB27B09A5}">
      <dgm:prSet/>
      <dgm:spPr/>
      <dgm:t>
        <a:bodyPr/>
        <a:lstStyle/>
        <a:p>
          <a:r>
            <a:rPr lang="es-CO" dirty="0"/>
            <a:t>Salidas</a:t>
          </a:r>
        </a:p>
      </dgm:t>
    </dgm:pt>
    <dgm:pt modelId="{278EBEA2-CBE1-D84E-B3F0-F2B06D7B3E4B}" type="parTrans" cxnId="{B8A9414A-5465-C44F-8500-D65CFF3A98F3}">
      <dgm:prSet/>
      <dgm:spPr/>
      <dgm:t>
        <a:bodyPr/>
        <a:lstStyle/>
        <a:p>
          <a:endParaRPr lang="es-MX"/>
        </a:p>
      </dgm:t>
    </dgm:pt>
    <dgm:pt modelId="{A77A8357-6ABF-9248-95C5-D0B56BBB91B0}" type="sibTrans" cxnId="{B8A9414A-5465-C44F-8500-D65CFF3A98F3}">
      <dgm:prSet/>
      <dgm:spPr/>
      <dgm:t>
        <a:bodyPr/>
        <a:lstStyle/>
        <a:p>
          <a:endParaRPr lang="es-MX"/>
        </a:p>
      </dgm:t>
    </dgm:pt>
    <dgm:pt modelId="{68C4DCA5-A7CA-054B-885E-167EAD0FBA40}">
      <dgm:prSet/>
      <dgm:spPr/>
      <dgm:t>
        <a:bodyPr/>
        <a:lstStyle/>
        <a:p>
          <a:r>
            <a:rPr lang="es-CO" dirty="0"/>
            <a:t>Corresponde a la finalización de la intervención directa  del proceso de rehabilitación, documentado - </a:t>
          </a:r>
          <a:r>
            <a:rPr lang="es-CO" dirty="0">
              <a:solidFill>
                <a:srgbClr val="FF0000"/>
              </a:solidFill>
            </a:rPr>
            <a:t>informe final</a:t>
          </a:r>
          <a:r>
            <a:rPr lang="es-CO" dirty="0"/>
            <a:t> por cada caso, evaluando cumplimiento de las metas, objetivos y tiempos de rehabilitación funcional y profesional.</a:t>
          </a:r>
        </a:p>
      </dgm:t>
    </dgm:pt>
    <dgm:pt modelId="{16D46350-B9E1-DC4D-A903-6C33AA499B01}" type="parTrans" cxnId="{8B9EEA48-B5E6-B641-8B69-D42641FB0C09}">
      <dgm:prSet/>
      <dgm:spPr/>
      <dgm:t>
        <a:bodyPr/>
        <a:lstStyle/>
        <a:p>
          <a:endParaRPr lang="es-MX"/>
        </a:p>
      </dgm:t>
    </dgm:pt>
    <dgm:pt modelId="{6FB88D33-C6E8-B741-8360-CC3848329F3C}" type="sibTrans" cxnId="{8B9EEA48-B5E6-B641-8B69-D42641FB0C09}">
      <dgm:prSet/>
      <dgm:spPr/>
      <dgm:t>
        <a:bodyPr/>
        <a:lstStyle/>
        <a:p>
          <a:endParaRPr lang="es-MX"/>
        </a:p>
      </dgm:t>
    </dgm:pt>
    <dgm:pt modelId="{3378C892-08F8-C24E-9E11-A52D49BF11D5}">
      <dgm:prSet/>
      <dgm:spPr/>
      <dgm:t>
        <a:bodyPr/>
        <a:lstStyle/>
        <a:p>
          <a:r>
            <a:rPr lang="es-CO" dirty="0"/>
            <a:t>Agotado todas las actividades pertinentes de rehabilitación funcional, profesional y el seguimiento de las actividades de reincorporación laboral.</a:t>
          </a:r>
        </a:p>
      </dgm:t>
    </dgm:pt>
    <dgm:pt modelId="{C6213196-8089-194F-8050-255F7E1F15C7}" type="parTrans" cxnId="{F454A0E2-07D7-B748-A53C-D7B8CAB91E2F}">
      <dgm:prSet/>
      <dgm:spPr/>
      <dgm:t>
        <a:bodyPr/>
        <a:lstStyle/>
        <a:p>
          <a:endParaRPr lang="es-MX"/>
        </a:p>
      </dgm:t>
    </dgm:pt>
    <dgm:pt modelId="{B7D9C010-BD04-3B4F-B9E6-5FA301594268}" type="sibTrans" cxnId="{F454A0E2-07D7-B748-A53C-D7B8CAB91E2F}">
      <dgm:prSet/>
      <dgm:spPr/>
      <dgm:t>
        <a:bodyPr/>
        <a:lstStyle/>
        <a:p>
          <a:endParaRPr lang="es-MX"/>
        </a:p>
      </dgm:t>
    </dgm:pt>
    <dgm:pt modelId="{57A19B26-56ED-CB48-80F2-8B78B0CE6509}">
      <dgm:prSet/>
      <dgm:spPr/>
      <dgm:t>
        <a:bodyPr/>
        <a:lstStyle/>
        <a:p>
          <a:r>
            <a:rPr lang="es-CO" dirty="0"/>
            <a:t>Demanda dejar como mínimo para los casos de mayor gravedad y por tanto de la severidad de la situación discapacidad, una orientación sobre alternativas ocupacionales.</a:t>
          </a:r>
        </a:p>
      </dgm:t>
    </dgm:pt>
    <dgm:pt modelId="{E2132DB6-DCD7-4F4D-ADEB-96857D9EE1D1}" type="parTrans" cxnId="{53A83B0D-3E87-004A-A369-D9B9B87BE3E6}">
      <dgm:prSet/>
      <dgm:spPr/>
      <dgm:t>
        <a:bodyPr/>
        <a:lstStyle/>
        <a:p>
          <a:endParaRPr lang="es-MX"/>
        </a:p>
      </dgm:t>
    </dgm:pt>
    <dgm:pt modelId="{F3230FCD-BEB3-4347-804B-44B0A187C170}" type="sibTrans" cxnId="{53A83B0D-3E87-004A-A369-D9B9B87BE3E6}">
      <dgm:prSet/>
      <dgm:spPr/>
      <dgm:t>
        <a:bodyPr/>
        <a:lstStyle/>
        <a:p>
          <a:endParaRPr lang="es-MX"/>
        </a:p>
      </dgm:t>
    </dgm:pt>
    <dgm:pt modelId="{BFD3860E-3EC2-2D4E-BD90-D2B895A04CDD}">
      <dgm:prSet/>
      <dgm:spPr/>
      <dgm:t>
        <a:bodyPr/>
        <a:lstStyle/>
        <a:p>
          <a:r>
            <a:rPr lang="es-CO" dirty="0"/>
            <a:t>Seguimiento a las PCL.</a:t>
          </a:r>
        </a:p>
      </dgm:t>
    </dgm:pt>
    <dgm:pt modelId="{EE8142E0-4A59-4C48-9BBF-9B72F275D560}" type="parTrans" cxnId="{718B6D24-7CDC-2F4B-B55D-7528DD38594C}">
      <dgm:prSet/>
      <dgm:spPr/>
      <dgm:t>
        <a:bodyPr/>
        <a:lstStyle/>
        <a:p>
          <a:endParaRPr lang="es-MX"/>
        </a:p>
      </dgm:t>
    </dgm:pt>
    <dgm:pt modelId="{E1C05CC8-7116-624C-A831-E2C1AA5413B2}" type="sibTrans" cxnId="{718B6D24-7CDC-2F4B-B55D-7528DD38594C}">
      <dgm:prSet/>
      <dgm:spPr/>
      <dgm:t>
        <a:bodyPr/>
        <a:lstStyle/>
        <a:p>
          <a:endParaRPr lang="es-MX"/>
        </a:p>
      </dgm:t>
    </dgm:pt>
    <dgm:pt modelId="{395E374D-1D58-3643-B50C-0275F61DC9B6}">
      <dgm:prSet/>
      <dgm:spPr/>
      <dgm:t>
        <a:bodyPr/>
        <a:lstStyle/>
        <a:p>
          <a:r>
            <a:rPr lang="es-CO" dirty="0"/>
            <a:t>Diligenciamiento del formato.</a:t>
          </a:r>
        </a:p>
      </dgm:t>
    </dgm:pt>
    <dgm:pt modelId="{AF7EB740-728B-E04D-BF8D-29359E931F09}" type="parTrans" cxnId="{B5EA4726-9984-AB4B-B470-1405E5699629}">
      <dgm:prSet/>
      <dgm:spPr/>
      <dgm:t>
        <a:bodyPr/>
        <a:lstStyle/>
        <a:p>
          <a:endParaRPr lang="es-MX"/>
        </a:p>
      </dgm:t>
    </dgm:pt>
    <dgm:pt modelId="{C729A872-3666-9049-A943-199663AB555F}" type="sibTrans" cxnId="{B5EA4726-9984-AB4B-B470-1405E5699629}">
      <dgm:prSet/>
      <dgm:spPr/>
      <dgm:t>
        <a:bodyPr/>
        <a:lstStyle/>
        <a:p>
          <a:endParaRPr lang="es-MX"/>
        </a:p>
      </dgm:t>
    </dgm:pt>
    <dgm:pt modelId="{2EA4768E-A8FF-C24A-A3F2-27175968464F}" type="pres">
      <dgm:prSet presAssocID="{80F60D31-6717-A54A-AF06-B937E4FF1079}" presName="linear" presStyleCnt="0">
        <dgm:presLayoutVars>
          <dgm:animLvl val="lvl"/>
          <dgm:resizeHandles val="exact"/>
        </dgm:presLayoutVars>
      </dgm:prSet>
      <dgm:spPr/>
      <dgm:t>
        <a:bodyPr/>
        <a:lstStyle/>
        <a:p>
          <a:endParaRPr lang="es-ES"/>
        </a:p>
      </dgm:t>
    </dgm:pt>
    <dgm:pt modelId="{92A5E416-CAA4-9944-81AF-60EACD4A1BBD}" type="pres">
      <dgm:prSet presAssocID="{45AC8722-0C31-4B49-90CF-516CB27B09A5}" presName="parentText" presStyleLbl="node1" presStyleIdx="0" presStyleCnt="1">
        <dgm:presLayoutVars>
          <dgm:chMax val="0"/>
          <dgm:bulletEnabled val="1"/>
        </dgm:presLayoutVars>
      </dgm:prSet>
      <dgm:spPr/>
      <dgm:t>
        <a:bodyPr/>
        <a:lstStyle/>
        <a:p>
          <a:endParaRPr lang="es-ES"/>
        </a:p>
      </dgm:t>
    </dgm:pt>
    <dgm:pt modelId="{F3D181B7-87EB-7443-9536-3AC8E04FAFA6}" type="pres">
      <dgm:prSet presAssocID="{45AC8722-0C31-4B49-90CF-516CB27B09A5}" presName="childText" presStyleLbl="revTx" presStyleIdx="0" presStyleCnt="1">
        <dgm:presLayoutVars>
          <dgm:bulletEnabled val="1"/>
        </dgm:presLayoutVars>
      </dgm:prSet>
      <dgm:spPr/>
      <dgm:t>
        <a:bodyPr/>
        <a:lstStyle/>
        <a:p>
          <a:endParaRPr lang="es-ES"/>
        </a:p>
      </dgm:t>
    </dgm:pt>
  </dgm:ptLst>
  <dgm:cxnLst>
    <dgm:cxn modelId="{4257263D-2E29-0742-A47E-2600ABFCA0F1}" type="presOf" srcId="{68C4DCA5-A7CA-054B-885E-167EAD0FBA40}" destId="{F3D181B7-87EB-7443-9536-3AC8E04FAFA6}" srcOrd="0" destOrd="0" presId="urn:microsoft.com/office/officeart/2005/8/layout/vList2"/>
    <dgm:cxn modelId="{8B9EEA48-B5E6-B641-8B69-D42641FB0C09}" srcId="{45AC8722-0C31-4B49-90CF-516CB27B09A5}" destId="{68C4DCA5-A7CA-054B-885E-167EAD0FBA40}" srcOrd="0" destOrd="0" parTransId="{16D46350-B9E1-DC4D-A903-6C33AA499B01}" sibTransId="{6FB88D33-C6E8-B741-8360-CC3848329F3C}"/>
    <dgm:cxn modelId="{718B6D24-7CDC-2F4B-B55D-7528DD38594C}" srcId="{45AC8722-0C31-4B49-90CF-516CB27B09A5}" destId="{BFD3860E-3EC2-2D4E-BD90-D2B895A04CDD}" srcOrd="3" destOrd="0" parTransId="{EE8142E0-4A59-4C48-9BBF-9B72F275D560}" sibTransId="{E1C05CC8-7116-624C-A831-E2C1AA5413B2}"/>
    <dgm:cxn modelId="{53A83B0D-3E87-004A-A369-D9B9B87BE3E6}" srcId="{45AC8722-0C31-4B49-90CF-516CB27B09A5}" destId="{57A19B26-56ED-CB48-80F2-8B78B0CE6509}" srcOrd="2" destOrd="0" parTransId="{E2132DB6-DCD7-4F4D-ADEB-96857D9EE1D1}" sibTransId="{F3230FCD-BEB3-4347-804B-44B0A187C170}"/>
    <dgm:cxn modelId="{FBA69844-E794-5144-8AA3-5F36C98D33A0}" type="presOf" srcId="{3378C892-08F8-C24E-9E11-A52D49BF11D5}" destId="{F3D181B7-87EB-7443-9536-3AC8E04FAFA6}" srcOrd="0" destOrd="1" presId="urn:microsoft.com/office/officeart/2005/8/layout/vList2"/>
    <dgm:cxn modelId="{9C7CF355-8379-BC4C-8856-406224E3C27A}" type="presOf" srcId="{57A19B26-56ED-CB48-80F2-8B78B0CE6509}" destId="{F3D181B7-87EB-7443-9536-3AC8E04FAFA6}" srcOrd="0" destOrd="2" presId="urn:microsoft.com/office/officeart/2005/8/layout/vList2"/>
    <dgm:cxn modelId="{664A5D9F-5F2F-494A-9B3C-3B48A4A3C84D}" type="presOf" srcId="{395E374D-1D58-3643-B50C-0275F61DC9B6}" destId="{F3D181B7-87EB-7443-9536-3AC8E04FAFA6}" srcOrd="0" destOrd="4" presId="urn:microsoft.com/office/officeart/2005/8/layout/vList2"/>
    <dgm:cxn modelId="{B5EA4726-9984-AB4B-B470-1405E5699629}" srcId="{45AC8722-0C31-4B49-90CF-516CB27B09A5}" destId="{395E374D-1D58-3643-B50C-0275F61DC9B6}" srcOrd="4" destOrd="0" parTransId="{AF7EB740-728B-E04D-BF8D-29359E931F09}" sibTransId="{C729A872-3666-9049-A943-199663AB555F}"/>
    <dgm:cxn modelId="{71C0C57D-804F-5744-B91F-8FB412A909D6}" type="presOf" srcId="{80F60D31-6717-A54A-AF06-B937E4FF1079}" destId="{2EA4768E-A8FF-C24A-A3F2-27175968464F}" srcOrd="0" destOrd="0" presId="urn:microsoft.com/office/officeart/2005/8/layout/vList2"/>
    <dgm:cxn modelId="{19E9609B-BBAB-D446-9FF1-CAD79BE414FC}" type="presOf" srcId="{45AC8722-0C31-4B49-90CF-516CB27B09A5}" destId="{92A5E416-CAA4-9944-81AF-60EACD4A1BBD}" srcOrd="0" destOrd="0" presId="urn:microsoft.com/office/officeart/2005/8/layout/vList2"/>
    <dgm:cxn modelId="{F454A0E2-07D7-B748-A53C-D7B8CAB91E2F}" srcId="{45AC8722-0C31-4B49-90CF-516CB27B09A5}" destId="{3378C892-08F8-C24E-9E11-A52D49BF11D5}" srcOrd="1" destOrd="0" parTransId="{C6213196-8089-194F-8050-255F7E1F15C7}" sibTransId="{B7D9C010-BD04-3B4F-B9E6-5FA301594268}"/>
    <dgm:cxn modelId="{B8A9414A-5465-C44F-8500-D65CFF3A98F3}" srcId="{80F60D31-6717-A54A-AF06-B937E4FF1079}" destId="{45AC8722-0C31-4B49-90CF-516CB27B09A5}" srcOrd="0" destOrd="0" parTransId="{278EBEA2-CBE1-D84E-B3F0-F2B06D7B3E4B}" sibTransId="{A77A8357-6ABF-9248-95C5-D0B56BBB91B0}"/>
    <dgm:cxn modelId="{C7C0DF69-61D8-6F47-BDBD-0EE20DFC4AC8}" type="presOf" srcId="{BFD3860E-3EC2-2D4E-BD90-D2B895A04CDD}" destId="{F3D181B7-87EB-7443-9536-3AC8E04FAFA6}" srcOrd="0" destOrd="3" presId="urn:microsoft.com/office/officeart/2005/8/layout/vList2"/>
    <dgm:cxn modelId="{F7539CB0-E477-8648-A29A-16F1103AA533}" type="presParOf" srcId="{2EA4768E-A8FF-C24A-A3F2-27175968464F}" destId="{92A5E416-CAA4-9944-81AF-60EACD4A1BBD}" srcOrd="0" destOrd="0" presId="urn:microsoft.com/office/officeart/2005/8/layout/vList2"/>
    <dgm:cxn modelId="{2FF00D2B-5FA1-0E4D-80DA-E3428012E2A5}" type="presParOf" srcId="{2EA4768E-A8FF-C24A-A3F2-27175968464F}" destId="{F3D181B7-87EB-7443-9536-3AC8E04FAFA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8B99272B-79F4-334F-BA0F-E9ABD304189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3C64D4EE-FE22-F241-B168-7CBD94459749}">
      <dgm:prSet/>
      <dgm:spPr/>
      <dgm:t>
        <a:bodyPr/>
        <a:lstStyle/>
        <a:p>
          <a:r>
            <a:rPr lang="es-CO"/>
            <a:t>Objetivo</a:t>
          </a:r>
        </a:p>
      </dgm:t>
    </dgm:pt>
    <dgm:pt modelId="{74D28341-F9D2-9147-859B-A1B14FC0317D}" type="parTrans" cxnId="{88AD9C1D-53F3-3F47-915B-CD565BB41DCB}">
      <dgm:prSet/>
      <dgm:spPr/>
      <dgm:t>
        <a:bodyPr/>
        <a:lstStyle/>
        <a:p>
          <a:endParaRPr lang="es-MX"/>
        </a:p>
      </dgm:t>
    </dgm:pt>
    <dgm:pt modelId="{0077FC83-FCA6-1448-BA7A-7FB1E8DA15F8}" type="sibTrans" cxnId="{88AD9C1D-53F3-3F47-915B-CD565BB41DCB}">
      <dgm:prSet/>
      <dgm:spPr/>
      <dgm:t>
        <a:bodyPr/>
        <a:lstStyle/>
        <a:p>
          <a:endParaRPr lang="es-MX"/>
        </a:p>
      </dgm:t>
    </dgm:pt>
    <dgm:pt modelId="{9A033286-0255-4A46-A7FC-B6596E3BE4DA}">
      <dgm:prSet/>
      <dgm:spPr/>
      <dgm:t>
        <a:bodyPr/>
        <a:lstStyle/>
        <a:p>
          <a:r>
            <a:rPr lang="es-CO"/>
            <a:t>Lograr la continuidad del trabajador en su labor productiva con las garantías de poder desempeñarse en un ambiente seguro y con el control de los riesgos para su actual condición funcional</a:t>
          </a:r>
        </a:p>
      </dgm:t>
    </dgm:pt>
    <dgm:pt modelId="{749841F9-3B58-1F46-AE97-D5A337FEFB62}" type="parTrans" cxnId="{1BD12294-F0EA-D842-B60A-F424D1E9D68C}">
      <dgm:prSet/>
      <dgm:spPr/>
      <dgm:t>
        <a:bodyPr/>
        <a:lstStyle/>
        <a:p>
          <a:endParaRPr lang="es-MX"/>
        </a:p>
      </dgm:t>
    </dgm:pt>
    <dgm:pt modelId="{06B3166A-2222-F446-85C6-89FF55E37300}" type="sibTrans" cxnId="{1BD12294-F0EA-D842-B60A-F424D1E9D68C}">
      <dgm:prSet/>
      <dgm:spPr/>
      <dgm:t>
        <a:bodyPr/>
        <a:lstStyle/>
        <a:p>
          <a:endParaRPr lang="es-MX"/>
        </a:p>
      </dgm:t>
    </dgm:pt>
    <dgm:pt modelId="{D1221285-B581-8A47-91DB-0A7EDB511388}" type="pres">
      <dgm:prSet presAssocID="{8B99272B-79F4-334F-BA0F-E9ABD3041891}" presName="linear" presStyleCnt="0">
        <dgm:presLayoutVars>
          <dgm:animLvl val="lvl"/>
          <dgm:resizeHandles val="exact"/>
        </dgm:presLayoutVars>
      </dgm:prSet>
      <dgm:spPr/>
      <dgm:t>
        <a:bodyPr/>
        <a:lstStyle/>
        <a:p>
          <a:endParaRPr lang="es-ES"/>
        </a:p>
      </dgm:t>
    </dgm:pt>
    <dgm:pt modelId="{29A2A013-F7E7-2D40-9DC4-D848D0C3744E}" type="pres">
      <dgm:prSet presAssocID="{3C64D4EE-FE22-F241-B168-7CBD94459749}" presName="parentText" presStyleLbl="node1" presStyleIdx="0" presStyleCnt="1">
        <dgm:presLayoutVars>
          <dgm:chMax val="0"/>
          <dgm:bulletEnabled val="1"/>
        </dgm:presLayoutVars>
      </dgm:prSet>
      <dgm:spPr/>
      <dgm:t>
        <a:bodyPr/>
        <a:lstStyle/>
        <a:p>
          <a:endParaRPr lang="es-ES"/>
        </a:p>
      </dgm:t>
    </dgm:pt>
    <dgm:pt modelId="{9DB8BB3B-9353-184F-BCEF-41AF3F0F460C}" type="pres">
      <dgm:prSet presAssocID="{3C64D4EE-FE22-F241-B168-7CBD94459749}" presName="childText" presStyleLbl="revTx" presStyleIdx="0" presStyleCnt="1">
        <dgm:presLayoutVars>
          <dgm:bulletEnabled val="1"/>
        </dgm:presLayoutVars>
      </dgm:prSet>
      <dgm:spPr/>
      <dgm:t>
        <a:bodyPr/>
        <a:lstStyle/>
        <a:p>
          <a:endParaRPr lang="es-ES"/>
        </a:p>
      </dgm:t>
    </dgm:pt>
  </dgm:ptLst>
  <dgm:cxnLst>
    <dgm:cxn modelId="{88AD9C1D-53F3-3F47-915B-CD565BB41DCB}" srcId="{8B99272B-79F4-334F-BA0F-E9ABD3041891}" destId="{3C64D4EE-FE22-F241-B168-7CBD94459749}" srcOrd="0" destOrd="0" parTransId="{74D28341-F9D2-9147-859B-A1B14FC0317D}" sibTransId="{0077FC83-FCA6-1448-BA7A-7FB1E8DA15F8}"/>
    <dgm:cxn modelId="{A60414DF-49D7-F845-B513-6F80F544E670}" type="presOf" srcId="{8B99272B-79F4-334F-BA0F-E9ABD3041891}" destId="{D1221285-B581-8A47-91DB-0A7EDB511388}" srcOrd="0" destOrd="0" presId="urn:microsoft.com/office/officeart/2005/8/layout/vList2"/>
    <dgm:cxn modelId="{1BD12294-F0EA-D842-B60A-F424D1E9D68C}" srcId="{3C64D4EE-FE22-F241-B168-7CBD94459749}" destId="{9A033286-0255-4A46-A7FC-B6596E3BE4DA}" srcOrd="0" destOrd="0" parTransId="{749841F9-3B58-1F46-AE97-D5A337FEFB62}" sibTransId="{06B3166A-2222-F446-85C6-89FF55E37300}"/>
    <dgm:cxn modelId="{F9D4EC2C-370D-7A4A-91D0-BA99E17AB928}" type="presOf" srcId="{9A033286-0255-4A46-A7FC-B6596E3BE4DA}" destId="{9DB8BB3B-9353-184F-BCEF-41AF3F0F460C}" srcOrd="0" destOrd="0" presId="urn:microsoft.com/office/officeart/2005/8/layout/vList2"/>
    <dgm:cxn modelId="{E586D555-5162-D74C-AF5A-B55C92EFAF73}" type="presOf" srcId="{3C64D4EE-FE22-F241-B168-7CBD94459749}" destId="{29A2A013-F7E7-2D40-9DC4-D848D0C3744E}" srcOrd="0" destOrd="0" presId="urn:microsoft.com/office/officeart/2005/8/layout/vList2"/>
    <dgm:cxn modelId="{FD0188BB-EADF-9A45-B34B-DC55BDE2C6A3}" type="presParOf" srcId="{D1221285-B581-8A47-91DB-0A7EDB511388}" destId="{29A2A013-F7E7-2D40-9DC4-D848D0C3744E}" srcOrd="0" destOrd="0" presId="urn:microsoft.com/office/officeart/2005/8/layout/vList2"/>
    <dgm:cxn modelId="{F43849E6-B14E-0F45-BF4B-451BE3CE388B}" type="presParOf" srcId="{D1221285-B581-8A47-91DB-0A7EDB511388}" destId="{9DB8BB3B-9353-184F-BCEF-41AF3F0F460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335B14F6-0355-0647-8E65-ED6535929C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E5F9EB0B-14EA-6E47-AA46-9F0FD95D7F84}">
      <dgm:prSet/>
      <dgm:spPr/>
      <dgm:t>
        <a:bodyPr/>
        <a:lstStyle/>
        <a:p>
          <a:r>
            <a:rPr lang="es-CO" dirty="0"/>
            <a:t>Informe final</a:t>
          </a:r>
        </a:p>
      </dgm:t>
    </dgm:pt>
    <dgm:pt modelId="{3502ABD6-007C-4A40-B38F-51E8D1845315}" type="parTrans" cxnId="{B9CCFBEE-93F3-6F49-B51D-5249067588FA}">
      <dgm:prSet/>
      <dgm:spPr/>
      <dgm:t>
        <a:bodyPr/>
        <a:lstStyle/>
        <a:p>
          <a:endParaRPr lang="es-MX"/>
        </a:p>
      </dgm:t>
    </dgm:pt>
    <dgm:pt modelId="{3D5D5D50-727A-E64C-867E-77098DED57F5}" type="sibTrans" cxnId="{B9CCFBEE-93F3-6F49-B51D-5249067588FA}">
      <dgm:prSet/>
      <dgm:spPr/>
      <dgm:t>
        <a:bodyPr/>
        <a:lstStyle/>
        <a:p>
          <a:endParaRPr lang="es-MX"/>
        </a:p>
      </dgm:t>
    </dgm:pt>
    <dgm:pt modelId="{45AF3414-5616-3043-A761-5B8FBD670603}">
      <dgm:prSet/>
      <dgm:spPr/>
      <dgm:t>
        <a:bodyPr/>
        <a:lstStyle/>
        <a:p>
          <a:r>
            <a:rPr lang="es-CO" dirty="0"/>
            <a:t>Cierre de caso</a:t>
          </a:r>
        </a:p>
      </dgm:t>
    </dgm:pt>
    <dgm:pt modelId="{CE8AA173-23C6-FB4F-AAE1-0EF44D0947F9}" type="parTrans" cxnId="{7E6CD84C-0352-664D-B88A-A84D6E57F65B}">
      <dgm:prSet/>
      <dgm:spPr/>
      <dgm:t>
        <a:bodyPr/>
        <a:lstStyle/>
        <a:p>
          <a:endParaRPr lang="es-MX"/>
        </a:p>
      </dgm:t>
    </dgm:pt>
    <dgm:pt modelId="{92051D2A-FF34-0D48-BE79-E235625F2E22}" type="sibTrans" cxnId="{7E6CD84C-0352-664D-B88A-A84D6E57F65B}">
      <dgm:prSet/>
      <dgm:spPr/>
      <dgm:t>
        <a:bodyPr/>
        <a:lstStyle/>
        <a:p>
          <a:endParaRPr lang="es-MX"/>
        </a:p>
      </dgm:t>
    </dgm:pt>
    <dgm:pt modelId="{1F465A38-362D-4345-9DE6-D9F4E2C9B611}">
      <dgm:prSet/>
      <dgm:spPr/>
      <dgm:t>
        <a:bodyPr/>
        <a:lstStyle/>
        <a:p>
          <a:r>
            <a:rPr lang="es-CO" dirty="0"/>
            <a:t>Esta actividad implica también, el conocer y registrar como parte de un sistema de información y de seguimiento al sistema los procesos de calificación de pérdida de capacidad laboral.</a:t>
          </a:r>
        </a:p>
      </dgm:t>
    </dgm:pt>
    <dgm:pt modelId="{E3208086-77BD-484F-937B-FF68E3FDC987}" type="parTrans" cxnId="{36029B57-81A3-3643-99AD-76DBA7F4BFD0}">
      <dgm:prSet/>
      <dgm:spPr/>
      <dgm:t>
        <a:bodyPr/>
        <a:lstStyle/>
        <a:p>
          <a:endParaRPr lang="es-MX"/>
        </a:p>
      </dgm:t>
    </dgm:pt>
    <dgm:pt modelId="{3E524A21-C0CE-414C-BDD9-554637B319CF}" type="sibTrans" cxnId="{36029B57-81A3-3643-99AD-76DBA7F4BFD0}">
      <dgm:prSet/>
      <dgm:spPr/>
      <dgm:t>
        <a:bodyPr/>
        <a:lstStyle/>
        <a:p>
          <a:endParaRPr lang="es-MX"/>
        </a:p>
      </dgm:t>
    </dgm:pt>
    <dgm:pt modelId="{ECB6AA43-D85A-FE4B-8068-BB6D50A6FA0B}">
      <dgm:prSet/>
      <dgm:spPr/>
      <dgm:t>
        <a:bodyPr/>
        <a:lstStyle/>
        <a:p>
          <a:r>
            <a:rPr lang="es-CO"/>
            <a:t>Diligenciamiento del formato que establezca la ARL .para tal fin</a:t>
          </a:r>
        </a:p>
      </dgm:t>
    </dgm:pt>
    <dgm:pt modelId="{C8CAD1C2-BB72-B046-B1EA-539AB421D43C}" type="parTrans" cxnId="{65F461E7-3D4F-D649-A911-06173C699C98}">
      <dgm:prSet/>
      <dgm:spPr/>
      <dgm:t>
        <a:bodyPr/>
        <a:lstStyle/>
        <a:p>
          <a:endParaRPr lang="es-MX"/>
        </a:p>
      </dgm:t>
    </dgm:pt>
    <dgm:pt modelId="{F977BD36-5F3C-C045-AC33-57A519E462FF}" type="sibTrans" cxnId="{65F461E7-3D4F-D649-A911-06173C699C98}">
      <dgm:prSet/>
      <dgm:spPr/>
      <dgm:t>
        <a:bodyPr/>
        <a:lstStyle/>
        <a:p>
          <a:endParaRPr lang="es-MX"/>
        </a:p>
      </dgm:t>
    </dgm:pt>
    <dgm:pt modelId="{3C868DF5-3480-0C42-8B21-0897AACFD213}">
      <dgm:prSet/>
      <dgm:spPr/>
      <dgm:t>
        <a:bodyPr/>
        <a:lstStyle/>
        <a:p>
          <a:r>
            <a:rPr lang="es-CO" dirty="0"/>
            <a:t>por cada caso, evaluando el cumplimiento de las metas, objetivos y tiempos de rehabilitación funcional y profesional.</a:t>
          </a:r>
        </a:p>
      </dgm:t>
    </dgm:pt>
    <dgm:pt modelId="{3719B774-38EE-AA4A-BD49-7D2E7FA58B45}" type="parTrans" cxnId="{174A8EC5-F62E-B940-8391-484D5B934990}">
      <dgm:prSet/>
      <dgm:spPr/>
      <dgm:t>
        <a:bodyPr/>
        <a:lstStyle/>
        <a:p>
          <a:endParaRPr lang="es-MX"/>
        </a:p>
      </dgm:t>
    </dgm:pt>
    <dgm:pt modelId="{7754B1F4-3FEC-4144-BCF2-E85BA37B121C}" type="sibTrans" cxnId="{174A8EC5-F62E-B940-8391-484D5B934990}">
      <dgm:prSet/>
      <dgm:spPr/>
      <dgm:t>
        <a:bodyPr/>
        <a:lstStyle/>
        <a:p>
          <a:endParaRPr lang="es-MX"/>
        </a:p>
      </dgm:t>
    </dgm:pt>
    <dgm:pt modelId="{9B195EB9-7046-824E-8DC1-2D1DDCE76111}">
      <dgm:prSet/>
      <dgm:spPr/>
      <dgm:t>
        <a:bodyPr/>
        <a:lstStyle/>
        <a:p>
          <a:r>
            <a:rPr lang="es-CO" dirty="0"/>
            <a:t>Se agotaron todas las actividades pertinentes de rehabilitación funcional, profesional y el seguimiento de las actividades de reincorporación laboral, requeridas por cada caso en particular. Orientación sobre posibles alternativas ocupacionales para la persona, en términos de roles ocupacionales y mantenimiento de la calidad de vida.</a:t>
          </a:r>
        </a:p>
      </dgm:t>
    </dgm:pt>
    <dgm:pt modelId="{7661C306-E466-1440-AC1E-DB6487465322}" type="parTrans" cxnId="{2597F4BE-4ED1-8C47-87A5-CAE2A762AB44}">
      <dgm:prSet/>
      <dgm:spPr/>
      <dgm:t>
        <a:bodyPr/>
        <a:lstStyle/>
        <a:p>
          <a:endParaRPr lang="es-MX"/>
        </a:p>
      </dgm:t>
    </dgm:pt>
    <dgm:pt modelId="{24A6FB4E-1D3E-B84B-BF76-7EBF1257B9B9}" type="sibTrans" cxnId="{2597F4BE-4ED1-8C47-87A5-CAE2A762AB44}">
      <dgm:prSet/>
      <dgm:spPr/>
      <dgm:t>
        <a:bodyPr/>
        <a:lstStyle/>
        <a:p>
          <a:endParaRPr lang="es-MX"/>
        </a:p>
      </dgm:t>
    </dgm:pt>
    <dgm:pt modelId="{0C9386B3-57D2-4341-BA09-29B377DD6783}" type="pres">
      <dgm:prSet presAssocID="{335B14F6-0355-0647-8E65-ED6535929C84}" presName="linear" presStyleCnt="0">
        <dgm:presLayoutVars>
          <dgm:animLvl val="lvl"/>
          <dgm:resizeHandles val="exact"/>
        </dgm:presLayoutVars>
      </dgm:prSet>
      <dgm:spPr/>
      <dgm:t>
        <a:bodyPr/>
        <a:lstStyle/>
        <a:p>
          <a:endParaRPr lang="es-ES"/>
        </a:p>
      </dgm:t>
    </dgm:pt>
    <dgm:pt modelId="{594B70C8-A08F-194A-B553-DF6180C0CFE4}" type="pres">
      <dgm:prSet presAssocID="{E5F9EB0B-14EA-6E47-AA46-9F0FD95D7F84}" presName="parentText" presStyleLbl="node1" presStyleIdx="0" presStyleCnt="3">
        <dgm:presLayoutVars>
          <dgm:chMax val="0"/>
          <dgm:bulletEnabled val="1"/>
        </dgm:presLayoutVars>
      </dgm:prSet>
      <dgm:spPr/>
      <dgm:t>
        <a:bodyPr/>
        <a:lstStyle/>
        <a:p>
          <a:endParaRPr lang="es-ES"/>
        </a:p>
      </dgm:t>
    </dgm:pt>
    <dgm:pt modelId="{D11D2A9D-6FAE-5C42-B8EC-D5FFD9DB86F2}" type="pres">
      <dgm:prSet presAssocID="{E5F9EB0B-14EA-6E47-AA46-9F0FD95D7F84}" presName="childText" presStyleLbl="revTx" presStyleIdx="0" presStyleCnt="2">
        <dgm:presLayoutVars>
          <dgm:bulletEnabled val="1"/>
        </dgm:presLayoutVars>
      </dgm:prSet>
      <dgm:spPr/>
      <dgm:t>
        <a:bodyPr/>
        <a:lstStyle/>
        <a:p>
          <a:endParaRPr lang="es-ES"/>
        </a:p>
      </dgm:t>
    </dgm:pt>
    <dgm:pt modelId="{F6F50DDA-7134-1E47-A764-4BFA17636233}" type="pres">
      <dgm:prSet presAssocID="{45AF3414-5616-3043-A761-5B8FBD670603}" presName="parentText" presStyleLbl="node1" presStyleIdx="1" presStyleCnt="3">
        <dgm:presLayoutVars>
          <dgm:chMax val="0"/>
          <dgm:bulletEnabled val="1"/>
        </dgm:presLayoutVars>
      </dgm:prSet>
      <dgm:spPr/>
      <dgm:t>
        <a:bodyPr/>
        <a:lstStyle/>
        <a:p>
          <a:endParaRPr lang="es-ES"/>
        </a:p>
      </dgm:t>
    </dgm:pt>
    <dgm:pt modelId="{34C85B52-4C29-E544-AC31-C1B5E5593075}" type="pres">
      <dgm:prSet presAssocID="{45AF3414-5616-3043-A761-5B8FBD670603}" presName="childText" presStyleLbl="revTx" presStyleIdx="1" presStyleCnt="2">
        <dgm:presLayoutVars>
          <dgm:bulletEnabled val="1"/>
        </dgm:presLayoutVars>
      </dgm:prSet>
      <dgm:spPr/>
      <dgm:t>
        <a:bodyPr/>
        <a:lstStyle/>
        <a:p>
          <a:endParaRPr lang="es-ES"/>
        </a:p>
      </dgm:t>
    </dgm:pt>
    <dgm:pt modelId="{913DD1FF-7828-8C4A-ACD3-BDBC658242E0}" type="pres">
      <dgm:prSet presAssocID="{ECB6AA43-D85A-FE4B-8068-BB6D50A6FA0B}" presName="parentText" presStyleLbl="node1" presStyleIdx="2" presStyleCnt="3">
        <dgm:presLayoutVars>
          <dgm:chMax val="0"/>
          <dgm:bulletEnabled val="1"/>
        </dgm:presLayoutVars>
      </dgm:prSet>
      <dgm:spPr/>
      <dgm:t>
        <a:bodyPr/>
        <a:lstStyle/>
        <a:p>
          <a:endParaRPr lang="es-ES"/>
        </a:p>
      </dgm:t>
    </dgm:pt>
  </dgm:ptLst>
  <dgm:cxnLst>
    <dgm:cxn modelId="{48E58761-2112-9E4E-A760-6650C0A057E5}" type="presOf" srcId="{9B195EB9-7046-824E-8DC1-2D1DDCE76111}" destId="{34C85B52-4C29-E544-AC31-C1B5E5593075}" srcOrd="0" destOrd="0" presId="urn:microsoft.com/office/officeart/2005/8/layout/vList2"/>
    <dgm:cxn modelId="{2597F4BE-4ED1-8C47-87A5-CAE2A762AB44}" srcId="{45AF3414-5616-3043-A761-5B8FBD670603}" destId="{9B195EB9-7046-824E-8DC1-2D1DDCE76111}" srcOrd="0" destOrd="0" parTransId="{7661C306-E466-1440-AC1E-DB6487465322}" sibTransId="{24A6FB4E-1D3E-B84B-BF76-7EBF1257B9B9}"/>
    <dgm:cxn modelId="{36029B57-81A3-3643-99AD-76DBA7F4BFD0}" srcId="{45AF3414-5616-3043-A761-5B8FBD670603}" destId="{1F465A38-362D-4345-9DE6-D9F4E2C9B611}" srcOrd="1" destOrd="0" parTransId="{E3208086-77BD-484F-937B-FF68E3FDC987}" sibTransId="{3E524A21-C0CE-414C-BDD9-554637B319CF}"/>
    <dgm:cxn modelId="{67C0F076-A659-204C-90EF-A8BA91577673}" type="presOf" srcId="{45AF3414-5616-3043-A761-5B8FBD670603}" destId="{F6F50DDA-7134-1E47-A764-4BFA17636233}" srcOrd="0" destOrd="0" presId="urn:microsoft.com/office/officeart/2005/8/layout/vList2"/>
    <dgm:cxn modelId="{65F461E7-3D4F-D649-A911-06173C699C98}" srcId="{335B14F6-0355-0647-8E65-ED6535929C84}" destId="{ECB6AA43-D85A-FE4B-8068-BB6D50A6FA0B}" srcOrd="2" destOrd="0" parTransId="{C8CAD1C2-BB72-B046-B1EA-539AB421D43C}" sibTransId="{F977BD36-5F3C-C045-AC33-57A519E462FF}"/>
    <dgm:cxn modelId="{7E6CD84C-0352-664D-B88A-A84D6E57F65B}" srcId="{335B14F6-0355-0647-8E65-ED6535929C84}" destId="{45AF3414-5616-3043-A761-5B8FBD670603}" srcOrd="1" destOrd="0" parTransId="{CE8AA173-23C6-FB4F-AAE1-0EF44D0947F9}" sibTransId="{92051D2A-FF34-0D48-BE79-E235625F2E22}"/>
    <dgm:cxn modelId="{B9CCFBEE-93F3-6F49-B51D-5249067588FA}" srcId="{335B14F6-0355-0647-8E65-ED6535929C84}" destId="{E5F9EB0B-14EA-6E47-AA46-9F0FD95D7F84}" srcOrd="0" destOrd="0" parTransId="{3502ABD6-007C-4A40-B38F-51E8D1845315}" sibTransId="{3D5D5D50-727A-E64C-867E-77098DED57F5}"/>
    <dgm:cxn modelId="{B96A2E27-AB1F-E543-A76C-A706745C9B81}" type="presOf" srcId="{1F465A38-362D-4345-9DE6-D9F4E2C9B611}" destId="{34C85B52-4C29-E544-AC31-C1B5E5593075}" srcOrd="0" destOrd="1" presId="urn:microsoft.com/office/officeart/2005/8/layout/vList2"/>
    <dgm:cxn modelId="{4DC97318-E1E4-124D-8A3E-76CAC7795179}" type="presOf" srcId="{335B14F6-0355-0647-8E65-ED6535929C84}" destId="{0C9386B3-57D2-4341-BA09-29B377DD6783}" srcOrd="0" destOrd="0" presId="urn:microsoft.com/office/officeart/2005/8/layout/vList2"/>
    <dgm:cxn modelId="{90B92918-8574-B545-B317-5F6C99D214E3}" type="presOf" srcId="{ECB6AA43-D85A-FE4B-8068-BB6D50A6FA0B}" destId="{913DD1FF-7828-8C4A-ACD3-BDBC658242E0}" srcOrd="0" destOrd="0" presId="urn:microsoft.com/office/officeart/2005/8/layout/vList2"/>
    <dgm:cxn modelId="{E6E91F87-8E0C-D043-8844-05CCE8E31380}" type="presOf" srcId="{3C868DF5-3480-0C42-8B21-0897AACFD213}" destId="{D11D2A9D-6FAE-5C42-B8EC-D5FFD9DB86F2}" srcOrd="0" destOrd="0" presId="urn:microsoft.com/office/officeart/2005/8/layout/vList2"/>
    <dgm:cxn modelId="{81ED00FB-6157-DB48-8525-4467CD9C3D18}" type="presOf" srcId="{E5F9EB0B-14EA-6E47-AA46-9F0FD95D7F84}" destId="{594B70C8-A08F-194A-B553-DF6180C0CFE4}" srcOrd="0" destOrd="0" presId="urn:microsoft.com/office/officeart/2005/8/layout/vList2"/>
    <dgm:cxn modelId="{174A8EC5-F62E-B940-8391-484D5B934990}" srcId="{E5F9EB0B-14EA-6E47-AA46-9F0FD95D7F84}" destId="{3C868DF5-3480-0C42-8B21-0897AACFD213}" srcOrd="0" destOrd="0" parTransId="{3719B774-38EE-AA4A-BD49-7D2E7FA58B45}" sibTransId="{7754B1F4-3FEC-4144-BCF2-E85BA37B121C}"/>
    <dgm:cxn modelId="{5E5F35C4-B694-944D-9DDD-1B2DA6A6CF5C}" type="presParOf" srcId="{0C9386B3-57D2-4341-BA09-29B377DD6783}" destId="{594B70C8-A08F-194A-B553-DF6180C0CFE4}" srcOrd="0" destOrd="0" presId="urn:microsoft.com/office/officeart/2005/8/layout/vList2"/>
    <dgm:cxn modelId="{E0839E1B-102D-B34F-ACBD-2E9F00FE48D0}" type="presParOf" srcId="{0C9386B3-57D2-4341-BA09-29B377DD6783}" destId="{D11D2A9D-6FAE-5C42-B8EC-D5FFD9DB86F2}" srcOrd="1" destOrd="0" presId="urn:microsoft.com/office/officeart/2005/8/layout/vList2"/>
    <dgm:cxn modelId="{FB4AF55C-7C8A-404A-9E76-8A315728AADE}" type="presParOf" srcId="{0C9386B3-57D2-4341-BA09-29B377DD6783}" destId="{F6F50DDA-7134-1E47-A764-4BFA17636233}" srcOrd="2" destOrd="0" presId="urn:microsoft.com/office/officeart/2005/8/layout/vList2"/>
    <dgm:cxn modelId="{B4E38F86-4F26-814E-9AA7-F855F46AAFBE}" type="presParOf" srcId="{0C9386B3-57D2-4341-BA09-29B377DD6783}" destId="{34C85B52-4C29-E544-AC31-C1B5E5593075}" srcOrd="3" destOrd="0" presId="urn:microsoft.com/office/officeart/2005/8/layout/vList2"/>
    <dgm:cxn modelId="{C55B877F-3929-8F47-BEE5-47858339F642}" type="presParOf" srcId="{0C9386B3-57D2-4341-BA09-29B377DD6783}" destId="{913DD1FF-7828-8C4A-ACD3-BDBC658242E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BDD98283-A762-9A48-9127-8D9724DAAA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11DDB8E8-C620-7645-8E94-E948675BB6C0}">
      <dgm:prSet/>
      <dgm:spPr/>
      <dgm:t>
        <a:bodyPr/>
        <a:lstStyle/>
        <a:p>
          <a:r>
            <a:rPr lang="es-CO"/>
            <a:t>Objetivo</a:t>
          </a:r>
        </a:p>
      </dgm:t>
    </dgm:pt>
    <dgm:pt modelId="{7A747D52-C2F1-4842-91FB-7B7F519471BD}" type="parTrans" cxnId="{0393D496-B8B7-2E4D-B410-860908281841}">
      <dgm:prSet/>
      <dgm:spPr/>
      <dgm:t>
        <a:bodyPr/>
        <a:lstStyle/>
        <a:p>
          <a:endParaRPr lang="es-MX"/>
        </a:p>
      </dgm:t>
    </dgm:pt>
    <dgm:pt modelId="{CE7DBAED-5C2C-BE46-ABD6-37B299F9B949}" type="sibTrans" cxnId="{0393D496-B8B7-2E4D-B410-860908281841}">
      <dgm:prSet/>
      <dgm:spPr/>
      <dgm:t>
        <a:bodyPr/>
        <a:lstStyle/>
        <a:p>
          <a:endParaRPr lang="es-MX"/>
        </a:p>
      </dgm:t>
    </dgm:pt>
    <dgm:pt modelId="{C04A749B-3FEB-4744-BCDB-DAB2F68A1569}">
      <dgm:prSet/>
      <dgm:spPr/>
      <dgm:t>
        <a:bodyPr/>
        <a:lstStyle/>
        <a:p>
          <a:r>
            <a:rPr lang="es-CO"/>
            <a:t>Generar las competencias en el trabajador necesarias para desarrollar un desempeño ocupacional alternativo que le permita conservar sus condiciones de calidad de vida</a:t>
          </a:r>
        </a:p>
      </dgm:t>
    </dgm:pt>
    <dgm:pt modelId="{3BECAAD1-771C-9C46-BC65-DB106C2A480D}" type="parTrans" cxnId="{2B72D1E6-E59B-5845-BCE1-68E6B53D6545}">
      <dgm:prSet/>
      <dgm:spPr/>
      <dgm:t>
        <a:bodyPr/>
        <a:lstStyle/>
        <a:p>
          <a:endParaRPr lang="es-MX"/>
        </a:p>
      </dgm:t>
    </dgm:pt>
    <dgm:pt modelId="{6A5CD9E9-B5E3-F248-84BA-34402584872E}" type="sibTrans" cxnId="{2B72D1E6-E59B-5845-BCE1-68E6B53D6545}">
      <dgm:prSet/>
      <dgm:spPr/>
      <dgm:t>
        <a:bodyPr/>
        <a:lstStyle/>
        <a:p>
          <a:endParaRPr lang="es-MX"/>
        </a:p>
      </dgm:t>
    </dgm:pt>
    <dgm:pt modelId="{BA5EE7E3-26D6-704D-98C6-CDF4A1B7ACF7}" type="pres">
      <dgm:prSet presAssocID="{BDD98283-A762-9A48-9127-8D9724DAAACE}" presName="linear" presStyleCnt="0">
        <dgm:presLayoutVars>
          <dgm:animLvl val="lvl"/>
          <dgm:resizeHandles val="exact"/>
        </dgm:presLayoutVars>
      </dgm:prSet>
      <dgm:spPr/>
      <dgm:t>
        <a:bodyPr/>
        <a:lstStyle/>
        <a:p>
          <a:endParaRPr lang="es-ES"/>
        </a:p>
      </dgm:t>
    </dgm:pt>
    <dgm:pt modelId="{4DD08CBC-EC15-084A-8EFA-67F0D448A7AB}" type="pres">
      <dgm:prSet presAssocID="{11DDB8E8-C620-7645-8E94-E948675BB6C0}" presName="parentText" presStyleLbl="node1" presStyleIdx="0" presStyleCnt="1">
        <dgm:presLayoutVars>
          <dgm:chMax val="0"/>
          <dgm:bulletEnabled val="1"/>
        </dgm:presLayoutVars>
      </dgm:prSet>
      <dgm:spPr/>
      <dgm:t>
        <a:bodyPr/>
        <a:lstStyle/>
        <a:p>
          <a:endParaRPr lang="es-ES"/>
        </a:p>
      </dgm:t>
    </dgm:pt>
    <dgm:pt modelId="{7DEC3317-BF6D-014B-8D4B-340FCA938095}" type="pres">
      <dgm:prSet presAssocID="{11DDB8E8-C620-7645-8E94-E948675BB6C0}" presName="childText" presStyleLbl="revTx" presStyleIdx="0" presStyleCnt="1">
        <dgm:presLayoutVars>
          <dgm:bulletEnabled val="1"/>
        </dgm:presLayoutVars>
      </dgm:prSet>
      <dgm:spPr/>
      <dgm:t>
        <a:bodyPr/>
        <a:lstStyle/>
        <a:p>
          <a:endParaRPr lang="es-ES"/>
        </a:p>
      </dgm:t>
    </dgm:pt>
  </dgm:ptLst>
  <dgm:cxnLst>
    <dgm:cxn modelId="{0393D496-B8B7-2E4D-B410-860908281841}" srcId="{BDD98283-A762-9A48-9127-8D9724DAAACE}" destId="{11DDB8E8-C620-7645-8E94-E948675BB6C0}" srcOrd="0" destOrd="0" parTransId="{7A747D52-C2F1-4842-91FB-7B7F519471BD}" sibTransId="{CE7DBAED-5C2C-BE46-ABD6-37B299F9B949}"/>
    <dgm:cxn modelId="{2B72D1E6-E59B-5845-BCE1-68E6B53D6545}" srcId="{11DDB8E8-C620-7645-8E94-E948675BB6C0}" destId="{C04A749B-3FEB-4744-BCDB-DAB2F68A1569}" srcOrd="0" destOrd="0" parTransId="{3BECAAD1-771C-9C46-BC65-DB106C2A480D}" sibTransId="{6A5CD9E9-B5E3-F248-84BA-34402584872E}"/>
    <dgm:cxn modelId="{19A39C37-A79E-F049-979F-9790B3EAE486}" type="presOf" srcId="{BDD98283-A762-9A48-9127-8D9724DAAACE}" destId="{BA5EE7E3-26D6-704D-98C6-CDF4A1B7ACF7}" srcOrd="0" destOrd="0" presId="urn:microsoft.com/office/officeart/2005/8/layout/vList2"/>
    <dgm:cxn modelId="{AE7D3495-DA32-084D-9E66-BFB81BBF860D}" type="presOf" srcId="{C04A749B-3FEB-4744-BCDB-DAB2F68A1569}" destId="{7DEC3317-BF6D-014B-8D4B-340FCA938095}" srcOrd="0" destOrd="0" presId="urn:microsoft.com/office/officeart/2005/8/layout/vList2"/>
    <dgm:cxn modelId="{12C28E36-886D-AB41-9C77-ECDC7E39C6E8}" type="presOf" srcId="{11DDB8E8-C620-7645-8E94-E948675BB6C0}" destId="{4DD08CBC-EC15-084A-8EFA-67F0D448A7AB}" srcOrd="0" destOrd="0" presId="urn:microsoft.com/office/officeart/2005/8/layout/vList2"/>
    <dgm:cxn modelId="{8940BC3E-7072-CF41-87E5-7083F3710BDB}" type="presParOf" srcId="{BA5EE7E3-26D6-704D-98C6-CDF4A1B7ACF7}" destId="{4DD08CBC-EC15-084A-8EFA-67F0D448A7AB}" srcOrd="0" destOrd="0" presId="urn:microsoft.com/office/officeart/2005/8/layout/vList2"/>
    <dgm:cxn modelId="{D4B9F5DA-C3E2-FF42-8EAF-9A8725CE6D6F}" type="presParOf" srcId="{BA5EE7E3-26D6-704D-98C6-CDF4A1B7ACF7}" destId="{7DEC3317-BF6D-014B-8D4B-340FCA93809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70CC5A60-1D57-414E-B01E-EA08D27BC5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3F4B7103-D469-F640-B340-31DBB0A87848}">
      <dgm:prSet/>
      <dgm:spPr/>
      <dgm:t>
        <a:bodyPr/>
        <a:lstStyle/>
        <a:p>
          <a:r>
            <a:rPr lang="es-CO" b="1"/>
            <a:t>Responsables</a:t>
          </a:r>
          <a:endParaRPr lang="es-CO"/>
        </a:p>
      </dgm:t>
    </dgm:pt>
    <dgm:pt modelId="{57CC4A4B-808D-C342-A492-253379B3CF17}" type="parTrans" cxnId="{085F221C-B527-0D43-ACF1-90D08A86345B}">
      <dgm:prSet/>
      <dgm:spPr/>
      <dgm:t>
        <a:bodyPr/>
        <a:lstStyle/>
        <a:p>
          <a:endParaRPr lang="es-MX"/>
        </a:p>
      </dgm:t>
    </dgm:pt>
    <dgm:pt modelId="{6C6A1E4C-D3A6-EC43-937B-E8422E237C31}" type="sibTrans" cxnId="{085F221C-B527-0D43-ACF1-90D08A86345B}">
      <dgm:prSet/>
      <dgm:spPr/>
      <dgm:t>
        <a:bodyPr/>
        <a:lstStyle/>
        <a:p>
          <a:endParaRPr lang="es-MX"/>
        </a:p>
      </dgm:t>
    </dgm:pt>
    <dgm:pt modelId="{530C0DB3-6B57-6E4E-8B33-9BB0884396F0}">
      <dgm:prSet/>
      <dgm:spPr/>
      <dgm:t>
        <a:bodyPr/>
        <a:lstStyle/>
        <a:p>
          <a:r>
            <a:rPr lang="es-CO"/>
            <a:t>El trabajador</a:t>
          </a:r>
        </a:p>
      </dgm:t>
    </dgm:pt>
    <dgm:pt modelId="{D8D9D8D4-585C-6943-A77A-CC18E087AE81}" type="parTrans" cxnId="{E19115D2-79FB-6645-8538-B62E99EBDC9D}">
      <dgm:prSet/>
      <dgm:spPr/>
      <dgm:t>
        <a:bodyPr/>
        <a:lstStyle/>
        <a:p>
          <a:endParaRPr lang="es-MX"/>
        </a:p>
      </dgm:t>
    </dgm:pt>
    <dgm:pt modelId="{C830A4A1-7A19-D040-BD12-15144B7C226B}" type="sibTrans" cxnId="{E19115D2-79FB-6645-8538-B62E99EBDC9D}">
      <dgm:prSet/>
      <dgm:spPr/>
      <dgm:t>
        <a:bodyPr/>
        <a:lstStyle/>
        <a:p>
          <a:endParaRPr lang="es-MX"/>
        </a:p>
      </dgm:t>
    </dgm:pt>
    <dgm:pt modelId="{0E07AFFD-F122-FE44-8373-9E4460D36D6B}">
      <dgm:prSet/>
      <dgm:spPr/>
      <dgm:t>
        <a:bodyPr/>
        <a:lstStyle/>
        <a:p>
          <a:r>
            <a:rPr lang="es-CO"/>
            <a:t>El empleador</a:t>
          </a:r>
        </a:p>
      </dgm:t>
    </dgm:pt>
    <dgm:pt modelId="{8513DEEE-263E-FF4E-8787-5C2AAA7EE661}" type="parTrans" cxnId="{6866A912-AE8F-DD43-996D-9D46C0C1C4B7}">
      <dgm:prSet/>
      <dgm:spPr/>
      <dgm:t>
        <a:bodyPr/>
        <a:lstStyle/>
        <a:p>
          <a:endParaRPr lang="es-MX"/>
        </a:p>
      </dgm:t>
    </dgm:pt>
    <dgm:pt modelId="{934CECC4-F741-8E4E-9488-30F23EA40729}" type="sibTrans" cxnId="{6866A912-AE8F-DD43-996D-9D46C0C1C4B7}">
      <dgm:prSet/>
      <dgm:spPr/>
      <dgm:t>
        <a:bodyPr/>
        <a:lstStyle/>
        <a:p>
          <a:endParaRPr lang="es-MX"/>
        </a:p>
      </dgm:t>
    </dgm:pt>
    <dgm:pt modelId="{B5A019F4-AD05-654F-B811-312E2443162F}">
      <dgm:prSet/>
      <dgm:spPr/>
      <dgm:t>
        <a:bodyPr/>
        <a:lstStyle/>
        <a:p>
          <a:r>
            <a:rPr lang="es-CO"/>
            <a:t>IPS</a:t>
          </a:r>
        </a:p>
      </dgm:t>
    </dgm:pt>
    <dgm:pt modelId="{26EC5ED1-E406-F44B-841F-0999338BEBE3}" type="parTrans" cxnId="{3E9AAA1C-5285-DA4D-9A95-33E3F1A9BFFA}">
      <dgm:prSet/>
      <dgm:spPr/>
      <dgm:t>
        <a:bodyPr/>
        <a:lstStyle/>
        <a:p>
          <a:endParaRPr lang="es-MX"/>
        </a:p>
      </dgm:t>
    </dgm:pt>
    <dgm:pt modelId="{00D0F679-D52D-F74A-B8D3-607682845007}" type="sibTrans" cxnId="{3E9AAA1C-5285-DA4D-9A95-33E3F1A9BFFA}">
      <dgm:prSet/>
      <dgm:spPr/>
      <dgm:t>
        <a:bodyPr/>
        <a:lstStyle/>
        <a:p>
          <a:endParaRPr lang="es-MX"/>
        </a:p>
      </dgm:t>
    </dgm:pt>
    <dgm:pt modelId="{09F9C2DC-87FB-8A4C-A135-942952B0DAFC}">
      <dgm:prSet/>
      <dgm:spPr/>
      <dgm:t>
        <a:bodyPr/>
        <a:lstStyle/>
        <a:p>
          <a:r>
            <a:rPr lang="es-CO"/>
            <a:t>A.R.L</a:t>
          </a:r>
        </a:p>
      </dgm:t>
    </dgm:pt>
    <dgm:pt modelId="{65C9F789-2DA8-CA4A-977D-DE53689C79C9}" type="parTrans" cxnId="{8B68BD73-7083-7A40-B842-E9EDC967CC3D}">
      <dgm:prSet/>
      <dgm:spPr/>
      <dgm:t>
        <a:bodyPr/>
        <a:lstStyle/>
        <a:p>
          <a:endParaRPr lang="es-MX"/>
        </a:p>
      </dgm:t>
    </dgm:pt>
    <dgm:pt modelId="{F07544B3-846B-1E40-8934-21749B685506}" type="sibTrans" cxnId="{8B68BD73-7083-7A40-B842-E9EDC967CC3D}">
      <dgm:prSet/>
      <dgm:spPr/>
      <dgm:t>
        <a:bodyPr/>
        <a:lstStyle/>
        <a:p>
          <a:endParaRPr lang="es-MX"/>
        </a:p>
      </dgm:t>
    </dgm:pt>
    <dgm:pt modelId="{52909999-88AC-CC4C-9954-C937492D94B2}">
      <dgm:prSet/>
      <dgm:spPr/>
      <dgm:t>
        <a:bodyPr/>
        <a:lstStyle/>
        <a:p>
          <a:r>
            <a:rPr lang="es-CO"/>
            <a:t>Familia</a:t>
          </a:r>
        </a:p>
      </dgm:t>
    </dgm:pt>
    <dgm:pt modelId="{22989433-3C91-1249-93D1-D531AAB395B2}" type="parTrans" cxnId="{5ACA6038-C7BE-A44B-8087-FD8704D78826}">
      <dgm:prSet/>
      <dgm:spPr/>
      <dgm:t>
        <a:bodyPr/>
        <a:lstStyle/>
        <a:p>
          <a:endParaRPr lang="es-MX"/>
        </a:p>
      </dgm:t>
    </dgm:pt>
    <dgm:pt modelId="{ED426D94-FB90-8843-800E-230310FA336A}" type="sibTrans" cxnId="{5ACA6038-C7BE-A44B-8087-FD8704D78826}">
      <dgm:prSet/>
      <dgm:spPr/>
      <dgm:t>
        <a:bodyPr/>
        <a:lstStyle/>
        <a:p>
          <a:endParaRPr lang="es-MX"/>
        </a:p>
      </dgm:t>
    </dgm:pt>
    <dgm:pt modelId="{6C1886D3-0765-F543-8DCF-524A6D14FED7}">
      <dgm:prSet/>
      <dgm:spPr/>
      <dgm:t>
        <a:bodyPr/>
        <a:lstStyle/>
        <a:p>
          <a:r>
            <a:rPr lang="es-CO"/>
            <a:t>Sena</a:t>
          </a:r>
        </a:p>
      </dgm:t>
    </dgm:pt>
    <dgm:pt modelId="{0A93261C-BA88-CF4A-AEEE-4DCC143782F0}" type="parTrans" cxnId="{C792A6F2-E78D-8944-BCC0-56D0C2C076A5}">
      <dgm:prSet/>
      <dgm:spPr/>
      <dgm:t>
        <a:bodyPr/>
        <a:lstStyle/>
        <a:p>
          <a:endParaRPr lang="es-MX"/>
        </a:p>
      </dgm:t>
    </dgm:pt>
    <dgm:pt modelId="{C5BE20E6-5B00-C040-9382-0ED88394065F}" type="sibTrans" cxnId="{C792A6F2-E78D-8944-BCC0-56D0C2C076A5}">
      <dgm:prSet/>
      <dgm:spPr/>
      <dgm:t>
        <a:bodyPr/>
        <a:lstStyle/>
        <a:p>
          <a:endParaRPr lang="es-MX"/>
        </a:p>
      </dgm:t>
    </dgm:pt>
    <dgm:pt modelId="{27CFB28C-C9A0-EC44-B737-8E4614911728}">
      <dgm:prSet/>
      <dgm:spPr/>
      <dgm:t>
        <a:bodyPr/>
        <a:lstStyle/>
        <a:p>
          <a:r>
            <a:rPr lang="es-CO" b="1" dirty="0"/>
            <a:t>Actividades</a:t>
          </a:r>
          <a:endParaRPr lang="es-CO" dirty="0"/>
        </a:p>
      </dgm:t>
    </dgm:pt>
    <dgm:pt modelId="{67A8D63D-3677-6B4C-ADE5-384A4A4754C2}" type="parTrans" cxnId="{057411D2-90BA-CB4B-9EAE-B50542476BE2}">
      <dgm:prSet/>
      <dgm:spPr/>
      <dgm:t>
        <a:bodyPr/>
        <a:lstStyle/>
        <a:p>
          <a:endParaRPr lang="es-MX"/>
        </a:p>
      </dgm:t>
    </dgm:pt>
    <dgm:pt modelId="{26FD0F8C-2528-4245-9F25-1275004379C5}" type="sibTrans" cxnId="{057411D2-90BA-CB4B-9EAE-B50542476BE2}">
      <dgm:prSet/>
      <dgm:spPr/>
      <dgm:t>
        <a:bodyPr/>
        <a:lstStyle/>
        <a:p>
          <a:endParaRPr lang="es-MX"/>
        </a:p>
      </dgm:t>
    </dgm:pt>
    <dgm:pt modelId="{FBEDDF95-0752-0944-B44A-84AD8F5D86D1}">
      <dgm:prSet/>
      <dgm:spPr/>
      <dgm:t>
        <a:bodyPr/>
        <a:lstStyle/>
        <a:p>
          <a:r>
            <a:rPr lang="es-CO" dirty="0"/>
            <a:t>Plan de rehabilitación y reincorporación ocupacional y laboral</a:t>
          </a:r>
          <a:br>
            <a:rPr lang="es-CO" dirty="0"/>
          </a:br>
          <a:r>
            <a:rPr lang="es-CO" dirty="0"/>
            <a:t>Evolución e informe del cumplimiento de metas propuesto</a:t>
          </a:r>
          <a:br>
            <a:rPr lang="es-CO" dirty="0"/>
          </a:br>
          <a:r>
            <a:rPr lang="es-CO" dirty="0"/>
            <a:t>Diligenciamiento del formato</a:t>
          </a:r>
        </a:p>
      </dgm:t>
    </dgm:pt>
    <dgm:pt modelId="{D6611212-C53E-E249-8D29-A0A37905D44B}" type="parTrans" cxnId="{B1854356-4509-CE48-BF9E-BB5840C38728}">
      <dgm:prSet/>
      <dgm:spPr/>
      <dgm:t>
        <a:bodyPr/>
        <a:lstStyle/>
        <a:p>
          <a:endParaRPr lang="es-MX"/>
        </a:p>
      </dgm:t>
    </dgm:pt>
    <dgm:pt modelId="{DE803EE1-5FC4-BC46-A863-368AFC7DB532}" type="sibTrans" cxnId="{B1854356-4509-CE48-BF9E-BB5840C38728}">
      <dgm:prSet/>
      <dgm:spPr/>
      <dgm:t>
        <a:bodyPr/>
        <a:lstStyle/>
        <a:p>
          <a:endParaRPr lang="es-MX"/>
        </a:p>
      </dgm:t>
    </dgm:pt>
    <dgm:pt modelId="{DCEB5FBF-9547-8D46-9DF8-D70BA411EC4B}">
      <dgm:prSet/>
      <dgm:spPr/>
      <dgm:t>
        <a:bodyPr/>
        <a:lstStyle/>
        <a:p>
          <a:r>
            <a:rPr lang="es-CO" dirty="0"/>
            <a:t>Reconversión de mano de obra</a:t>
          </a:r>
          <a:br>
            <a:rPr lang="es-CO" dirty="0"/>
          </a:br>
          <a:r>
            <a:rPr lang="es-CO" dirty="0"/>
            <a:t>Adaptación al entorno  </a:t>
          </a:r>
        </a:p>
      </dgm:t>
    </dgm:pt>
    <dgm:pt modelId="{ED772BA5-FE77-2D4D-B8FB-0F0E7517F5CC}" type="parTrans" cxnId="{198A1D03-B118-5C45-9F97-D975DDC8B3A1}">
      <dgm:prSet/>
      <dgm:spPr/>
      <dgm:t>
        <a:bodyPr/>
        <a:lstStyle/>
        <a:p>
          <a:endParaRPr lang="es-MX"/>
        </a:p>
      </dgm:t>
    </dgm:pt>
    <dgm:pt modelId="{72EDD63B-AE40-5543-8DC1-73059F61197D}" type="sibTrans" cxnId="{198A1D03-B118-5C45-9F97-D975DDC8B3A1}">
      <dgm:prSet/>
      <dgm:spPr/>
      <dgm:t>
        <a:bodyPr/>
        <a:lstStyle/>
        <a:p>
          <a:endParaRPr lang="es-MX"/>
        </a:p>
      </dgm:t>
    </dgm:pt>
    <dgm:pt modelId="{02C26B88-5874-B54A-9753-94CF827F2048}">
      <dgm:prSet/>
      <dgm:spPr/>
      <dgm:t>
        <a:bodyPr/>
        <a:lstStyle/>
        <a:p>
          <a:r>
            <a:rPr lang="es-CO" b="1" dirty="0"/>
            <a:t>Salidas</a:t>
          </a:r>
          <a:endParaRPr lang="es-CO" dirty="0"/>
        </a:p>
      </dgm:t>
    </dgm:pt>
    <dgm:pt modelId="{4F7CFD4F-66AE-1E4B-B1B3-F27BB29C45B1}" type="parTrans" cxnId="{461E1349-5BDD-C74C-959E-B8F26294701E}">
      <dgm:prSet/>
      <dgm:spPr/>
      <dgm:t>
        <a:bodyPr/>
        <a:lstStyle/>
        <a:p>
          <a:endParaRPr lang="es-MX"/>
        </a:p>
      </dgm:t>
    </dgm:pt>
    <dgm:pt modelId="{1DB29E3F-482D-5B4B-BA3A-3C3DA2FE9930}" type="sibTrans" cxnId="{461E1349-5BDD-C74C-959E-B8F26294701E}">
      <dgm:prSet/>
      <dgm:spPr/>
      <dgm:t>
        <a:bodyPr/>
        <a:lstStyle/>
        <a:p>
          <a:endParaRPr lang="es-MX"/>
        </a:p>
      </dgm:t>
    </dgm:pt>
    <dgm:pt modelId="{37D07E77-F83B-B64A-824F-03189730B94F}">
      <dgm:prSet/>
      <dgm:spPr/>
      <dgm:t>
        <a:bodyPr/>
        <a:lstStyle/>
        <a:p>
          <a:r>
            <a:rPr lang="es-CO" dirty="0"/>
            <a:t>Evolución e informe del cumplimiento de metas propuesto</a:t>
          </a:r>
        </a:p>
      </dgm:t>
    </dgm:pt>
    <dgm:pt modelId="{5337C362-5C5A-D64D-B12B-0E4F515394C0}" type="parTrans" cxnId="{D0125D0D-7345-8940-AAF7-E4C5863A5140}">
      <dgm:prSet/>
      <dgm:spPr/>
      <dgm:t>
        <a:bodyPr/>
        <a:lstStyle/>
        <a:p>
          <a:endParaRPr lang="es-MX"/>
        </a:p>
      </dgm:t>
    </dgm:pt>
    <dgm:pt modelId="{8288C9F2-3D62-5545-8909-621F5FEB96EE}" type="sibTrans" cxnId="{D0125D0D-7345-8940-AAF7-E4C5863A5140}">
      <dgm:prSet/>
      <dgm:spPr/>
      <dgm:t>
        <a:bodyPr/>
        <a:lstStyle/>
        <a:p>
          <a:endParaRPr lang="es-MX"/>
        </a:p>
      </dgm:t>
    </dgm:pt>
    <dgm:pt modelId="{39C349BF-5D93-D54D-8B83-997506C7DFEA}">
      <dgm:prSet/>
      <dgm:spPr/>
      <dgm:t>
        <a:bodyPr/>
        <a:lstStyle/>
        <a:p>
          <a:r>
            <a:rPr lang="es-CO" dirty="0"/>
            <a:t>El cierre de caso implica haber agotado todas las actividades pertinentes de reconversión de mano de obra, y el seguimiento de las actividades de reincorporación laboral, requeridas por cada caso en particular.</a:t>
          </a:r>
        </a:p>
      </dgm:t>
    </dgm:pt>
    <dgm:pt modelId="{01828BB4-850C-D349-BC51-6C221C0F43E2}" type="parTrans" cxnId="{69A849D5-8B0E-174F-9BBF-3B71AF62BE40}">
      <dgm:prSet/>
      <dgm:spPr/>
      <dgm:t>
        <a:bodyPr/>
        <a:lstStyle/>
        <a:p>
          <a:endParaRPr lang="es-MX"/>
        </a:p>
      </dgm:t>
    </dgm:pt>
    <dgm:pt modelId="{62C917A9-E828-094E-A39E-90623367C3B3}" type="sibTrans" cxnId="{69A849D5-8B0E-174F-9BBF-3B71AF62BE40}">
      <dgm:prSet/>
      <dgm:spPr/>
      <dgm:t>
        <a:bodyPr/>
        <a:lstStyle/>
        <a:p>
          <a:endParaRPr lang="es-MX"/>
        </a:p>
      </dgm:t>
    </dgm:pt>
    <dgm:pt modelId="{7A7B14C1-AC9E-864C-BCE0-771CA9E13397}">
      <dgm:prSet/>
      <dgm:spPr/>
      <dgm:t>
        <a:bodyPr/>
        <a:lstStyle/>
        <a:p>
          <a:r>
            <a:rPr lang="es-CO" dirty="0"/>
            <a:t>Diligenciamiento del formato ARL para tal fin</a:t>
          </a:r>
        </a:p>
      </dgm:t>
    </dgm:pt>
    <dgm:pt modelId="{683386AD-DF95-494B-B58E-30407A4BA773}" type="parTrans" cxnId="{C63544FE-A2D6-5044-8654-5C07081A89CB}">
      <dgm:prSet/>
      <dgm:spPr/>
      <dgm:t>
        <a:bodyPr/>
        <a:lstStyle/>
        <a:p>
          <a:endParaRPr lang="es-MX"/>
        </a:p>
      </dgm:t>
    </dgm:pt>
    <dgm:pt modelId="{E8035D30-AC06-574C-AF9F-DA42ED8B80E4}" type="sibTrans" cxnId="{C63544FE-A2D6-5044-8654-5C07081A89CB}">
      <dgm:prSet/>
      <dgm:spPr/>
      <dgm:t>
        <a:bodyPr/>
        <a:lstStyle/>
        <a:p>
          <a:endParaRPr lang="es-MX"/>
        </a:p>
      </dgm:t>
    </dgm:pt>
    <dgm:pt modelId="{6CAEFD47-A5F1-1743-A330-3F097BAD6173}" type="pres">
      <dgm:prSet presAssocID="{70CC5A60-1D57-414E-B01E-EA08D27BC55F}" presName="linear" presStyleCnt="0">
        <dgm:presLayoutVars>
          <dgm:animLvl val="lvl"/>
          <dgm:resizeHandles val="exact"/>
        </dgm:presLayoutVars>
      </dgm:prSet>
      <dgm:spPr/>
      <dgm:t>
        <a:bodyPr/>
        <a:lstStyle/>
        <a:p>
          <a:endParaRPr lang="es-ES"/>
        </a:p>
      </dgm:t>
    </dgm:pt>
    <dgm:pt modelId="{64367F0D-E5B5-9E46-A324-FD0A1CB1AD78}" type="pres">
      <dgm:prSet presAssocID="{3F4B7103-D469-F640-B340-31DBB0A87848}" presName="parentText" presStyleLbl="node1" presStyleIdx="0" presStyleCnt="3">
        <dgm:presLayoutVars>
          <dgm:chMax val="0"/>
          <dgm:bulletEnabled val="1"/>
        </dgm:presLayoutVars>
      </dgm:prSet>
      <dgm:spPr/>
      <dgm:t>
        <a:bodyPr/>
        <a:lstStyle/>
        <a:p>
          <a:endParaRPr lang="es-ES"/>
        </a:p>
      </dgm:t>
    </dgm:pt>
    <dgm:pt modelId="{64E91AA5-8283-6C4A-97F6-9E0868175DAE}" type="pres">
      <dgm:prSet presAssocID="{3F4B7103-D469-F640-B340-31DBB0A87848}" presName="childText" presStyleLbl="revTx" presStyleIdx="0" presStyleCnt="3">
        <dgm:presLayoutVars>
          <dgm:bulletEnabled val="1"/>
        </dgm:presLayoutVars>
      </dgm:prSet>
      <dgm:spPr/>
      <dgm:t>
        <a:bodyPr/>
        <a:lstStyle/>
        <a:p>
          <a:endParaRPr lang="es-ES"/>
        </a:p>
      </dgm:t>
    </dgm:pt>
    <dgm:pt modelId="{F1B26239-26B7-724C-9FD1-03DAE72F4DBB}" type="pres">
      <dgm:prSet presAssocID="{27CFB28C-C9A0-EC44-B737-8E4614911728}" presName="parentText" presStyleLbl="node1" presStyleIdx="1" presStyleCnt="3">
        <dgm:presLayoutVars>
          <dgm:chMax val="0"/>
          <dgm:bulletEnabled val="1"/>
        </dgm:presLayoutVars>
      </dgm:prSet>
      <dgm:spPr/>
      <dgm:t>
        <a:bodyPr/>
        <a:lstStyle/>
        <a:p>
          <a:endParaRPr lang="es-ES"/>
        </a:p>
      </dgm:t>
    </dgm:pt>
    <dgm:pt modelId="{B5519BBC-013A-0542-B09C-125523E81016}" type="pres">
      <dgm:prSet presAssocID="{27CFB28C-C9A0-EC44-B737-8E4614911728}" presName="childText" presStyleLbl="revTx" presStyleIdx="1" presStyleCnt="3">
        <dgm:presLayoutVars>
          <dgm:bulletEnabled val="1"/>
        </dgm:presLayoutVars>
      </dgm:prSet>
      <dgm:spPr/>
      <dgm:t>
        <a:bodyPr/>
        <a:lstStyle/>
        <a:p>
          <a:endParaRPr lang="es-ES"/>
        </a:p>
      </dgm:t>
    </dgm:pt>
    <dgm:pt modelId="{A029EE60-C2B5-4F4B-8F57-DBEA76E4C8FD}" type="pres">
      <dgm:prSet presAssocID="{02C26B88-5874-B54A-9753-94CF827F2048}" presName="parentText" presStyleLbl="node1" presStyleIdx="2" presStyleCnt="3">
        <dgm:presLayoutVars>
          <dgm:chMax val="0"/>
          <dgm:bulletEnabled val="1"/>
        </dgm:presLayoutVars>
      </dgm:prSet>
      <dgm:spPr/>
      <dgm:t>
        <a:bodyPr/>
        <a:lstStyle/>
        <a:p>
          <a:endParaRPr lang="es-ES"/>
        </a:p>
      </dgm:t>
    </dgm:pt>
    <dgm:pt modelId="{663C3B9D-9429-F54F-8527-710E5943D1BC}" type="pres">
      <dgm:prSet presAssocID="{02C26B88-5874-B54A-9753-94CF827F2048}" presName="childText" presStyleLbl="revTx" presStyleIdx="2" presStyleCnt="3">
        <dgm:presLayoutVars>
          <dgm:bulletEnabled val="1"/>
        </dgm:presLayoutVars>
      </dgm:prSet>
      <dgm:spPr/>
      <dgm:t>
        <a:bodyPr/>
        <a:lstStyle/>
        <a:p>
          <a:endParaRPr lang="es-ES"/>
        </a:p>
      </dgm:t>
    </dgm:pt>
  </dgm:ptLst>
  <dgm:cxnLst>
    <dgm:cxn modelId="{E14459A0-E00C-5046-88DF-807525E1CAE0}" type="presOf" srcId="{0E07AFFD-F122-FE44-8373-9E4460D36D6B}" destId="{64E91AA5-8283-6C4A-97F6-9E0868175DAE}" srcOrd="0" destOrd="1" presId="urn:microsoft.com/office/officeart/2005/8/layout/vList2"/>
    <dgm:cxn modelId="{4CBB6979-F17A-9642-90E2-A4045A661500}" type="presOf" srcId="{52909999-88AC-CC4C-9954-C937492D94B2}" destId="{64E91AA5-8283-6C4A-97F6-9E0868175DAE}" srcOrd="0" destOrd="4" presId="urn:microsoft.com/office/officeart/2005/8/layout/vList2"/>
    <dgm:cxn modelId="{3C4B721E-3294-DD47-B12D-D31257949586}" type="presOf" srcId="{B5A019F4-AD05-654F-B811-312E2443162F}" destId="{64E91AA5-8283-6C4A-97F6-9E0868175DAE}" srcOrd="0" destOrd="2" presId="urn:microsoft.com/office/officeart/2005/8/layout/vList2"/>
    <dgm:cxn modelId="{81544296-30E0-8D49-B114-15291DDFEF52}" type="presOf" srcId="{37D07E77-F83B-B64A-824F-03189730B94F}" destId="{663C3B9D-9429-F54F-8527-710E5943D1BC}" srcOrd="0" destOrd="0" presId="urn:microsoft.com/office/officeart/2005/8/layout/vList2"/>
    <dgm:cxn modelId="{9534E39E-FB25-B34F-BCA1-14ABB50352FA}" type="presOf" srcId="{DCEB5FBF-9547-8D46-9DF8-D70BA411EC4B}" destId="{B5519BBC-013A-0542-B09C-125523E81016}" srcOrd="0" destOrd="1" presId="urn:microsoft.com/office/officeart/2005/8/layout/vList2"/>
    <dgm:cxn modelId="{2727F73B-5757-784D-ACB9-8EBC1EC935DE}" type="presOf" srcId="{09F9C2DC-87FB-8A4C-A135-942952B0DAFC}" destId="{64E91AA5-8283-6C4A-97F6-9E0868175DAE}" srcOrd="0" destOrd="3" presId="urn:microsoft.com/office/officeart/2005/8/layout/vList2"/>
    <dgm:cxn modelId="{B1854356-4509-CE48-BF9E-BB5840C38728}" srcId="{27CFB28C-C9A0-EC44-B737-8E4614911728}" destId="{FBEDDF95-0752-0944-B44A-84AD8F5D86D1}" srcOrd="0" destOrd="0" parTransId="{D6611212-C53E-E249-8D29-A0A37905D44B}" sibTransId="{DE803EE1-5FC4-BC46-A863-368AFC7DB532}"/>
    <dgm:cxn modelId="{085F221C-B527-0D43-ACF1-90D08A86345B}" srcId="{70CC5A60-1D57-414E-B01E-EA08D27BC55F}" destId="{3F4B7103-D469-F640-B340-31DBB0A87848}" srcOrd="0" destOrd="0" parTransId="{57CC4A4B-808D-C342-A492-253379B3CF17}" sibTransId="{6C6A1E4C-D3A6-EC43-937B-E8422E237C31}"/>
    <dgm:cxn modelId="{C792A6F2-E78D-8944-BCC0-56D0C2C076A5}" srcId="{3F4B7103-D469-F640-B340-31DBB0A87848}" destId="{6C1886D3-0765-F543-8DCF-524A6D14FED7}" srcOrd="5" destOrd="0" parTransId="{0A93261C-BA88-CF4A-AEEE-4DCC143782F0}" sibTransId="{C5BE20E6-5B00-C040-9382-0ED88394065F}"/>
    <dgm:cxn modelId="{79CF6034-A8BC-B341-9FE7-E35779A2EF45}" type="presOf" srcId="{6C1886D3-0765-F543-8DCF-524A6D14FED7}" destId="{64E91AA5-8283-6C4A-97F6-9E0868175DAE}" srcOrd="0" destOrd="5" presId="urn:microsoft.com/office/officeart/2005/8/layout/vList2"/>
    <dgm:cxn modelId="{3E9AAA1C-5285-DA4D-9A95-33E3F1A9BFFA}" srcId="{3F4B7103-D469-F640-B340-31DBB0A87848}" destId="{B5A019F4-AD05-654F-B811-312E2443162F}" srcOrd="2" destOrd="0" parTransId="{26EC5ED1-E406-F44B-841F-0999338BEBE3}" sibTransId="{00D0F679-D52D-F74A-B8D3-607682845007}"/>
    <dgm:cxn modelId="{E19115D2-79FB-6645-8538-B62E99EBDC9D}" srcId="{3F4B7103-D469-F640-B340-31DBB0A87848}" destId="{530C0DB3-6B57-6E4E-8B33-9BB0884396F0}" srcOrd="0" destOrd="0" parTransId="{D8D9D8D4-585C-6943-A77A-CC18E087AE81}" sibTransId="{C830A4A1-7A19-D040-BD12-15144B7C226B}"/>
    <dgm:cxn modelId="{461E1349-5BDD-C74C-959E-B8F26294701E}" srcId="{70CC5A60-1D57-414E-B01E-EA08D27BC55F}" destId="{02C26B88-5874-B54A-9753-94CF827F2048}" srcOrd="2" destOrd="0" parTransId="{4F7CFD4F-66AE-1E4B-B1B3-F27BB29C45B1}" sibTransId="{1DB29E3F-482D-5B4B-BA3A-3C3DA2FE9930}"/>
    <dgm:cxn modelId="{6D66A605-AA56-FF4D-87EA-3CA39C630BAA}" type="presOf" srcId="{FBEDDF95-0752-0944-B44A-84AD8F5D86D1}" destId="{B5519BBC-013A-0542-B09C-125523E81016}" srcOrd="0" destOrd="0" presId="urn:microsoft.com/office/officeart/2005/8/layout/vList2"/>
    <dgm:cxn modelId="{11227D3F-C64F-B94B-A31C-596B1E273961}" type="presOf" srcId="{27CFB28C-C9A0-EC44-B737-8E4614911728}" destId="{F1B26239-26B7-724C-9FD1-03DAE72F4DBB}" srcOrd="0" destOrd="0" presId="urn:microsoft.com/office/officeart/2005/8/layout/vList2"/>
    <dgm:cxn modelId="{69A849D5-8B0E-174F-9BBF-3B71AF62BE40}" srcId="{02C26B88-5874-B54A-9753-94CF827F2048}" destId="{39C349BF-5D93-D54D-8B83-997506C7DFEA}" srcOrd="1" destOrd="0" parTransId="{01828BB4-850C-D349-BC51-6C221C0F43E2}" sibTransId="{62C917A9-E828-094E-A39E-90623367C3B3}"/>
    <dgm:cxn modelId="{55D32191-E732-7547-A79E-38C5AC495690}" type="presOf" srcId="{530C0DB3-6B57-6E4E-8B33-9BB0884396F0}" destId="{64E91AA5-8283-6C4A-97F6-9E0868175DAE}" srcOrd="0" destOrd="0" presId="urn:microsoft.com/office/officeart/2005/8/layout/vList2"/>
    <dgm:cxn modelId="{6866A912-AE8F-DD43-996D-9D46C0C1C4B7}" srcId="{3F4B7103-D469-F640-B340-31DBB0A87848}" destId="{0E07AFFD-F122-FE44-8373-9E4460D36D6B}" srcOrd="1" destOrd="0" parTransId="{8513DEEE-263E-FF4E-8787-5C2AAA7EE661}" sibTransId="{934CECC4-F741-8E4E-9488-30F23EA40729}"/>
    <dgm:cxn modelId="{8B68BD73-7083-7A40-B842-E9EDC967CC3D}" srcId="{3F4B7103-D469-F640-B340-31DBB0A87848}" destId="{09F9C2DC-87FB-8A4C-A135-942952B0DAFC}" srcOrd="3" destOrd="0" parTransId="{65C9F789-2DA8-CA4A-977D-DE53689C79C9}" sibTransId="{F07544B3-846B-1E40-8934-21749B685506}"/>
    <dgm:cxn modelId="{C63544FE-A2D6-5044-8654-5C07081A89CB}" srcId="{02C26B88-5874-B54A-9753-94CF827F2048}" destId="{7A7B14C1-AC9E-864C-BCE0-771CA9E13397}" srcOrd="2" destOrd="0" parTransId="{683386AD-DF95-494B-B58E-30407A4BA773}" sibTransId="{E8035D30-AC06-574C-AF9F-DA42ED8B80E4}"/>
    <dgm:cxn modelId="{3A6E09D0-583E-D340-A04A-1ABEEE4E8298}" type="presOf" srcId="{7A7B14C1-AC9E-864C-BCE0-771CA9E13397}" destId="{663C3B9D-9429-F54F-8527-710E5943D1BC}" srcOrd="0" destOrd="2" presId="urn:microsoft.com/office/officeart/2005/8/layout/vList2"/>
    <dgm:cxn modelId="{5ACA6038-C7BE-A44B-8087-FD8704D78826}" srcId="{3F4B7103-D469-F640-B340-31DBB0A87848}" destId="{52909999-88AC-CC4C-9954-C937492D94B2}" srcOrd="4" destOrd="0" parTransId="{22989433-3C91-1249-93D1-D531AAB395B2}" sibTransId="{ED426D94-FB90-8843-800E-230310FA336A}"/>
    <dgm:cxn modelId="{198A1D03-B118-5C45-9F97-D975DDC8B3A1}" srcId="{27CFB28C-C9A0-EC44-B737-8E4614911728}" destId="{DCEB5FBF-9547-8D46-9DF8-D70BA411EC4B}" srcOrd="1" destOrd="0" parTransId="{ED772BA5-FE77-2D4D-B8FB-0F0E7517F5CC}" sibTransId="{72EDD63B-AE40-5543-8DC1-73059F61197D}"/>
    <dgm:cxn modelId="{29CB8EB7-32F8-DF4C-966C-48D7AD3370AA}" type="presOf" srcId="{3F4B7103-D469-F640-B340-31DBB0A87848}" destId="{64367F0D-E5B5-9E46-A324-FD0A1CB1AD78}" srcOrd="0" destOrd="0" presId="urn:microsoft.com/office/officeart/2005/8/layout/vList2"/>
    <dgm:cxn modelId="{D862F031-F596-E94A-B697-24A31E79E164}" type="presOf" srcId="{70CC5A60-1D57-414E-B01E-EA08D27BC55F}" destId="{6CAEFD47-A5F1-1743-A330-3F097BAD6173}" srcOrd="0" destOrd="0" presId="urn:microsoft.com/office/officeart/2005/8/layout/vList2"/>
    <dgm:cxn modelId="{AA9CFEA6-D9D5-FD4F-AA15-01AB834D6A7A}" type="presOf" srcId="{02C26B88-5874-B54A-9753-94CF827F2048}" destId="{A029EE60-C2B5-4F4B-8F57-DBEA76E4C8FD}" srcOrd="0" destOrd="0" presId="urn:microsoft.com/office/officeart/2005/8/layout/vList2"/>
    <dgm:cxn modelId="{1902A3AB-3813-904A-9BDB-1DF4971AAA62}" type="presOf" srcId="{39C349BF-5D93-D54D-8B83-997506C7DFEA}" destId="{663C3B9D-9429-F54F-8527-710E5943D1BC}" srcOrd="0" destOrd="1" presId="urn:microsoft.com/office/officeart/2005/8/layout/vList2"/>
    <dgm:cxn modelId="{D0125D0D-7345-8940-AAF7-E4C5863A5140}" srcId="{02C26B88-5874-B54A-9753-94CF827F2048}" destId="{37D07E77-F83B-B64A-824F-03189730B94F}" srcOrd="0" destOrd="0" parTransId="{5337C362-5C5A-D64D-B12B-0E4F515394C0}" sibTransId="{8288C9F2-3D62-5545-8909-621F5FEB96EE}"/>
    <dgm:cxn modelId="{057411D2-90BA-CB4B-9EAE-B50542476BE2}" srcId="{70CC5A60-1D57-414E-B01E-EA08D27BC55F}" destId="{27CFB28C-C9A0-EC44-B737-8E4614911728}" srcOrd="1" destOrd="0" parTransId="{67A8D63D-3677-6B4C-ADE5-384A4A4754C2}" sibTransId="{26FD0F8C-2528-4245-9F25-1275004379C5}"/>
    <dgm:cxn modelId="{8E19EEDC-84C8-6F43-9A09-D2829502621F}" type="presParOf" srcId="{6CAEFD47-A5F1-1743-A330-3F097BAD6173}" destId="{64367F0D-E5B5-9E46-A324-FD0A1CB1AD78}" srcOrd="0" destOrd="0" presId="urn:microsoft.com/office/officeart/2005/8/layout/vList2"/>
    <dgm:cxn modelId="{A773A655-773D-B648-A25B-BA42E67B4F1B}" type="presParOf" srcId="{6CAEFD47-A5F1-1743-A330-3F097BAD6173}" destId="{64E91AA5-8283-6C4A-97F6-9E0868175DAE}" srcOrd="1" destOrd="0" presId="urn:microsoft.com/office/officeart/2005/8/layout/vList2"/>
    <dgm:cxn modelId="{437D215E-E34F-D44A-9CBB-7958191BEA09}" type="presParOf" srcId="{6CAEFD47-A5F1-1743-A330-3F097BAD6173}" destId="{F1B26239-26B7-724C-9FD1-03DAE72F4DBB}" srcOrd="2" destOrd="0" presId="urn:microsoft.com/office/officeart/2005/8/layout/vList2"/>
    <dgm:cxn modelId="{5C2576CA-8BC0-0044-9D70-E6F4EC4D50A6}" type="presParOf" srcId="{6CAEFD47-A5F1-1743-A330-3F097BAD6173}" destId="{B5519BBC-013A-0542-B09C-125523E81016}" srcOrd="3" destOrd="0" presId="urn:microsoft.com/office/officeart/2005/8/layout/vList2"/>
    <dgm:cxn modelId="{A844A326-E95C-574D-A187-0909E5662341}" type="presParOf" srcId="{6CAEFD47-A5F1-1743-A330-3F097BAD6173}" destId="{A029EE60-C2B5-4F4B-8F57-DBEA76E4C8FD}" srcOrd="4" destOrd="0" presId="urn:microsoft.com/office/officeart/2005/8/layout/vList2"/>
    <dgm:cxn modelId="{EAC9DB06-87D7-7A49-BC31-8AB697CCEBA4}" type="presParOf" srcId="{6CAEFD47-A5F1-1743-A330-3F097BAD6173}" destId="{663C3B9D-9429-F54F-8527-710E5943D1B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6A4642-031D-6E46-B41B-1B5E178016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3D8CE669-837C-514B-A935-CCC010549D0B}">
      <dgm:prSet/>
      <dgm:spPr/>
      <dgm:t>
        <a:bodyPr/>
        <a:lstStyle/>
        <a:p>
          <a:r>
            <a:rPr lang="es-CO" b="0" i="0" dirty="0"/>
            <a:t>El Manual de Procedimientos de Programa de Rehabilitación Integral para la reincorporación laboral y ocupacional para la Población Afiliada al SGRL, cuenta con las siguientes características:</a:t>
          </a:r>
          <a:endParaRPr lang="es-CO" dirty="0"/>
        </a:p>
      </dgm:t>
    </dgm:pt>
    <dgm:pt modelId="{FFB25168-D355-5948-973E-397D4CE7177D}" type="parTrans" cxnId="{A34C77F9-C66C-D34A-A195-141CDDF402B2}">
      <dgm:prSet/>
      <dgm:spPr/>
      <dgm:t>
        <a:bodyPr/>
        <a:lstStyle/>
        <a:p>
          <a:endParaRPr lang="es-MX"/>
        </a:p>
      </dgm:t>
    </dgm:pt>
    <dgm:pt modelId="{A9820780-BA48-D54B-ABC6-A868CD9F1DA9}" type="sibTrans" cxnId="{A34C77F9-C66C-D34A-A195-141CDDF402B2}">
      <dgm:prSet/>
      <dgm:spPr/>
      <dgm:t>
        <a:bodyPr/>
        <a:lstStyle/>
        <a:p>
          <a:endParaRPr lang="es-MX"/>
        </a:p>
      </dgm:t>
    </dgm:pt>
    <dgm:pt modelId="{E933DFD4-3980-A44E-801D-52C4D16125D5}">
      <dgm:prSet/>
      <dgm:spPr/>
      <dgm:t>
        <a:bodyPr/>
        <a:lstStyle/>
        <a:p>
          <a:pPr>
            <a:buNone/>
          </a:pPr>
          <a:endParaRPr lang="es-CO" dirty="0"/>
        </a:p>
      </dgm:t>
    </dgm:pt>
    <dgm:pt modelId="{C6C213A3-E72D-8A40-9621-E31869C807C2}" type="parTrans" cxnId="{6B45BD4D-E9C4-D446-8043-11D49DA068DA}">
      <dgm:prSet/>
      <dgm:spPr/>
      <dgm:t>
        <a:bodyPr/>
        <a:lstStyle/>
        <a:p>
          <a:endParaRPr lang="es-MX"/>
        </a:p>
      </dgm:t>
    </dgm:pt>
    <dgm:pt modelId="{127B9E69-2971-0F4E-8806-F56AA2A46A60}" type="sibTrans" cxnId="{6B45BD4D-E9C4-D446-8043-11D49DA068DA}">
      <dgm:prSet/>
      <dgm:spPr/>
      <dgm:t>
        <a:bodyPr/>
        <a:lstStyle/>
        <a:p>
          <a:endParaRPr lang="es-MX"/>
        </a:p>
      </dgm:t>
    </dgm:pt>
    <dgm:pt modelId="{CB2F71E3-91D6-3144-B2E2-B73D4036162F}" type="pres">
      <dgm:prSet presAssocID="{A76A4642-031D-6E46-B41B-1B5E17801692}" presName="linear" presStyleCnt="0">
        <dgm:presLayoutVars>
          <dgm:animLvl val="lvl"/>
          <dgm:resizeHandles val="exact"/>
        </dgm:presLayoutVars>
      </dgm:prSet>
      <dgm:spPr/>
      <dgm:t>
        <a:bodyPr/>
        <a:lstStyle/>
        <a:p>
          <a:endParaRPr lang="es-ES"/>
        </a:p>
      </dgm:t>
    </dgm:pt>
    <dgm:pt modelId="{15542585-283C-3A46-91F2-302DDE1D7817}" type="pres">
      <dgm:prSet presAssocID="{3D8CE669-837C-514B-A935-CCC010549D0B}" presName="parentText" presStyleLbl="node1" presStyleIdx="0" presStyleCnt="1">
        <dgm:presLayoutVars>
          <dgm:chMax val="0"/>
          <dgm:bulletEnabled val="1"/>
        </dgm:presLayoutVars>
      </dgm:prSet>
      <dgm:spPr/>
      <dgm:t>
        <a:bodyPr/>
        <a:lstStyle/>
        <a:p>
          <a:endParaRPr lang="es-ES"/>
        </a:p>
      </dgm:t>
    </dgm:pt>
    <dgm:pt modelId="{7E14F70E-5187-2C4C-8AAA-26731097558F}" type="pres">
      <dgm:prSet presAssocID="{3D8CE669-837C-514B-A935-CCC010549D0B}" presName="childText" presStyleLbl="revTx" presStyleIdx="0" presStyleCnt="1" custFlipVert="1" custScaleY="127520">
        <dgm:presLayoutVars>
          <dgm:bulletEnabled val="1"/>
        </dgm:presLayoutVars>
      </dgm:prSet>
      <dgm:spPr/>
      <dgm:t>
        <a:bodyPr/>
        <a:lstStyle/>
        <a:p>
          <a:endParaRPr lang="es-ES"/>
        </a:p>
      </dgm:t>
    </dgm:pt>
  </dgm:ptLst>
  <dgm:cxnLst>
    <dgm:cxn modelId="{6B45BD4D-E9C4-D446-8043-11D49DA068DA}" srcId="{3D8CE669-837C-514B-A935-CCC010549D0B}" destId="{E933DFD4-3980-A44E-801D-52C4D16125D5}" srcOrd="0" destOrd="0" parTransId="{C6C213A3-E72D-8A40-9621-E31869C807C2}" sibTransId="{127B9E69-2971-0F4E-8806-F56AA2A46A60}"/>
    <dgm:cxn modelId="{EB30F495-5678-1F4B-960C-2C426118FB37}" type="presOf" srcId="{A76A4642-031D-6E46-B41B-1B5E17801692}" destId="{CB2F71E3-91D6-3144-B2E2-B73D4036162F}" srcOrd="0" destOrd="0" presId="urn:microsoft.com/office/officeart/2005/8/layout/vList2"/>
    <dgm:cxn modelId="{3F32FD87-82CB-F749-8F0F-09DE15178F1C}" type="presOf" srcId="{3D8CE669-837C-514B-A935-CCC010549D0B}" destId="{15542585-283C-3A46-91F2-302DDE1D7817}" srcOrd="0" destOrd="0" presId="urn:microsoft.com/office/officeart/2005/8/layout/vList2"/>
    <dgm:cxn modelId="{26F623EC-5E3A-6844-895B-BE924A860245}" type="presOf" srcId="{E933DFD4-3980-A44E-801D-52C4D16125D5}" destId="{7E14F70E-5187-2C4C-8AAA-26731097558F}" srcOrd="0" destOrd="0" presId="urn:microsoft.com/office/officeart/2005/8/layout/vList2"/>
    <dgm:cxn modelId="{A34C77F9-C66C-D34A-A195-141CDDF402B2}" srcId="{A76A4642-031D-6E46-B41B-1B5E17801692}" destId="{3D8CE669-837C-514B-A935-CCC010549D0B}" srcOrd="0" destOrd="0" parTransId="{FFB25168-D355-5948-973E-397D4CE7177D}" sibTransId="{A9820780-BA48-D54B-ABC6-A868CD9F1DA9}"/>
    <dgm:cxn modelId="{A6981D8A-1972-164F-B68E-AC83ACDC3BD9}" type="presParOf" srcId="{CB2F71E3-91D6-3144-B2E2-B73D4036162F}" destId="{15542585-283C-3A46-91F2-302DDE1D7817}" srcOrd="0" destOrd="0" presId="urn:microsoft.com/office/officeart/2005/8/layout/vList2"/>
    <dgm:cxn modelId="{A3D85A1B-79E3-3E45-96C4-2C8FA6248F0A}" type="presParOf" srcId="{CB2F71E3-91D6-3144-B2E2-B73D4036162F}" destId="{7E14F70E-5187-2C4C-8AAA-26731097558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811385F8-D520-2E42-A398-CE6FF4570D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9138FFD1-184E-8040-A6D6-C0315CF98BDE}">
      <dgm:prSet/>
      <dgm:spPr/>
      <dgm:t>
        <a:bodyPr/>
        <a:lstStyle/>
        <a:p>
          <a:r>
            <a:rPr lang="es-CO" dirty="0"/>
            <a:t>Acciones que permiten verificar el cumplimiento del plan de intervención en el desempeño ocupacional de la persona, la satisfacción y la adherencia al programa por parte de todos los actores.</a:t>
          </a:r>
        </a:p>
      </dgm:t>
    </dgm:pt>
    <dgm:pt modelId="{795DE97A-0147-2848-ACDF-22180581A579}" type="parTrans" cxnId="{53791256-E7DF-2842-B5B2-2DFF1F5802CA}">
      <dgm:prSet/>
      <dgm:spPr/>
      <dgm:t>
        <a:bodyPr/>
        <a:lstStyle/>
        <a:p>
          <a:endParaRPr lang="es-MX"/>
        </a:p>
      </dgm:t>
    </dgm:pt>
    <dgm:pt modelId="{FB93A755-643E-3141-B0BA-AF5900AD51B7}" type="sibTrans" cxnId="{53791256-E7DF-2842-B5B2-2DFF1F5802CA}">
      <dgm:prSet/>
      <dgm:spPr/>
      <dgm:t>
        <a:bodyPr/>
        <a:lstStyle/>
        <a:p>
          <a:endParaRPr lang="es-MX"/>
        </a:p>
      </dgm:t>
    </dgm:pt>
    <dgm:pt modelId="{864710FD-C619-1246-AA25-73586A45FBAC}">
      <dgm:prSet/>
      <dgm:spPr/>
      <dgm:t>
        <a:bodyPr/>
        <a:lstStyle/>
        <a:p>
          <a:r>
            <a:rPr lang="es-CO" dirty="0"/>
            <a:t>Sistematización de la información de las actividades de seguimiento que se realizan al trabajador que se ha reintegrado por parte de la ARL y termina con los informes a las respectivas direcciones territoriales del M del T, conclusiones e indicadores de cumplimiento, estructura y cobertura del Programa de RI para la RL y O. </a:t>
          </a:r>
        </a:p>
      </dgm:t>
    </dgm:pt>
    <dgm:pt modelId="{29689FDB-582C-1B4E-95AA-FFB4E32B06D8}" type="parTrans" cxnId="{4D1FD5AA-6D11-0B41-8EBF-78635006AD3E}">
      <dgm:prSet/>
      <dgm:spPr/>
      <dgm:t>
        <a:bodyPr/>
        <a:lstStyle/>
        <a:p>
          <a:endParaRPr lang="es-MX"/>
        </a:p>
      </dgm:t>
    </dgm:pt>
    <dgm:pt modelId="{42A968CD-A874-EE4E-9EA2-F9956B74B0F8}" type="sibTrans" cxnId="{4D1FD5AA-6D11-0B41-8EBF-78635006AD3E}">
      <dgm:prSet/>
      <dgm:spPr/>
      <dgm:t>
        <a:bodyPr/>
        <a:lstStyle/>
        <a:p>
          <a:endParaRPr lang="es-MX"/>
        </a:p>
      </dgm:t>
    </dgm:pt>
    <dgm:pt modelId="{83AFAE38-E0FC-AE40-AD19-19A93534BB40}" type="pres">
      <dgm:prSet presAssocID="{811385F8-D520-2E42-A398-CE6FF4570D68}" presName="linear" presStyleCnt="0">
        <dgm:presLayoutVars>
          <dgm:animLvl val="lvl"/>
          <dgm:resizeHandles val="exact"/>
        </dgm:presLayoutVars>
      </dgm:prSet>
      <dgm:spPr/>
      <dgm:t>
        <a:bodyPr/>
        <a:lstStyle/>
        <a:p>
          <a:endParaRPr lang="es-ES"/>
        </a:p>
      </dgm:t>
    </dgm:pt>
    <dgm:pt modelId="{74CEC8D0-3D31-044C-A506-6E410EBB51E1}" type="pres">
      <dgm:prSet presAssocID="{9138FFD1-184E-8040-A6D6-C0315CF98BDE}" presName="parentText" presStyleLbl="node1" presStyleIdx="0" presStyleCnt="2">
        <dgm:presLayoutVars>
          <dgm:chMax val="0"/>
          <dgm:bulletEnabled val="1"/>
        </dgm:presLayoutVars>
      </dgm:prSet>
      <dgm:spPr/>
      <dgm:t>
        <a:bodyPr/>
        <a:lstStyle/>
        <a:p>
          <a:endParaRPr lang="es-ES"/>
        </a:p>
      </dgm:t>
    </dgm:pt>
    <dgm:pt modelId="{B60DE033-009C-CC42-844B-56BFF3508979}" type="pres">
      <dgm:prSet presAssocID="{FB93A755-643E-3141-B0BA-AF5900AD51B7}" presName="spacer" presStyleCnt="0"/>
      <dgm:spPr/>
    </dgm:pt>
    <dgm:pt modelId="{5338B037-29A6-0F40-AFD9-BC7087031742}" type="pres">
      <dgm:prSet presAssocID="{864710FD-C619-1246-AA25-73586A45FBAC}" presName="parentText" presStyleLbl="node1" presStyleIdx="1" presStyleCnt="2">
        <dgm:presLayoutVars>
          <dgm:chMax val="0"/>
          <dgm:bulletEnabled val="1"/>
        </dgm:presLayoutVars>
      </dgm:prSet>
      <dgm:spPr/>
      <dgm:t>
        <a:bodyPr/>
        <a:lstStyle/>
        <a:p>
          <a:endParaRPr lang="es-ES"/>
        </a:p>
      </dgm:t>
    </dgm:pt>
  </dgm:ptLst>
  <dgm:cxnLst>
    <dgm:cxn modelId="{53791256-E7DF-2842-B5B2-2DFF1F5802CA}" srcId="{811385F8-D520-2E42-A398-CE6FF4570D68}" destId="{9138FFD1-184E-8040-A6D6-C0315CF98BDE}" srcOrd="0" destOrd="0" parTransId="{795DE97A-0147-2848-ACDF-22180581A579}" sibTransId="{FB93A755-643E-3141-B0BA-AF5900AD51B7}"/>
    <dgm:cxn modelId="{B2653480-C9BF-C646-AACE-CAFAF6B3161F}" type="presOf" srcId="{9138FFD1-184E-8040-A6D6-C0315CF98BDE}" destId="{74CEC8D0-3D31-044C-A506-6E410EBB51E1}" srcOrd="0" destOrd="0" presId="urn:microsoft.com/office/officeart/2005/8/layout/vList2"/>
    <dgm:cxn modelId="{741FB712-4E97-564A-A731-00A933DF5432}" type="presOf" srcId="{811385F8-D520-2E42-A398-CE6FF4570D68}" destId="{83AFAE38-E0FC-AE40-AD19-19A93534BB40}" srcOrd="0" destOrd="0" presId="urn:microsoft.com/office/officeart/2005/8/layout/vList2"/>
    <dgm:cxn modelId="{5AF01866-D75A-7F41-8DDB-60F9A8EB59A3}" type="presOf" srcId="{864710FD-C619-1246-AA25-73586A45FBAC}" destId="{5338B037-29A6-0F40-AFD9-BC7087031742}" srcOrd="0" destOrd="0" presId="urn:microsoft.com/office/officeart/2005/8/layout/vList2"/>
    <dgm:cxn modelId="{4D1FD5AA-6D11-0B41-8EBF-78635006AD3E}" srcId="{811385F8-D520-2E42-A398-CE6FF4570D68}" destId="{864710FD-C619-1246-AA25-73586A45FBAC}" srcOrd="1" destOrd="0" parTransId="{29689FDB-582C-1B4E-95AA-FFB4E32B06D8}" sibTransId="{42A968CD-A874-EE4E-9EA2-F9956B74B0F8}"/>
    <dgm:cxn modelId="{6922C9F4-D52F-F24E-9778-8F503D44E74E}" type="presParOf" srcId="{83AFAE38-E0FC-AE40-AD19-19A93534BB40}" destId="{74CEC8D0-3D31-044C-A506-6E410EBB51E1}" srcOrd="0" destOrd="0" presId="urn:microsoft.com/office/officeart/2005/8/layout/vList2"/>
    <dgm:cxn modelId="{7557696A-F8CB-CE43-89F2-831841B3D756}" type="presParOf" srcId="{83AFAE38-E0FC-AE40-AD19-19A93534BB40}" destId="{B60DE033-009C-CC42-844B-56BFF3508979}" srcOrd="1" destOrd="0" presId="urn:microsoft.com/office/officeart/2005/8/layout/vList2"/>
    <dgm:cxn modelId="{27F2D251-6662-654F-9CEC-A25C685A75E6}" type="presParOf" srcId="{83AFAE38-E0FC-AE40-AD19-19A93534BB40}" destId="{5338B037-29A6-0F40-AFD9-BC708703174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BDDBBFA1-9D5A-EB4F-8477-9AF03395A8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049DC5D-B81C-2746-8143-11CF96168104}">
      <dgm:prSet custT="1"/>
      <dgm:spPr/>
      <dgm:t>
        <a:bodyPr/>
        <a:lstStyle/>
        <a:p>
          <a:r>
            <a:rPr lang="es-CO" sz="3600"/>
            <a:t>Objetivo</a:t>
          </a:r>
        </a:p>
      </dgm:t>
    </dgm:pt>
    <dgm:pt modelId="{B27E89A9-2909-834C-A047-25BE059845AB}" type="parTrans" cxnId="{AC3686AF-AF49-474C-AA7C-F16F37C3083F}">
      <dgm:prSet/>
      <dgm:spPr/>
      <dgm:t>
        <a:bodyPr/>
        <a:lstStyle/>
        <a:p>
          <a:endParaRPr lang="es-MX" sz="2800"/>
        </a:p>
      </dgm:t>
    </dgm:pt>
    <dgm:pt modelId="{25929677-F9B2-4C4D-AA08-4B2039E914E0}" type="sibTrans" cxnId="{AC3686AF-AF49-474C-AA7C-F16F37C3083F}">
      <dgm:prSet/>
      <dgm:spPr/>
      <dgm:t>
        <a:bodyPr/>
        <a:lstStyle/>
        <a:p>
          <a:endParaRPr lang="es-MX" sz="2800"/>
        </a:p>
      </dgm:t>
    </dgm:pt>
    <dgm:pt modelId="{D9DE58D0-69EB-A849-B5EC-3E502D159757}">
      <dgm:prSet custT="1"/>
      <dgm:spPr/>
      <dgm:t>
        <a:bodyPr/>
        <a:lstStyle/>
        <a:p>
          <a:r>
            <a:rPr lang="es-CO" sz="2800" dirty="0"/>
            <a:t>Registrar las condiciones de salida del programa de rehabilitación y reincorporación laboral y ocupacional, y los resultados a mediano plazo en la calidad de vida del trabajador afectado por un episodio de discapacidad.</a:t>
          </a:r>
        </a:p>
      </dgm:t>
    </dgm:pt>
    <dgm:pt modelId="{8E5009FD-0455-E945-A67A-884C59CFB12F}" type="parTrans" cxnId="{A4BC6633-4D97-1341-898F-96531F44C4BF}">
      <dgm:prSet/>
      <dgm:spPr/>
      <dgm:t>
        <a:bodyPr/>
        <a:lstStyle/>
        <a:p>
          <a:endParaRPr lang="es-MX" sz="2800"/>
        </a:p>
      </dgm:t>
    </dgm:pt>
    <dgm:pt modelId="{5D600220-F1E8-B644-A6C5-6EA7EEDB885A}" type="sibTrans" cxnId="{A4BC6633-4D97-1341-898F-96531F44C4BF}">
      <dgm:prSet/>
      <dgm:spPr/>
      <dgm:t>
        <a:bodyPr/>
        <a:lstStyle/>
        <a:p>
          <a:endParaRPr lang="es-MX" sz="2800"/>
        </a:p>
      </dgm:t>
    </dgm:pt>
    <dgm:pt modelId="{BF06812B-B772-FF47-BB33-FC991812ECE5}">
      <dgm:prSet custT="1"/>
      <dgm:spPr/>
      <dgm:t>
        <a:bodyPr/>
        <a:lstStyle/>
        <a:p>
          <a:r>
            <a:rPr lang="es-CO" sz="3600"/>
            <a:t>Responsables </a:t>
          </a:r>
        </a:p>
      </dgm:t>
    </dgm:pt>
    <dgm:pt modelId="{61D3B5F5-954F-FA44-8DD4-FBD9EDA4E5F2}" type="parTrans" cxnId="{530DDA90-9EDF-7747-9DB4-458AE2AB6003}">
      <dgm:prSet/>
      <dgm:spPr/>
      <dgm:t>
        <a:bodyPr/>
        <a:lstStyle/>
        <a:p>
          <a:endParaRPr lang="es-MX" sz="2800"/>
        </a:p>
      </dgm:t>
    </dgm:pt>
    <dgm:pt modelId="{166EA71B-717F-9141-8F2D-09ADAB66B56A}" type="sibTrans" cxnId="{530DDA90-9EDF-7747-9DB4-458AE2AB6003}">
      <dgm:prSet/>
      <dgm:spPr/>
      <dgm:t>
        <a:bodyPr/>
        <a:lstStyle/>
        <a:p>
          <a:endParaRPr lang="es-MX" sz="2800"/>
        </a:p>
      </dgm:t>
    </dgm:pt>
    <dgm:pt modelId="{E5A8539C-3D87-8547-BEC0-F5BA50F2059A}">
      <dgm:prSet custT="1"/>
      <dgm:spPr/>
      <dgm:t>
        <a:bodyPr/>
        <a:lstStyle/>
        <a:p>
          <a:r>
            <a:rPr lang="es-CO" sz="2800" dirty="0"/>
            <a:t>El empleador</a:t>
          </a:r>
        </a:p>
      </dgm:t>
    </dgm:pt>
    <dgm:pt modelId="{9ACFE1A7-AD8A-8745-A213-197030BC8042}" type="parTrans" cxnId="{66FDB31B-FF8A-F347-B483-DAA26D05F0B6}">
      <dgm:prSet/>
      <dgm:spPr/>
      <dgm:t>
        <a:bodyPr/>
        <a:lstStyle/>
        <a:p>
          <a:endParaRPr lang="es-MX" sz="2800"/>
        </a:p>
      </dgm:t>
    </dgm:pt>
    <dgm:pt modelId="{47CFB2D7-5460-1046-A64F-5709321BF84B}" type="sibTrans" cxnId="{66FDB31B-FF8A-F347-B483-DAA26D05F0B6}">
      <dgm:prSet/>
      <dgm:spPr/>
      <dgm:t>
        <a:bodyPr/>
        <a:lstStyle/>
        <a:p>
          <a:endParaRPr lang="es-MX" sz="2800"/>
        </a:p>
      </dgm:t>
    </dgm:pt>
    <dgm:pt modelId="{601915EC-C2A1-D947-BDAA-C2A2672E5F16}">
      <dgm:prSet custT="1"/>
      <dgm:spPr/>
      <dgm:t>
        <a:bodyPr/>
        <a:lstStyle/>
        <a:p>
          <a:r>
            <a:rPr lang="es-CO" sz="2800"/>
            <a:t>IPS</a:t>
          </a:r>
        </a:p>
      </dgm:t>
    </dgm:pt>
    <dgm:pt modelId="{C8366332-FC67-BA49-957E-FD5CF45B1AAC}" type="parTrans" cxnId="{F2A37FB4-DEB7-B74F-8A99-55C0CA3956B7}">
      <dgm:prSet/>
      <dgm:spPr/>
      <dgm:t>
        <a:bodyPr/>
        <a:lstStyle/>
        <a:p>
          <a:endParaRPr lang="es-MX" sz="2800"/>
        </a:p>
      </dgm:t>
    </dgm:pt>
    <dgm:pt modelId="{28D3190E-3111-2247-9699-6A9FABA6CB82}" type="sibTrans" cxnId="{F2A37FB4-DEB7-B74F-8A99-55C0CA3956B7}">
      <dgm:prSet/>
      <dgm:spPr/>
      <dgm:t>
        <a:bodyPr/>
        <a:lstStyle/>
        <a:p>
          <a:endParaRPr lang="es-MX" sz="2800"/>
        </a:p>
      </dgm:t>
    </dgm:pt>
    <dgm:pt modelId="{0615A20E-AB0B-BD4E-8894-2AC573E46F28}">
      <dgm:prSet custT="1"/>
      <dgm:spPr/>
      <dgm:t>
        <a:bodyPr/>
        <a:lstStyle/>
        <a:p>
          <a:r>
            <a:rPr lang="es-CO" sz="2800" dirty="0"/>
            <a:t>A.R.L</a:t>
          </a:r>
        </a:p>
      </dgm:t>
    </dgm:pt>
    <dgm:pt modelId="{99483935-1CD5-5B40-801F-3CDDB31361AB}" type="parTrans" cxnId="{20BB4D34-942C-564A-B374-3AFE7D6A0DEA}">
      <dgm:prSet/>
      <dgm:spPr/>
      <dgm:t>
        <a:bodyPr/>
        <a:lstStyle/>
        <a:p>
          <a:endParaRPr lang="es-MX" sz="2800"/>
        </a:p>
      </dgm:t>
    </dgm:pt>
    <dgm:pt modelId="{066546E6-E3FE-324F-A5D7-0536853107EF}" type="sibTrans" cxnId="{20BB4D34-942C-564A-B374-3AFE7D6A0DEA}">
      <dgm:prSet/>
      <dgm:spPr/>
      <dgm:t>
        <a:bodyPr/>
        <a:lstStyle/>
        <a:p>
          <a:endParaRPr lang="es-MX" sz="2800"/>
        </a:p>
      </dgm:t>
    </dgm:pt>
    <dgm:pt modelId="{59AA848D-0A49-1849-AE19-C109C9CF5C08}">
      <dgm:prSet custT="1"/>
      <dgm:spPr/>
      <dgm:t>
        <a:bodyPr/>
        <a:lstStyle/>
        <a:p>
          <a:r>
            <a:rPr lang="es-CO" sz="2800" dirty="0"/>
            <a:t>Familia </a:t>
          </a:r>
        </a:p>
      </dgm:t>
    </dgm:pt>
    <dgm:pt modelId="{D5CEA521-6CE0-A146-8787-819313FCA016}" type="parTrans" cxnId="{752A9906-7E90-FD43-BEB0-82B9DBA5BD2F}">
      <dgm:prSet/>
      <dgm:spPr/>
      <dgm:t>
        <a:bodyPr/>
        <a:lstStyle/>
        <a:p>
          <a:endParaRPr lang="es-MX" sz="2800"/>
        </a:p>
      </dgm:t>
    </dgm:pt>
    <dgm:pt modelId="{13D15006-0DD3-6C46-8E5E-30499DAB51A4}" type="sibTrans" cxnId="{752A9906-7E90-FD43-BEB0-82B9DBA5BD2F}">
      <dgm:prSet/>
      <dgm:spPr/>
      <dgm:t>
        <a:bodyPr/>
        <a:lstStyle/>
        <a:p>
          <a:endParaRPr lang="es-MX" sz="2800"/>
        </a:p>
      </dgm:t>
    </dgm:pt>
    <dgm:pt modelId="{50EE3365-0243-344B-BC3E-DCFE664C1EF9}" type="pres">
      <dgm:prSet presAssocID="{BDDBBFA1-9D5A-EB4F-8477-9AF03395A8F3}" presName="linear" presStyleCnt="0">
        <dgm:presLayoutVars>
          <dgm:animLvl val="lvl"/>
          <dgm:resizeHandles val="exact"/>
        </dgm:presLayoutVars>
      </dgm:prSet>
      <dgm:spPr/>
      <dgm:t>
        <a:bodyPr/>
        <a:lstStyle/>
        <a:p>
          <a:endParaRPr lang="es-ES"/>
        </a:p>
      </dgm:t>
    </dgm:pt>
    <dgm:pt modelId="{DB6F4335-50BE-4B43-A154-41DC4A41BC88}" type="pres">
      <dgm:prSet presAssocID="{A049DC5D-B81C-2746-8143-11CF96168104}" presName="parentText" presStyleLbl="node1" presStyleIdx="0" presStyleCnt="2">
        <dgm:presLayoutVars>
          <dgm:chMax val="0"/>
          <dgm:bulletEnabled val="1"/>
        </dgm:presLayoutVars>
      </dgm:prSet>
      <dgm:spPr/>
      <dgm:t>
        <a:bodyPr/>
        <a:lstStyle/>
        <a:p>
          <a:endParaRPr lang="es-ES"/>
        </a:p>
      </dgm:t>
    </dgm:pt>
    <dgm:pt modelId="{21872742-553F-094D-8CC4-33FB22984A6D}" type="pres">
      <dgm:prSet presAssocID="{A049DC5D-B81C-2746-8143-11CF96168104}" presName="childText" presStyleLbl="revTx" presStyleIdx="0" presStyleCnt="2">
        <dgm:presLayoutVars>
          <dgm:bulletEnabled val="1"/>
        </dgm:presLayoutVars>
      </dgm:prSet>
      <dgm:spPr/>
      <dgm:t>
        <a:bodyPr/>
        <a:lstStyle/>
        <a:p>
          <a:endParaRPr lang="es-ES"/>
        </a:p>
      </dgm:t>
    </dgm:pt>
    <dgm:pt modelId="{2D00F2FC-323D-AA42-AD1A-A7BEF98D614F}" type="pres">
      <dgm:prSet presAssocID="{BF06812B-B772-FF47-BB33-FC991812ECE5}" presName="parentText" presStyleLbl="node1" presStyleIdx="1" presStyleCnt="2">
        <dgm:presLayoutVars>
          <dgm:chMax val="0"/>
          <dgm:bulletEnabled val="1"/>
        </dgm:presLayoutVars>
      </dgm:prSet>
      <dgm:spPr/>
      <dgm:t>
        <a:bodyPr/>
        <a:lstStyle/>
        <a:p>
          <a:endParaRPr lang="es-ES"/>
        </a:p>
      </dgm:t>
    </dgm:pt>
    <dgm:pt modelId="{CB76EBA4-4E27-6D46-BE8C-AA17E1DEDB23}" type="pres">
      <dgm:prSet presAssocID="{BF06812B-B772-FF47-BB33-FC991812ECE5}" presName="childText" presStyleLbl="revTx" presStyleIdx="1" presStyleCnt="2" custLinFactNeighborY="1671">
        <dgm:presLayoutVars>
          <dgm:bulletEnabled val="1"/>
        </dgm:presLayoutVars>
      </dgm:prSet>
      <dgm:spPr/>
      <dgm:t>
        <a:bodyPr/>
        <a:lstStyle/>
        <a:p>
          <a:endParaRPr lang="es-ES"/>
        </a:p>
      </dgm:t>
    </dgm:pt>
  </dgm:ptLst>
  <dgm:cxnLst>
    <dgm:cxn modelId="{F7010EED-3C99-C942-A2CC-2A9B2C3AA5CE}" type="presOf" srcId="{0615A20E-AB0B-BD4E-8894-2AC573E46F28}" destId="{CB76EBA4-4E27-6D46-BE8C-AA17E1DEDB23}" srcOrd="0" destOrd="2" presId="urn:microsoft.com/office/officeart/2005/8/layout/vList2"/>
    <dgm:cxn modelId="{20BB4D34-942C-564A-B374-3AFE7D6A0DEA}" srcId="{BF06812B-B772-FF47-BB33-FC991812ECE5}" destId="{0615A20E-AB0B-BD4E-8894-2AC573E46F28}" srcOrd="2" destOrd="0" parTransId="{99483935-1CD5-5B40-801F-3CDDB31361AB}" sibTransId="{066546E6-E3FE-324F-A5D7-0536853107EF}"/>
    <dgm:cxn modelId="{752A9906-7E90-FD43-BEB0-82B9DBA5BD2F}" srcId="{BF06812B-B772-FF47-BB33-FC991812ECE5}" destId="{59AA848D-0A49-1849-AE19-C109C9CF5C08}" srcOrd="3" destOrd="0" parTransId="{D5CEA521-6CE0-A146-8787-819313FCA016}" sibTransId="{13D15006-0DD3-6C46-8E5E-30499DAB51A4}"/>
    <dgm:cxn modelId="{8EDBA09F-9C9E-634B-BB6B-4F8B39CA6F51}" type="presOf" srcId="{BF06812B-B772-FF47-BB33-FC991812ECE5}" destId="{2D00F2FC-323D-AA42-AD1A-A7BEF98D614F}" srcOrd="0" destOrd="0" presId="urn:microsoft.com/office/officeart/2005/8/layout/vList2"/>
    <dgm:cxn modelId="{31439836-CADC-2C46-BA64-F6B69FDA70FC}" type="presOf" srcId="{BDDBBFA1-9D5A-EB4F-8477-9AF03395A8F3}" destId="{50EE3365-0243-344B-BC3E-DCFE664C1EF9}" srcOrd="0" destOrd="0" presId="urn:microsoft.com/office/officeart/2005/8/layout/vList2"/>
    <dgm:cxn modelId="{80A73DE9-F9BB-B94E-8E45-A1751389CC0D}" type="presOf" srcId="{59AA848D-0A49-1849-AE19-C109C9CF5C08}" destId="{CB76EBA4-4E27-6D46-BE8C-AA17E1DEDB23}" srcOrd="0" destOrd="3" presId="urn:microsoft.com/office/officeart/2005/8/layout/vList2"/>
    <dgm:cxn modelId="{0972CC25-3843-2742-949B-3CF4657D570B}" type="presOf" srcId="{601915EC-C2A1-D947-BDAA-C2A2672E5F16}" destId="{CB76EBA4-4E27-6D46-BE8C-AA17E1DEDB23}" srcOrd="0" destOrd="1" presId="urn:microsoft.com/office/officeart/2005/8/layout/vList2"/>
    <dgm:cxn modelId="{A4BC6633-4D97-1341-898F-96531F44C4BF}" srcId="{A049DC5D-B81C-2746-8143-11CF96168104}" destId="{D9DE58D0-69EB-A849-B5EC-3E502D159757}" srcOrd="0" destOrd="0" parTransId="{8E5009FD-0455-E945-A67A-884C59CFB12F}" sibTransId="{5D600220-F1E8-B644-A6C5-6EA7EEDB885A}"/>
    <dgm:cxn modelId="{F2A37FB4-DEB7-B74F-8A99-55C0CA3956B7}" srcId="{BF06812B-B772-FF47-BB33-FC991812ECE5}" destId="{601915EC-C2A1-D947-BDAA-C2A2672E5F16}" srcOrd="1" destOrd="0" parTransId="{C8366332-FC67-BA49-957E-FD5CF45B1AAC}" sibTransId="{28D3190E-3111-2247-9699-6A9FABA6CB82}"/>
    <dgm:cxn modelId="{CEEB4B6A-44EB-9A4D-85A6-CECD94B34974}" type="presOf" srcId="{A049DC5D-B81C-2746-8143-11CF96168104}" destId="{DB6F4335-50BE-4B43-A154-41DC4A41BC88}" srcOrd="0" destOrd="0" presId="urn:microsoft.com/office/officeart/2005/8/layout/vList2"/>
    <dgm:cxn modelId="{028406AC-B6D1-6A49-AA9A-5B1C9D05E66F}" type="presOf" srcId="{D9DE58D0-69EB-A849-B5EC-3E502D159757}" destId="{21872742-553F-094D-8CC4-33FB22984A6D}" srcOrd="0" destOrd="0" presId="urn:microsoft.com/office/officeart/2005/8/layout/vList2"/>
    <dgm:cxn modelId="{CEA5A793-313F-F94B-BD4B-5FF14A900A93}" type="presOf" srcId="{E5A8539C-3D87-8547-BEC0-F5BA50F2059A}" destId="{CB76EBA4-4E27-6D46-BE8C-AA17E1DEDB23}" srcOrd="0" destOrd="0" presId="urn:microsoft.com/office/officeart/2005/8/layout/vList2"/>
    <dgm:cxn modelId="{AC3686AF-AF49-474C-AA7C-F16F37C3083F}" srcId="{BDDBBFA1-9D5A-EB4F-8477-9AF03395A8F3}" destId="{A049DC5D-B81C-2746-8143-11CF96168104}" srcOrd="0" destOrd="0" parTransId="{B27E89A9-2909-834C-A047-25BE059845AB}" sibTransId="{25929677-F9B2-4C4D-AA08-4B2039E914E0}"/>
    <dgm:cxn modelId="{66FDB31B-FF8A-F347-B483-DAA26D05F0B6}" srcId="{BF06812B-B772-FF47-BB33-FC991812ECE5}" destId="{E5A8539C-3D87-8547-BEC0-F5BA50F2059A}" srcOrd="0" destOrd="0" parTransId="{9ACFE1A7-AD8A-8745-A213-197030BC8042}" sibTransId="{47CFB2D7-5460-1046-A64F-5709321BF84B}"/>
    <dgm:cxn modelId="{530DDA90-9EDF-7747-9DB4-458AE2AB6003}" srcId="{BDDBBFA1-9D5A-EB4F-8477-9AF03395A8F3}" destId="{BF06812B-B772-FF47-BB33-FC991812ECE5}" srcOrd="1" destOrd="0" parTransId="{61D3B5F5-954F-FA44-8DD4-FBD9EDA4E5F2}" sibTransId="{166EA71B-717F-9141-8F2D-09ADAB66B56A}"/>
    <dgm:cxn modelId="{8B54E2C3-A92D-914F-B2C8-EE47D63C6E2B}" type="presParOf" srcId="{50EE3365-0243-344B-BC3E-DCFE664C1EF9}" destId="{DB6F4335-50BE-4B43-A154-41DC4A41BC88}" srcOrd="0" destOrd="0" presId="urn:microsoft.com/office/officeart/2005/8/layout/vList2"/>
    <dgm:cxn modelId="{62C355A5-C817-3E4E-AE54-8CA9A3C8E1B6}" type="presParOf" srcId="{50EE3365-0243-344B-BC3E-DCFE664C1EF9}" destId="{21872742-553F-094D-8CC4-33FB22984A6D}" srcOrd="1" destOrd="0" presId="urn:microsoft.com/office/officeart/2005/8/layout/vList2"/>
    <dgm:cxn modelId="{51B85EC0-AE65-7B41-98E5-281EAB609C58}" type="presParOf" srcId="{50EE3365-0243-344B-BC3E-DCFE664C1EF9}" destId="{2D00F2FC-323D-AA42-AD1A-A7BEF98D614F}" srcOrd="2" destOrd="0" presId="urn:microsoft.com/office/officeart/2005/8/layout/vList2"/>
    <dgm:cxn modelId="{3761E365-3681-7242-A013-B79600D7B12F}" type="presParOf" srcId="{50EE3365-0243-344B-BC3E-DCFE664C1EF9}" destId="{CB76EBA4-4E27-6D46-BE8C-AA17E1DEDB2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8B43F4FC-C334-E44A-B4BB-57314F20490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CBD669D1-AA45-FA49-AC4E-EC0E52F7635C}">
      <dgm:prSet/>
      <dgm:spPr/>
      <dgm:t>
        <a:bodyPr/>
        <a:lstStyle/>
        <a:p>
          <a:r>
            <a:rPr lang="es-CO"/>
            <a:t>Reincorporación laboral, se hace seguimiento para que el trabajador y su jefe inmediato realicen la recopilación de información fundamental, la cual contempla los siguientes aspectos:</a:t>
          </a:r>
        </a:p>
      </dgm:t>
    </dgm:pt>
    <dgm:pt modelId="{8BD639F4-AA14-5E45-8076-D208970A4FBD}" type="parTrans" cxnId="{49F49A26-F788-2745-8BE2-56FD2DA0C19C}">
      <dgm:prSet/>
      <dgm:spPr/>
      <dgm:t>
        <a:bodyPr/>
        <a:lstStyle/>
        <a:p>
          <a:endParaRPr lang="es-MX"/>
        </a:p>
      </dgm:t>
    </dgm:pt>
    <dgm:pt modelId="{17E654F5-3973-8D4D-AFCB-C023DF26B1C0}" type="sibTrans" cxnId="{49F49A26-F788-2745-8BE2-56FD2DA0C19C}">
      <dgm:prSet/>
      <dgm:spPr/>
      <dgm:t>
        <a:bodyPr/>
        <a:lstStyle/>
        <a:p>
          <a:endParaRPr lang="es-MX"/>
        </a:p>
      </dgm:t>
    </dgm:pt>
    <dgm:pt modelId="{44024D5A-392B-0742-9DC1-D8DE6229663C}">
      <dgm:prSet/>
      <dgm:spPr/>
      <dgm:t>
        <a:bodyPr/>
        <a:lstStyle/>
        <a:p>
          <a:r>
            <a:rPr lang="es-CO"/>
            <a:t>Trabajador</a:t>
          </a:r>
        </a:p>
      </dgm:t>
    </dgm:pt>
    <dgm:pt modelId="{A85B2E7C-A70C-FB46-B6BA-AE986DE147F7}" type="parTrans" cxnId="{04B998BB-9BC5-C04A-8366-2CCA2DEB43D4}">
      <dgm:prSet/>
      <dgm:spPr/>
      <dgm:t>
        <a:bodyPr/>
        <a:lstStyle/>
        <a:p>
          <a:endParaRPr lang="es-MX"/>
        </a:p>
      </dgm:t>
    </dgm:pt>
    <dgm:pt modelId="{27FEF8D3-6DB2-1B4E-8994-C2D666EE5FA3}" type="sibTrans" cxnId="{04B998BB-9BC5-C04A-8366-2CCA2DEB43D4}">
      <dgm:prSet/>
      <dgm:spPr/>
      <dgm:t>
        <a:bodyPr/>
        <a:lstStyle/>
        <a:p>
          <a:endParaRPr lang="es-MX"/>
        </a:p>
      </dgm:t>
    </dgm:pt>
    <dgm:pt modelId="{6B039AE0-A726-154A-AED8-89880EB7E110}">
      <dgm:prSet/>
      <dgm:spPr/>
      <dgm:t>
        <a:bodyPr/>
        <a:lstStyle/>
        <a:p>
          <a:r>
            <a:rPr lang="es-CO"/>
            <a:t>Percepción de confort.</a:t>
          </a:r>
        </a:p>
      </dgm:t>
    </dgm:pt>
    <dgm:pt modelId="{732E0A53-E063-904C-A841-66B701D6BFFC}" type="parTrans" cxnId="{648BCCEA-3ED8-6142-BD45-C7A8587D69C6}">
      <dgm:prSet/>
      <dgm:spPr/>
      <dgm:t>
        <a:bodyPr/>
        <a:lstStyle/>
        <a:p>
          <a:endParaRPr lang="es-MX"/>
        </a:p>
      </dgm:t>
    </dgm:pt>
    <dgm:pt modelId="{261C5B24-4DDD-8044-9AAA-65B66CB533DC}" type="sibTrans" cxnId="{648BCCEA-3ED8-6142-BD45-C7A8587D69C6}">
      <dgm:prSet/>
      <dgm:spPr/>
      <dgm:t>
        <a:bodyPr/>
        <a:lstStyle/>
        <a:p>
          <a:endParaRPr lang="es-MX"/>
        </a:p>
      </dgm:t>
    </dgm:pt>
    <dgm:pt modelId="{9D8CE14E-12E3-5B44-9E8B-A11F86E6240F}">
      <dgm:prSet/>
      <dgm:spPr/>
      <dgm:t>
        <a:bodyPr/>
        <a:lstStyle/>
        <a:p>
          <a:r>
            <a:rPr lang="es-CO"/>
            <a:t>Percepción de seguridad.</a:t>
          </a:r>
        </a:p>
      </dgm:t>
    </dgm:pt>
    <dgm:pt modelId="{D0287C76-EF7F-4B47-8CE2-91870939CBFE}" type="parTrans" cxnId="{4B4CE43D-7E9A-EB47-9B4A-FCA7C8214FD8}">
      <dgm:prSet/>
      <dgm:spPr/>
      <dgm:t>
        <a:bodyPr/>
        <a:lstStyle/>
        <a:p>
          <a:endParaRPr lang="es-MX"/>
        </a:p>
      </dgm:t>
    </dgm:pt>
    <dgm:pt modelId="{8959907F-7932-8A46-A551-EF2DBC5B4C31}" type="sibTrans" cxnId="{4B4CE43D-7E9A-EB47-9B4A-FCA7C8214FD8}">
      <dgm:prSet/>
      <dgm:spPr/>
      <dgm:t>
        <a:bodyPr/>
        <a:lstStyle/>
        <a:p>
          <a:endParaRPr lang="es-MX"/>
        </a:p>
      </dgm:t>
    </dgm:pt>
    <dgm:pt modelId="{5522C15B-FE81-5D4A-9468-B17F3B1A7A4A}">
      <dgm:prSet/>
      <dgm:spPr/>
      <dgm:t>
        <a:bodyPr/>
        <a:lstStyle/>
        <a:p>
          <a:r>
            <a:rPr lang="es-CO"/>
            <a:t>Percepción de competencia.</a:t>
          </a:r>
        </a:p>
      </dgm:t>
    </dgm:pt>
    <dgm:pt modelId="{ADB78D35-C3C3-7542-B8FA-ACD796F7B420}" type="parTrans" cxnId="{869F5C3B-F560-174C-9768-820669EE500E}">
      <dgm:prSet/>
      <dgm:spPr/>
      <dgm:t>
        <a:bodyPr/>
        <a:lstStyle/>
        <a:p>
          <a:endParaRPr lang="es-MX"/>
        </a:p>
      </dgm:t>
    </dgm:pt>
    <dgm:pt modelId="{F6A4E9A8-2F6A-E641-8C82-7477902AD2A2}" type="sibTrans" cxnId="{869F5C3B-F560-174C-9768-820669EE500E}">
      <dgm:prSet/>
      <dgm:spPr/>
      <dgm:t>
        <a:bodyPr/>
        <a:lstStyle/>
        <a:p>
          <a:endParaRPr lang="es-MX"/>
        </a:p>
      </dgm:t>
    </dgm:pt>
    <dgm:pt modelId="{A9994C80-B8B0-6E4B-98FD-AD1A5C28627F}">
      <dgm:prSet/>
      <dgm:spPr/>
      <dgm:t>
        <a:bodyPr/>
        <a:lstStyle/>
        <a:p>
          <a:r>
            <a:rPr lang="es-CO"/>
            <a:t>Relaciones sociales dentro de la empresa.</a:t>
          </a:r>
        </a:p>
      </dgm:t>
    </dgm:pt>
    <dgm:pt modelId="{78E4D1CB-0328-0742-8715-F107CEA1AEC9}" type="parTrans" cxnId="{FAAAC38D-7699-744E-9DDA-3D50E4E63A32}">
      <dgm:prSet/>
      <dgm:spPr/>
      <dgm:t>
        <a:bodyPr/>
        <a:lstStyle/>
        <a:p>
          <a:endParaRPr lang="es-MX"/>
        </a:p>
      </dgm:t>
    </dgm:pt>
    <dgm:pt modelId="{94A48A2A-0DF0-D64F-8B22-57997CCFF75F}" type="sibTrans" cxnId="{FAAAC38D-7699-744E-9DDA-3D50E4E63A32}">
      <dgm:prSet/>
      <dgm:spPr/>
      <dgm:t>
        <a:bodyPr/>
        <a:lstStyle/>
        <a:p>
          <a:endParaRPr lang="es-MX"/>
        </a:p>
      </dgm:t>
    </dgm:pt>
    <dgm:pt modelId="{193A3691-239C-9E4E-A0D8-27D485FF6A2A}">
      <dgm:prSet/>
      <dgm:spPr/>
      <dgm:t>
        <a:bodyPr/>
        <a:lstStyle/>
        <a:p>
          <a:r>
            <a:rPr lang="es-CO"/>
            <a:t>Jefe inmediato</a:t>
          </a:r>
        </a:p>
      </dgm:t>
    </dgm:pt>
    <dgm:pt modelId="{58D275F4-BA04-CC4A-BF9B-AF6C65E99B17}" type="parTrans" cxnId="{B545A71B-7E27-8141-91D4-D98654C77DAC}">
      <dgm:prSet/>
      <dgm:spPr/>
      <dgm:t>
        <a:bodyPr/>
        <a:lstStyle/>
        <a:p>
          <a:endParaRPr lang="es-MX"/>
        </a:p>
      </dgm:t>
    </dgm:pt>
    <dgm:pt modelId="{F45EA649-AF03-ED46-AA7C-C2B932FBA2F3}" type="sibTrans" cxnId="{B545A71B-7E27-8141-91D4-D98654C77DAC}">
      <dgm:prSet/>
      <dgm:spPr/>
      <dgm:t>
        <a:bodyPr/>
        <a:lstStyle/>
        <a:p>
          <a:endParaRPr lang="es-MX"/>
        </a:p>
      </dgm:t>
    </dgm:pt>
    <dgm:pt modelId="{2BBB8781-DD21-5C47-A4CD-1CA7BCFFBFEB}">
      <dgm:prSet/>
      <dgm:spPr/>
      <dgm:t>
        <a:bodyPr/>
        <a:lstStyle/>
        <a:p>
          <a:r>
            <a:rPr lang="es-CO"/>
            <a:t>Adecuación del estándar de productividad.</a:t>
          </a:r>
        </a:p>
      </dgm:t>
    </dgm:pt>
    <dgm:pt modelId="{199CA53B-EFA4-8842-A40C-413475779760}" type="parTrans" cxnId="{572F9F49-5303-404B-A02E-EDBA54AB8935}">
      <dgm:prSet/>
      <dgm:spPr/>
      <dgm:t>
        <a:bodyPr/>
        <a:lstStyle/>
        <a:p>
          <a:endParaRPr lang="es-MX"/>
        </a:p>
      </dgm:t>
    </dgm:pt>
    <dgm:pt modelId="{AFC0F7E3-7CC2-8441-8F38-79F91A0D6A2F}" type="sibTrans" cxnId="{572F9F49-5303-404B-A02E-EDBA54AB8935}">
      <dgm:prSet/>
      <dgm:spPr/>
      <dgm:t>
        <a:bodyPr/>
        <a:lstStyle/>
        <a:p>
          <a:endParaRPr lang="es-MX"/>
        </a:p>
      </dgm:t>
    </dgm:pt>
    <dgm:pt modelId="{943113AF-1B1D-AD44-B439-85FB26EAB323}">
      <dgm:prSet/>
      <dgm:spPr/>
      <dgm:t>
        <a:bodyPr/>
        <a:lstStyle/>
        <a:p>
          <a:r>
            <a:rPr lang="es-CO"/>
            <a:t>Cumplimiento de normas de seguridad.</a:t>
          </a:r>
        </a:p>
      </dgm:t>
    </dgm:pt>
    <dgm:pt modelId="{E9BF3238-CA7B-5E40-820D-EC916DD12A97}" type="parTrans" cxnId="{0638936C-3F3E-234E-A320-4E1271F6AB9E}">
      <dgm:prSet/>
      <dgm:spPr/>
      <dgm:t>
        <a:bodyPr/>
        <a:lstStyle/>
        <a:p>
          <a:endParaRPr lang="es-MX"/>
        </a:p>
      </dgm:t>
    </dgm:pt>
    <dgm:pt modelId="{3CDE164D-370A-4742-AD89-6550FA5DA843}" type="sibTrans" cxnId="{0638936C-3F3E-234E-A320-4E1271F6AB9E}">
      <dgm:prSet/>
      <dgm:spPr/>
      <dgm:t>
        <a:bodyPr/>
        <a:lstStyle/>
        <a:p>
          <a:endParaRPr lang="es-MX"/>
        </a:p>
      </dgm:t>
    </dgm:pt>
    <dgm:pt modelId="{4A692C34-C0D5-654F-BDF5-11DD86C53840}">
      <dgm:prSet/>
      <dgm:spPr/>
      <dgm:t>
        <a:bodyPr/>
        <a:lstStyle/>
        <a:p>
          <a:r>
            <a:rPr lang="es-CO"/>
            <a:t>Relaciones sociales dentro de la empresa.</a:t>
          </a:r>
        </a:p>
      </dgm:t>
    </dgm:pt>
    <dgm:pt modelId="{34B18B70-3D09-A843-AC54-466346E85AA3}" type="parTrans" cxnId="{E081526C-1630-8846-9B27-92A5CF4444A4}">
      <dgm:prSet/>
      <dgm:spPr/>
      <dgm:t>
        <a:bodyPr/>
        <a:lstStyle/>
        <a:p>
          <a:endParaRPr lang="es-MX"/>
        </a:p>
      </dgm:t>
    </dgm:pt>
    <dgm:pt modelId="{2E1EFDBF-D370-C04C-BA50-92FF0F5D24E4}" type="sibTrans" cxnId="{E081526C-1630-8846-9B27-92A5CF4444A4}">
      <dgm:prSet/>
      <dgm:spPr/>
      <dgm:t>
        <a:bodyPr/>
        <a:lstStyle/>
        <a:p>
          <a:endParaRPr lang="es-MX"/>
        </a:p>
      </dgm:t>
    </dgm:pt>
    <dgm:pt modelId="{ADB8B787-618C-D244-B79F-DACCA52CA082}">
      <dgm:prSet/>
      <dgm:spPr/>
      <dgm:t>
        <a:bodyPr/>
        <a:lstStyle/>
        <a:p>
          <a:r>
            <a:rPr lang="es-CO"/>
            <a:t>La A.R.L realizaría seguimiento a las condiciones del trabajador al inicio y al término del programa (funcionalidad en todas las esferas: Mental, comunicación, traslados, AVD y AVD I), compara INICIO Y FINAL.</a:t>
          </a:r>
        </a:p>
      </dgm:t>
    </dgm:pt>
    <dgm:pt modelId="{8DC39049-0C5D-B349-9BAA-B3FF7277B202}" type="parTrans" cxnId="{B030B73E-A2C1-2749-845D-ADDC001194C7}">
      <dgm:prSet/>
      <dgm:spPr/>
      <dgm:t>
        <a:bodyPr/>
        <a:lstStyle/>
        <a:p>
          <a:endParaRPr lang="es-MX"/>
        </a:p>
      </dgm:t>
    </dgm:pt>
    <dgm:pt modelId="{31279E39-0765-3244-9F87-C29D2C7F4940}" type="sibTrans" cxnId="{B030B73E-A2C1-2749-845D-ADDC001194C7}">
      <dgm:prSet/>
      <dgm:spPr/>
      <dgm:t>
        <a:bodyPr/>
        <a:lstStyle/>
        <a:p>
          <a:endParaRPr lang="es-MX"/>
        </a:p>
      </dgm:t>
    </dgm:pt>
    <dgm:pt modelId="{6AB86285-58B9-6A42-9C68-525956668B8A}">
      <dgm:prSet/>
      <dgm:spPr/>
      <dgm:t>
        <a:bodyPr/>
        <a:lstStyle/>
        <a:p>
          <a:r>
            <a:rPr lang="es-CO"/>
            <a:t>En trabajadores orientado hacia actividad ocupacional no laboral, verificación de la situación funcional y ocupacional, calidad de vida</a:t>
          </a:r>
        </a:p>
      </dgm:t>
    </dgm:pt>
    <dgm:pt modelId="{23700C33-CC25-2246-AD64-F4CCE9484C4C}" type="parTrans" cxnId="{CD659A48-A569-D142-938B-697DA136AA82}">
      <dgm:prSet/>
      <dgm:spPr/>
      <dgm:t>
        <a:bodyPr/>
        <a:lstStyle/>
        <a:p>
          <a:endParaRPr lang="es-MX"/>
        </a:p>
      </dgm:t>
    </dgm:pt>
    <dgm:pt modelId="{89752D0F-F574-B144-82A7-B0CBB42D2766}" type="sibTrans" cxnId="{CD659A48-A569-D142-938B-697DA136AA82}">
      <dgm:prSet/>
      <dgm:spPr/>
      <dgm:t>
        <a:bodyPr/>
        <a:lstStyle/>
        <a:p>
          <a:endParaRPr lang="es-MX"/>
        </a:p>
      </dgm:t>
    </dgm:pt>
    <dgm:pt modelId="{00B9E0FE-EA57-024C-A133-BDABDA5D7EA8}">
      <dgm:prSet/>
      <dgm:spPr/>
      <dgm:t>
        <a:bodyPr/>
        <a:lstStyle/>
        <a:p>
          <a:r>
            <a:rPr lang="es-CO"/>
            <a:t>Casos con disminución de la calidad de vida, se analiza la conducta a seguir para remediar la situación.</a:t>
          </a:r>
        </a:p>
      </dgm:t>
    </dgm:pt>
    <dgm:pt modelId="{9ADB501E-321F-B144-A9AE-2B3BEE5BA225}" type="parTrans" cxnId="{DE14703B-829D-A94B-9BB7-D54D896F1CAC}">
      <dgm:prSet/>
      <dgm:spPr/>
      <dgm:t>
        <a:bodyPr/>
        <a:lstStyle/>
        <a:p>
          <a:endParaRPr lang="es-MX"/>
        </a:p>
      </dgm:t>
    </dgm:pt>
    <dgm:pt modelId="{E6F55B93-4FCC-F14E-B887-DC8C99A1C24D}" type="sibTrans" cxnId="{DE14703B-829D-A94B-9BB7-D54D896F1CAC}">
      <dgm:prSet/>
      <dgm:spPr/>
      <dgm:t>
        <a:bodyPr/>
        <a:lstStyle/>
        <a:p>
          <a:endParaRPr lang="es-MX"/>
        </a:p>
      </dgm:t>
    </dgm:pt>
    <dgm:pt modelId="{3A8274C6-4E6E-D845-8425-3DC05CB0270F}">
      <dgm:prSet/>
      <dgm:spPr/>
      <dgm:t>
        <a:bodyPr/>
        <a:lstStyle/>
        <a:p>
          <a:r>
            <a:rPr lang="es-CO"/>
            <a:t>El seguimiento se hará de acuerdo con la condición de cada caso, así como: el número de casos, disponibilidad de empresa y agendas de la IPS.</a:t>
          </a:r>
        </a:p>
      </dgm:t>
    </dgm:pt>
    <dgm:pt modelId="{49A2715B-B45B-E044-A00A-4320209D87FD}" type="parTrans" cxnId="{725129BA-A2BA-EF4B-8DDC-06524A8CD4B5}">
      <dgm:prSet/>
      <dgm:spPr/>
      <dgm:t>
        <a:bodyPr/>
        <a:lstStyle/>
        <a:p>
          <a:endParaRPr lang="es-MX"/>
        </a:p>
      </dgm:t>
    </dgm:pt>
    <dgm:pt modelId="{E50579F4-13BD-F644-93A3-3CA3A57483F5}" type="sibTrans" cxnId="{725129BA-A2BA-EF4B-8DDC-06524A8CD4B5}">
      <dgm:prSet/>
      <dgm:spPr/>
      <dgm:t>
        <a:bodyPr/>
        <a:lstStyle/>
        <a:p>
          <a:endParaRPr lang="es-MX"/>
        </a:p>
      </dgm:t>
    </dgm:pt>
    <dgm:pt modelId="{FF903BF7-6F65-0D4B-AF01-C58E1B6AE603}" type="pres">
      <dgm:prSet presAssocID="{8B43F4FC-C334-E44A-B4BB-57314F204907}" presName="linear" presStyleCnt="0">
        <dgm:presLayoutVars>
          <dgm:animLvl val="lvl"/>
          <dgm:resizeHandles val="exact"/>
        </dgm:presLayoutVars>
      </dgm:prSet>
      <dgm:spPr/>
      <dgm:t>
        <a:bodyPr/>
        <a:lstStyle/>
        <a:p>
          <a:endParaRPr lang="es-ES"/>
        </a:p>
      </dgm:t>
    </dgm:pt>
    <dgm:pt modelId="{E2CA7897-8D85-6C42-B849-B0DBF01B8B2D}" type="pres">
      <dgm:prSet presAssocID="{CBD669D1-AA45-FA49-AC4E-EC0E52F7635C}" presName="parentText" presStyleLbl="node1" presStyleIdx="0" presStyleCnt="4">
        <dgm:presLayoutVars>
          <dgm:chMax val="0"/>
          <dgm:bulletEnabled val="1"/>
        </dgm:presLayoutVars>
      </dgm:prSet>
      <dgm:spPr/>
      <dgm:t>
        <a:bodyPr/>
        <a:lstStyle/>
        <a:p>
          <a:endParaRPr lang="es-ES"/>
        </a:p>
      </dgm:t>
    </dgm:pt>
    <dgm:pt modelId="{837C90C1-C82D-5A42-A080-C6E4873C997A}" type="pres">
      <dgm:prSet presAssocID="{CBD669D1-AA45-FA49-AC4E-EC0E52F7635C}" presName="childText" presStyleLbl="revTx" presStyleIdx="0" presStyleCnt="2">
        <dgm:presLayoutVars>
          <dgm:bulletEnabled val="1"/>
        </dgm:presLayoutVars>
      </dgm:prSet>
      <dgm:spPr/>
      <dgm:t>
        <a:bodyPr/>
        <a:lstStyle/>
        <a:p>
          <a:endParaRPr lang="es-ES"/>
        </a:p>
      </dgm:t>
    </dgm:pt>
    <dgm:pt modelId="{3C6042CF-CEB2-FF4D-9152-14371C5DA10B}" type="pres">
      <dgm:prSet presAssocID="{ADB8B787-618C-D244-B79F-DACCA52CA082}" presName="parentText" presStyleLbl="node1" presStyleIdx="1" presStyleCnt="4">
        <dgm:presLayoutVars>
          <dgm:chMax val="0"/>
          <dgm:bulletEnabled val="1"/>
        </dgm:presLayoutVars>
      </dgm:prSet>
      <dgm:spPr/>
      <dgm:t>
        <a:bodyPr/>
        <a:lstStyle/>
        <a:p>
          <a:endParaRPr lang="es-ES"/>
        </a:p>
      </dgm:t>
    </dgm:pt>
    <dgm:pt modelId="{841AE3EB-36E3-0946-AE2C-4978354641F0}" type="pres">
      <dgm:prSet presAssocID="{31279E39-0765-3244-9F87-C29D2C7F4940}" presName="spacer" presStyleCnt="0"/>
      <dgm:spPr/>
    </dgm:pt>
    <dgm:pt modelId="{60814A98-9E39-EF4D-8ABE-DB51C77ED56D}" type="pres">
      <dgm:prSet presAssocID="{6AB86285-58B9-6A42-9C68-525956668B8A}" presName="parentText" presStyleLbl="node1" presStyleIdx="2" presStyleCnt="4">
        <dgm:presLayoutVars>
          <dgm:chMax val="0"/>
          <dgm:bulletEnabled val="1"/>
        </dgm:presLayoutVars>
      </dgm:prSet>
      <dgm:spPr/>
      <dgm:t>
        <a:bodyPr/>
        <a:lstStyle/>
        <a:p>
          <a:endParaRPr lang="es-ES"/>
        </a:p>
      </dgm:t>
    </dgm:pt>
    <dgm:pt modelId="{320B6AB9-AAFD-CB42-8ED9-B85640E5A206}" type="pres">
      <dgm:prSet presAssocID="{6AB86285-58B9-6A42-9C68-525956668B8A}" presName="childText" presStyleLbl="revTx" presStyleIdx="1" presStyleCnt="2">
        <dgm:presLayoutVars>
          <dgm:bulletEnabled val="1"/>
        </dgm:presLayoutVars>
      </dgm:prSet>
      <dgm:spPr/>
      <dgm:t>
        <a:bodyPr/>
        <a:lstStyle/>
        <a:p>
          <a:endParaRPr lang="es-ES"/>
        </a:p>
      </dgm:t>
    </dgm:pt>
    <dgm:pt modelId="{CB93936A-9AB5-E24F-BEE5-A2D5062A6A34}" type="pres">
      <dgm:prSet presAssocID="{3A8274C6-4E6E-D845-8425-3DC05CB0270F}" presName="parentText" presStyleLbl="node1" presStyleIdx="3" presStyleCnt="4">
        <dgm:presLayoutVars>
          <dgm:chMax val="0"/>
          <dgm:bulletEnabled val="1"/>
        </dgm:presLayoutVars>
      </dgm:prSet>
      <dgm:spPr/>
      <dgm:t>
        <a:bodyPr/>
        <a:lstStyle/>
        <a:p>
          <a:endParaRPr lang="es-ES"/>
        </a:p>
      </dgm:t>
    </dgm:pt>
  </dgm:ptLst>
  <dgm:cxnLst>
    <dgm:cxn modelId="{2EA21B4C-DA6C-2E49-9A58-36441AD5FCB3}" type="presOf" srcId="{ADB8B787-618C-D244-B79F-DACCA52CA082}" destId="{3C6042CF-CEB2-FF4D-9152-14371C5DA10B}" srcOrd="0" destOrd="0" presId="urn:microsoft.com/office/officeart/2005/8/layout/vList2"/>
    <dgm:cxn modelId="{E081526C-1630-8846-9B27-92A5CF4444A4}" srcId="{193A3691-239C-9E4E-A0D8-27D485FF6A2A}" destId="{4A692C34-C0D5-654F-BDF5-11DD86C53840}" srcOrd="2" destOrd="0" parTransId="{34B18B70-3D09-A843-AC54-466346E85AA3}" sibTransId="{2E1EFDBF-D370-C04C-BA50-92FF0F5D24E4}"/>
    <dgm:cxn modelId="{FFDF1C5A-972C-B44D-B07C-77234B821DD6}" type="presOf" srcId="{44024D5A-392B-0742-9DC1-D8DE6229663C}" destId="{837C90C1-C82D-5A42-A080-C6E4873C997A}" srcOrd="0" destOrd="0" presId="urn:microsoft.com/office/officeart/2005/8/layout/vList2"/>
    <dgm:cxn modelId="{8D48CADB-BCCE-EA4B-8CAE-51ECAA24FEAF}" type="presOf" srcId="{8B43F4FC-C334-E44A-B4BB-57314F204907}" destId="{FF903BF7-6F65-0D4B-AF01-C58E1B6AE603}" srcOrd="0" destOrd="0" presId="urn:microsoft.com/office/officeart/2005/8/layout/vList2"/>
    <dgm:cxn modelId="{40621806-DE2F-E442-91D0-83D3846B93C9}" type="presOf" srcId="{9D8CE14E-12E3-5B44-9E8B-A11F86E6240F}" destId="{837C90C1-C82D-5A42-A080-C6E4873C997A}" srcOrd="0" destOrd="2" presId="urn:microsoft.com/office/officeart/2005/8/layout/vList2"/>
    <dgm:cxn modelId="{648BCCEA-3ED8-6142-BD45-C7A8587D69C6}" srcId="{44024D5A-392B-0742-9DC1-D8DE6229663C}" destId="{6B039AE0-A726-154A-AED8-89880EB7E110}" srcOrd="0" destOrd="0" parTransId="{732E0A53-E063-904C-A841-66B701D6BFFC}" sibTransId="{261C5B24-4DDD-8044-9AAA-65B66CB533DC}"/>
    <dgm:cxn modelId="{5D33C6DF-C448-D64D-92E6-E8F64F4B4311}" type="presOf" srcId="{3A8274C6-4E6E-D845-8425-3DC05CB0270F}" destId="{CB93936A-9AB5-E24F-BEE5-A2D5062A6A34}" srcOrd="0" destOrd="0" presId="urn:microsoft.com/office/officeart/2005/8/layout/vList2"/>
    <dgm:cxn modelId="{A583BE23-484B-F747-8C45-4B75C2BFFED8}" type="presOf" srcId="{00B9E0FE-EA57-024C-A133-BDABDA5D7EA8}" destId="{320B6AB9-AAFD-CB42-8ED9-B85640E5A206}" srcOrd="0" destOrd="0" presId="urn:microsoft.com/office/officeart/2005/8/layout/vList2"/>
    <dgm:cxn modelId="{634ED211-A61A-3F40-86E3-E8D750B4EF1C}" type="presOf" srcId="{2BBB8781-DD21-5C47-A4CD-1CA7BCFFBFEB}" destId="{837C90C1-C82D-5A42-A080-C6E4873C997A}" srcOrd="0" destOrd="6" presId="urn:microsoft.com/office/officeart/2005/8/layout/vList2"/>
    <dgm:cxn modelId="{572F9F49-5303-404B-A02E-EDBA54AB8935}" srcId="{193A3691-239C-9E4E-A0D8-27D485FF6A2A}" destId="{2BBB8781-DD21-5C47-A4CD-1CA7BCFFBFEB}" srcOrd="0" destOrd="0" parTransId="{199CA53B-EFA4-8842-A40C-413475779760}" sibTransId="{AFC0F7E3-7CC2-8441-8F38-79F91A0D6A2F}"/>
    <dgm:cxn modelId="{B223CFD6-2BCC-F848-B4BE-621CC4C4AEF7}" type="presOf" srcId="{193A3691-239C-9E4E-A0D8-27D485FF6A2A}" destId="{837C90C1-C82D-5A42-A080-C6E4873C997A}" srcOrd="0" destOrd="5" presId="urn:microsoft.com/office/officeart/2005/8/layout/vList2"/>
    <dgm:cxn modelId="{1CB6ACCD-07A8-7741-809B-D042AF55991F}" type="presOf" srcId="{6AB86285-58B9-6A42-9C68-525956668B8A}" destId="{60814A98-9E39-EF4D-8ABE-DB51C77ED56D}" srcOrd="0" destOrd="0" presId="urn:microsoft.com/office/officeart/2005/8/layout/vList2"/>
    <dgm:cxn modelId="{885282B5-4A34-594E-A3E9-B8E49999B50F}" type="presOf" srcId="{4A692C34-C0D5-654F-BDF5-11DD86C53840}" destId="{837C90C1-C82D-5A42-A080-C6E4873C997A}" srcOrd="0" destOrd="8" presId="urn:microsoft.com/office/officeart/2005/8/layout/vList2"/>
    <dgm:cxn modelId="{FAAAC38D-7699-744E-9DDA-3D50E4E63A32}" srcId="{44024D5A-392B-0742-9DC1-D8DE6229663C}" destId="{A9994C80-B8B0-6E4B-98FD-AD1A5C28627F}" srcOrd="3" destOrd="0" parTransId="{78E4D1CB-0328-0742-8715-F107CEA1AEC9}" sibTransId="{94A48A2A-0DF0-D64F-8B22-57997CCFF75F}"/>
    <dgm:cxn modelId="{5A01609C-2B66-3246-9529-387824B97DD6}" type="presOf" srcId="{6B039AE0-A726-154A-AED8-89880EB7E110}" destId="{837C90C1-C82D-5A42-A080-C6E4873C997A}" srcOrd="0" destOrd="1" presId="urn:microsoft.com/office/officeart/2005/8/layout/vList2"/>
    <dgm:cxn modelId="{DE063A00-F2FF-654B-999A-EA3528579BE6}" type="presOf" srcId="{5522C15B-FE81-5D4A-9468-B17F3B1A7A4A}" destId="{837C90C1-C82D-5A42-A080-C6E4873C997A}" srcOrd="0" destOrd="3" presId="urn:microsoft.com/office/officeart/2005/8/layout/vList2"/>
    <dgm:cxn modelId="{B545A71B-7E27-8141-91D4-D98654C77DAC}" srcId="{CBD669D1-AA45-FA49-AC4E-EC0E52F7635C}" destId="{193A3691-239C-9E4E-A0D8-27D485FF6A2A}" srcOrd="1" destOrd="0" parTransId="{58D275F4-BA04-CC4A-BF9B-AF6C65E99B17}" sibTransId="{F45EA649-AF03-ED46-AA7C-C2B932FBA2F3}"/>
    <dgm:cxn modelId="{B030B73E-A2C1-2749-845D-ADDC001194C7}" srcId="{8B43F4FC-C334-E44A-B4BB-57314F204907}" destId="{ADB8B787-618C-D244-B79F-DACCA52CA082}" srcOrd="1" destOrd="0" parTransId="{8DC39049-0C5D-B349-9BAA-B3FF7277B202}" sibTransId="{31279E39-0765-3244-9F87-C29D2C7F4940}"/>
    <dgm:cxn modelId="{DE14703B-829D-A94B-9BB7-D54D896F1CAC}" srcId="{6AB86285-58B9-6A42-9C68-525956668B8A}" destId="{00B9E0FE-EA57-024C-A133-BDABDA5D7EA8}" srcOrd="0" destOrd="0" parTransId="{9ADB501E-321F-B144-A9AE-2B3BEE5BA225}" sibTransId="{E6F55B93-4FCC-F14E-B887-DC8C99A1C24D}"/>
    <dgm:cxn modelId="{725129BA-A2BA-EF4B-8DDC-06524A8CD4B5}" srcId="{8B43F4FC-C334-E44A-B4BB-57314F204907}" destId="{3A8274C6-4E6E-D845-8425-3DC05CB0270F}" srcOrd="3" destOrd="0" parTransId="{49A2715B-B45B-E044-A00A-4320209D87FD}" sibTransId="{E50579F4-13BD-F644-93A3-3CA3A57483F5}"/>
    <dgm:cxn modelId="{04B998BB-9BC5-C04A-8366-2CCA2DEB43D4}" srcId="{CBD669D1-AA45-FA49-AC4E-EC0E52F7635C}" destId="{44024D5A-392B-0742-9DC1-D8DE6229663C}" srcOrd="0" destOrd="0" parTransId="{A85B2E7C-A70C-FB46-B6BA-AE986DE147F7}" sibTransId="{27FEF8D3-6DB2-1B4E-8994-C2D666EE5FA3}"/>
    <dgm:cxn modelId="{CD659A48-A569-D142-938B-697DA136AA82}" srcId="{8B43F4FC-C334-E44A-B4BB-57314F204907}" destId="{6AB86285-58B9-6A42-9C68-525956668B8A}" srcOrd="2" destOrd="0" parTransId="{23700C33-CC25-2246-AD64-F4CCE9484C4C}" sibTransId="{89752D0F-F574-B144-82A7-B0CBB42D2766}"/>
    <dgm:cxn modelId="{0638936C-3F3E-234E-A320-4E1271F6AB9E}" srcId="{193A3691-239C-9E4E-A0D8-27D485FF6A2A}" destId="{943113AF-1B1D-AD44-B439-85FB26EAB323}" srcOrd="1" destOrd="0" parTransId="{E9BF3238-CA7B-5E40-820D-EC916DD12A97}" sibTransId="{3CDE164D-370A-4742-AD89-6550FA5DA843}"/>
    <dgm:cxn modelId="{49F49A26-F788-2745-8BE2-56FD2DA0C19C}" srcId="{8B43F4FC-C334-E44A-B4BB-57314F204907}" destId="{CBD669D1-AA45-FA49-AC4E-EC0E52F7635C}" srcOrd="0" destOrd="0" parTransId="{8BD639F4-AA14-5E45-8076-D208970A4FBD}" sibTransId="{17E654F5-3973-8D4D-AFCB-C023DF26B1C0}"/>
    <dgm:cxn modelId="{FE69FE5D-5C1A-9548-A757-FDA26DDEDE8A}" type="presOf" srcId="{CBD669D1-AA45-FA49-AC4E-EC0E52F7635C}" destId="{E2CA7897-8D85-6C42-B849-B0DBF01B8B2D}" srcOrd="0" destOrd="0" presId="urn:microsoft.com/office/officeart/2005/8/layout/vList2"/>
    <dgm:cxn modelId="{4B4CE43D-7E9A-EB47-9B4A-FCA7C8214FD8}" srcId="{44024D5A-392B-0742-9DC1-D8DE6229663C}" destId="{9D8CE14E-12E3-5B44-9E8B-A11F86E6240F}" srcOrd="1" destOrd="0" parTransId="{D0287C76-EF7F-4B47-8CE2-91870939CBFE}" sibTransId="{8959907F-7932-8A46-A551-EF2DBC5B4C31}"/>
    <dgm:cxn modelId="{869F5C3B-F560-174C-9768-820669EE500E}" srcId="{44024D5A-392B-0742-9DC1-D8DE6229663C}" destId="{5522C15B-FE81-5D4A-9468-B17F3B1A7A4A}" srcOrd="2" destOrd="0" parTransId="{ADB78D35-C3C3-7542-B8FA-ACD796F7B420}" sibTransId="{F6A4E9A8-2F6A-E641-8C82-7477902AD2A2}"/>
    <dgm:cxn modelId="{0BD3288B-D70E-3345-8126-01DB35A997C2}" type="presOf" srcId="{A9994C80-B8B0-6E4B-98FD-AD1A5C28627F}" destId="{837C90C1-C82D-5A42-A080-C6E4873C997A}" srcOrd="0" destOrd="4" presId="urn:microsoft.com/office/officeart/2005/8/layout/vList2"/>
    <dgm:cxn modelId="{F5752944-5A20-384B-B475-7801FBB10E67}" type="presOf" srcId="{943113AF-1B1D-AD44-B439-85FB26EAB323}" destId="{837C90C1-C82D-5A42-A080-C6E4873C997A}" srcOrd="0" destOrd="7" presId="urn:microsoft.com/office/officeart/2005/8/layout/vList2"/>
    <dgm:cxn modelId="{477990ED-A739-7749-BBEC-E1B079F54D2F}" type="presParOf" srcId="{FF903BF7-6F65-0D4B-AF01-C58E1B6AE603}" destId="{E2CA7897-8D85-6C42-B849-B0DBF01B8B2D}" srcOrd="0" destOrd="0" presId="urn:microsoft.com/office/officeart/2005/8/layout/vList2"/>
    <dgm:cxn modelId="{0F9FC024-F136-094B-B966-AFF3EAA63E3C}" type="presParOf" srcId="{FF903BF7-6F65-0D4B-AF01-C58E1B6AE603}" destId="{837C90C1-C82D-5A42-A080-C6E4873C997A}" srcOrd="1" destOrd="0" presId="urn:microsoft.com/office/officeart/2005/8/layout/vList2"/>
    <dgm:cxn modelId="{8ADE128E-77E5-0644-8167-B3C534B37AFA}" type="presParOf" srcId="{FF903BF7-6F65-0D4B-AF01-C58E1B6AE603}" destId="{3C6042CF-CEB2-FF4D-9152-14371C5DA10B}" srcOrd="2" destOrd="0" presId="urn:microsoft.com/office/officeart/2005/8/layout/vList2"/>
    <dgm:cxn modelId="{F830FC44-4A03-4347-8577-86ADE4883777}" type="presParOf" srcId="{FF903BF7-6F65-0D4B-AF01-C58E1B6AE603}" destId="{841AE3EB-36E3-0946-AE2C-4978354641F0}" srcOrd="3" destOrd="0" presId="urn:microsoft.com/office/officeart/2005/8/layout/vList2"/>
    <dgm:cxn modelId="{CDC2DC07-92A0-C542-9A6D-21E0A6E95A9D}" type="presParOf" srcId="{FF903BF7-6F65-0D4B-AF01-C58E1B6AE603}" destId="{60814A98-9E39-EF4D-8ABE-DB51C77ED56D}" srcOrd="4" destOrd="0" presId="urn:microsoft.com/office/officeart/2005/8/layout/vList2"/>
    <dgm:cxn modelId="{29972CC3-ED11-DF42-9235-2BC9A28AEF09}" type="presParOf" srcId="{FF903BF7-6F65-0D4B-AF01-C58E1B6AE603}" destId="{320B6AB9-AAFD-CB42-8ED9-B85640E5A206}" srcOrd="5" destOrd="0" presId="urn:microsoft.com/office/officeart/2005/8/layout/vList2"/>
    <dgm:cxn modelId="{8B41A063-EAAF-554C-95C8-66428BB18FAF}" type="presParOf" srcId="{FF903BF7-6F65-0D4B-AF01-C58E1B6AE603}" destId="{CB93936A-9AB5-E24F-BEE5-A2D5062A6A3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811385F8-D520-2E42-A398-CE6FF4570D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9138FFD1-184E-8040-A6D6-C0315CF98BDE}">
      <dgm:prSet/>
      <dgm:spPr/>
      <dgm:t>
        <a:bodyPr/>
        <a:lstStyle/>
        <a:p>
          <a:r>
            <a:rPr lang="es-CO" dirty="0"/>
            <a:t>Acciones que permiten verificar el cumplimiento del plan de intervención en el desempeño ocupacional de la persona, la satisfacción y la adherencia al programa por parte de todos los actores.</a:t>
          </a:r>
        </a:p>
      </dgm:t>
    </dgm:pt>
    <dgm:pt modelId="{795DE97A-0147-2848-ACDF-22180581A579}" type="parTrans" cxnId="{53791256-E7DF-2842-B5B2-2DFF1F5802CA}">
      <dgm:prSet/>
      <dgm:spPr/>
      <dgm:t>
        <a:bodyPr/>
        <a:lstStyle/>
        <a:p>
          <a:endParaRPr lang="es-MX"/>
        </a:p>
      </dgm:t>
    </dgm:pt>
    <dgm:pt modelId="{FB93A755-643E-3141-B0BA-AF5900AD51B7}" type="sibTrans" cxnId="{53791256-E7DF-2842-B5B2-2DFF1F5802CA}">
      <dgm:prSet/>
      <dgm:spPr/>
      <dgm:t>
        <a:bodyPr/>
        <a:lstStyle/>
        <a:p>
          <a:endParaRPr lang="es-MX"/>
        </a:p>
      </dgm:t>
    </dgm:pt>
    <dgm:pt modelId="{864710FD-C619-1246-AA25-73586A45FBAC}">
      <dgm:prSet/>
      <dgm:spPr/>
      <dgm:t>
        <a:bodyPr/>
        <a:lstStyle/>
        <a:p>
          <a:r>
            <a:rPr lang="es-CO" dirty="0"/>
            <a:t>Sistematización de la información de las actividades de seguimiento que se realizan al trabajador que se ha reintegrado por parte de la ARL y termina con los informes a las respectivas direcciones territoriales del M del T, conclusiones e indicadores de cumplimiento, estructura y cobertura del Programa de RI para la RL y O. </a:t>
          </a:r>
        </a:p>
      </dgm:t>
    </dgm:pt>
    <dgm:pt modelId="{29689FDB-582C-1B4E-95AA-FFB4E32B06D8}" type="parTrans" cxnId="{4D1FD5AA-6D11-0B41-8EBF-78635006AD3E}">
      <dgm:prSet/>
      <dgm:spPr/>
      <dgm:t>
        <a:bodyPr/>
        <a:lstStyle/>
        <a:p>
          <a:endParaRPr lang="es-MX"/>
        </a:p>
      </dgm:t>
    </dgm:pt>
    <dgm:pt modelId="{42A968CD-A874-EE4E-9EA2-F9956B74B0F8}" type="sibTrans" cxnId="{4D1FD5AA-6D11-0B41-8EBF-78635006AD3E}">
      <dgm:prSet/>
      <dgm:spPr/>
      <dgm:t>
        <a:bodyPr/>
        <a:lstStyle/>
        <a:p>
          <a:endParaRPr lang="es-MX"/>
        </a:p>
      </dgm:t>
    </dgm:pt>
    <dgm:pt modelId="{83AFAE38-E0FC-AE40-AD19-19A93534BB40}" type="pres">
      <dgm:prSet presAssocID="{811385F8-D520-2E42-A398-CE6FF4570D68}" presName="linear" presStyleCnt="0">
        <dgm:presLayoutVars>
          <dgm:animLvl val="lvl"/>
          <dgm:resizeHandles val="exact"/>
        </dgm:presLayoutVars>
      </dgm:prSet>
      <dgm:spPr/>
      <dgm:t>
        <a:bodyPr/>
        <a:lstStyle/>
        <a:p>
          <a:endParaRPr lang="es-ES"/>
        </a:p>
      </dgm:t>
    </dgm:pt>
    <dgm:pt modelId="{74CEC8D0-3D31-044C-A506-6E410EBB51E1}" type="pres">
      <dgm:prSet presAssocID="{9138FFD1-184E-8040-A6D6-C0315CF98BDE}" presName="parentText" presStyleLbl="node1" presStyleIdx="0" presStyleCnt="2">
        <dgm:presLayoutVars>
          <dgm:chMax val="0"/>
          <dgm:bulletEnabled val="1"/>
        </dgm:presLayoutVars>
      </dgm:prSet>
      <dgm:spPr/>
      <dgm:t>
        <a:bodyPr/>
        <a:lstStyle/>
        <a:p>
          <a:endParaRPr lang="es-ES"/>
        </a:p>
      </dgm:t>
    </dgm:pt>
    <dgm:pt modelId="{B60DE033-009C-CC42-844B-56BFF3508979}" type="pres">
      <dgm:prSet presAssocID="{FB93A755-643E-3141-B0BA-AF5900AD51B7}" presName="spacer" presStyleCnt="0"/>
      <dgm:spPr/>
    </dgm:pt>
    <dgm:pt modelId="{5338B037-29A6-0F40-AFD9-BC7087031742}" type="pres">
      <dgm:prSet presAssocID="{864710FD-C619-1246-AA25-73586A45FBAC}" presName="parentText" presStyleLbl="node1" presStyleIdx="1" presStyleCnt="2">
        <dgm:presLayoutVars>
          <dgm:chMax val="0"/>
          <dgm:bulletEnabled val="1"/>
        </dgm:presLayoutVars>
      </dgm:prSet>
      <dgm:spPr/>
      <dgm:t>
        <a:bodyPr/>
        <a:lstStyle/>
        <a:p>
          <a:endParaRPr lang="es-ES"/>
        </a:p>
      </dgm:t>
    </dgm:pt>
  </dgm:ptLst>
  <dgm:cxnLst>
    <dgm:cxn modelId="{53791256-E7DF-2842-B5B2-2DFF1F5802CA}" srcId="{811385F8-D520-2E42-A398-CE6FF4570D68}" destId="{9138FFD1-184E-8040-A6D6-C0315CF98BDE}" srcOrd="0" destOrd="0" parTransId="{795DE97A-0147-2848-ACDF-22180581A579}" sibTransId="{FB93A755-643E-3141-B0BA-AF5900AD51B7}"/>
    <dgm:cxn modelId="{B2653480-C9BF-C646-AACE-CAFAF6B3161F}" type="presOf" srcId="{9138FFD1-184E-8040-A6D6-C0315CF98BDE}" destId="{74CEC8D0-3D31-044C-A506-6E410EBB51E1}" srcOrd="0" destOrd="0" presId="urn:microsoft.com/office/officeart/2005/8/layout/vList2"/>
    <dgm:cxn modelId="{741FB712-4E97-564A-A731-00A933DF5432}" type="presOf" srcId="{811385F8-D520-2E42-A398-CE6FF4570D68}" destId="{83AFAE38-E0FC-AE40-AD19-19A93534BB40}" srcOrd="0" destOrd="0" presId="urn:microsoft.com/office/officeart/2005/8/layout/vList2"/>
    <dgm:cxn modelId="{5AF01866-D75A-7F41-8DDB-60F9A8EB59A3}" type="presOf" srcId="{864710FD-C619-1246-AA25-73586A45FBAC}" destId="{5338B037-29A6-0F40-AFD9-BC7087031742}" srcOrd="0" destOrd="0" presId="urn:microsoft.com/office/officeart/2005/8/layout/vList2"/>
    <dgm:cxn modelId="{4D1FD5AA-6D11-0B41-8EBF-78635006AD3E}" srcId="{811385F8-D520-2E42-A398-CE6FF4570D68}" destId="{864710FD-C619-1246-AA25-73586A45FBAC}" srcOrd="1" destOrd="0" parTransId="{29689FDB-582C-1B4E-95AA-FFB4E32B06D8}" sibTransId="{42A968CD-A874-EE4E-9EA2-F9956B74B0F8}"/>
    <dgm:cxn modelId="{6922C9F4-D52F-F24E-9778-8F503D44E74E}" type="presParOf" srcId="{83AFAE38-E0FC-AE40-AD19-19A93534BB40}" destId="{74CEC8D0-3D31-044C-A506-6E410EBB51E1}" srcOrd="0" destOrd="0" presId="urn:microsoft.com/office/officeart/2005/8/layout/vList2"/>
    <dgm:cxn modelId="{7557696A-F8CB-CE43-89F2-831841B3D756}" type="presParOf" srcId="{83AFAE38-E0FC-AE40-AD19-19A93534BB40}" destId="{B60DE033-009C-CC42-844B-56BFF3508979}" srcOrd="1" destOrd="0" presId="urn:microsoft.com/office/officeart/2005/8/layout/vList2"/>
    <dgm:cxn modelId="{27F2D251-6662-654F-9CEC-A25C685A75E6}" type="presParOf" srcId="{83AFAE38-E0FC-AE40-AD19-19A93534BB40}" destId="{5338B037-29A6-0F40-AFD9-BC708703174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4FB30733-3723-2A48-9380-78F4E0A3D3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739E302F-E8EA-0944-81E1-B81DD189C6E7}">
      <dgm:prSet/>
      <dgm:spPr/>
      <dgm:t>
        <a:bodyPr/>
        <a:lstStyle/>
        <a:p>
          <a:r>
            <a:rPr lang="es-CO" dirty="0"/>
            <a:t>Quien la emite:</a:t>
          </a:r>
        </a:p>
      </dgm:t>
    </dgm:pt>
    <dgm:pt modelId="{366D4F84-324C-2C40-B2EA-2D5A954D828C}" type="parTrans" cxnId="{85BDFDA7-EA9B-B94A-B8B8-485E60C39028}">
      <dgm:prSet/>
      <dgm:spPr/>
      <dgm:t>
        <a:bodyPr/>
        <a:lstStyle/>
        <a:p>
          <a:endParaRPr lang="es-MX"/>
        </a:p>
      </dgm:t>
    </dgm:pt>
    <dgm:pt modelId="{3797E18B-510F-984F-A08A-94FB4C5F083F}" type="sibTrans" cxnId="{85BDFDA7-EA9B-B94A-B8B8-485E60C39028}">
      <dgm:prSet/>
      <dgm:spPr/>
      <dgm:t>
        <a:bodyPr/>
        <a:lstStyle/>
        <a:p>
          <a:endParaRPr lang="es-MX"/>
        </a:p>
      </dgm:t>
    </dgm:pt>
    <dgm:pt modelId="{C0C802C6-D4E3-664C-945C-5B44BB978F9C}">
      <dgm:prSet/>
      <dgm:spPr/>
      <dgm:t>
        <a:bodyPr/>
        <a:lstStyle/>
        <a:p>
          <a:r>
            <a:rPr lang="es-CO" dirty="0"/>
            <a:t>Pronóstico:</a:t>
          </a:r>
        </a:p>
      </dgm:t>
    </dgm:pt>
    <dgm:pt modelId="{B69355A9-5638-7044-B6B8-44F6F1EC4D01}" type="parTrans" cxnId="{8D88D075-64E4-8D41-939C-91EC2A421600}">
      <dgm:prSet/>
      <dgm:spPr/>
      <dgm:t>
        <a:bodyPr/>
        <a:lstStyle/>
        <a:p>
          <a:endParaRPr lang="es-MX"/>
        </a:p>
      </dgm:t>
    </dgm:pt>
    <dgm:pt modelId="{1FF64FE5-B38E-B04E-A288-682397D33D8A}" type="sibTrans" cxnId="{8D88D075-64E4-8D41-939C-91EC2A421600}">
      <dgm:prSet/>
      <dgm:spPr/>
      <dgm:t>
        <a:bodyPr/>
        <a:lstStyle/>
        <a:p>
          <a:endParaRPr lang="es-MX"/>
        </a:p>
      </dgm:t>
    </dgm:pt>
    <dgm:pt modelId="{9DFA0B1A-4DBE-844A-92BF-7707FE51BDBF}">
      <dgm:prSet/>
      <dgm:spPr/>
      <dgm:t>
        <a:bodyPr/>
        <a:lstStyle/>
        <a:p>
          <a:r>
            <a:rPr lang="es-CO" dirty="0"/>
            <a:t>Tener en cuenta:</a:t>
          </a:r>
        </a:p>
      </dgm:t>
    </dgm:pt>
    <dgm:pt modelId="{0BE0E458-66E6-0643-9E45-B5D9F6DFEE39}" type="parTrans" cxnId="{BEB505B9-4D52-E143-8B39-D0E2CB7DE720}">
      <dgm:prSet/>
      <dgm:spPr/>
      <dgm:t>
        <a:bodyPr/>
        <a:lstStyle/>
        <a:p>
          <a:endParaRPr lang="es-MX"/>
        </a:p>
      </dgm:t>
    </dgm:pt>
    <dgm:pt modelId="{6ABC4F1D-D3A2-B941-8AC4-1BC21972F138}" type="sibTrans" cxnId="{BEB505B9-4D52-E143-8B39-D0E2CB7DE720}">
      <dgm:prSet/>
      <dgm:spPr/>
      <dgm:t>
        <a:bodyPr/>
        <a:lstStyle/>
        <a:p>
          <a:endParaRPr lang="es-MX"/>
        </a:p>
      </dgm:t>
    </dgm:pt>
    <dgm:pt modelId="{3FE048BB-9220-BB46-BDFD-C24E5B108E32}">
      <dgm:prSet/>
      <dgm:spPr/>
      <dgm:t>
        <a:bodyPr/>
        <a:lstStyle/>
        <a:p>
          <a:r>
            <a:rPr lang="es-CO" dirty="0"/>
            <a:t>Variables y factores contextuales ambientales o personales que obstaculizan o facilitan el proceso de rehabilitación, incluyendo el tipo de vinculación laboral.</a:t>
          </a:r>
        </a:p>
      </dgm:t>
    </dgm:pt>
    <dgm:pt modelId="{26DEE1DC-39A0-AF44-BDD1-7FBA69325BAC}" type="parTrans" cxnId="{E39F7814-665B-7F42-8B6C-73B722F968AC}">
      <dgm:prSet/>
      <dgm:spPr/>
      <dgm:t>
        <a:bodyPr/>
        <a:lstStyle/>
        <a:p>
          <a:endParaRPr lang="es-MX"/>
        </a:p>
      </dgm:t>
    </dgm:pt>
    <dgm:pt modelId="{B430A788-F28E-884B-AC58-47CDB1B69ED3}" type="sibTrans" cxnId="{E39F7814-665B-7F42-8B6C-73B722F968AC}">
      <dgm:prSet/>
      <dgm:spPr/>
      <dgm:t>
        <a:bodyPr/>
        <a:lstStyle/>
        <a:p>
          <a:endParaRPr lang="es-MX"/>
        </a:p>
      </dgm:t>
    </dgm:pt>
    <dgm:pt modelId="{2782DDBF-2A54-1D44-A54B-564A185948A0}">
      <dgm:prSet/>
      <dgm:spPr/>
      <dgm:t>
        <a:bodyPr/>
        <a:lstStyle/>
        <a:p>
          <a:r>
            <a:rPr lang="es-CO" dirty="0"/>
            <a:t>Se establece </a:t>
          </a:r>
        </a:p>
      </dgm:t>
    </dgm:pt>
    <dgm:pt modelId="{211AE7CD-BC86-814C-AD34-49D8F9BD8E3B}" type="parTrans" cxnId="{5C38FBDE-832F-544E-80E0-5EC33B65CA4C}">
      <dgm:prSet/>
      <dgm:spPr/>
      <dgm:t>
        <a:bodyPr/>
        <a:lstStyle/>
        <a:p>
          <a:endParaRPr lang="es-MX"/>
        </a:p>
      </dgm:t>
    </dgm:pt>
    <dgm:pt modelId="{B29504F1-AA2B-1542-A05F-13D0F27AAF6C}" type="sibTrans" cxnId="{5C38FBDE-832F-544E-80E0-5EC33B65CA4C}">
      <dgm:prSet/>
      <dgm:spPr/>
      <dgm:t>
        <a:bodyPr/>
        <a:lstStyle/>
        <a:p>
          <a:endParaRPr lang="es-MX"/>
        </a:p>
      </dgm:t>
    </dgm:pt>
    <dgm:pt modelId="{1C043121-DED7-6349-8DB7-277908D717DC}">
      <dgm:prSet/>
      <dgm:spPr/>
      <dgm:t>
        <a:bodyPr/>
        <a:lstStyle/>
        <a:p>
          <a:r>
            <a:rPr lang="es-CO" dirty="0"/>
            <a:t>El plan y las metas de rehabilitación. </a:t>
          </a:r>
        </a:p>
      </dgm:t>
    </dgm:pt>
    <dgm:pt modelId="{4E97F4D6-B01B-9B4E-8FD8-015FDEA792FE}" type="parTrans" cxnId="{766B649B-217A-634D-9D9E-058509CFB3C1}">
      <dgm:prSet/>
      <dgm:spPr/>
      <dgm:t>
        <a:bodyPr/>
        <a:lstStyle/>
        <a:p>
          <a:endParaRPr lang="es-MX"/>
        </a:p>
      </dgm:t>
    </dgm:pt>
    <dgm:pt modelId="{379A7CF8-3CF8-D441-99BA-D8BA8CB376AE}" type="sibTrans" cxnId="{766B649B-217A-634D-9D9E-058509CFB3C1}">
      <dgm:prSet/>
      <dgm:spPr/>
      <dgm:t>
        <a:bodyPr/>
        <a:lstStyle/>
        <a:p>
          <a:endParaRPr lang="es-MX"/>
        </a:p>
      </dgm:t>
    </dgm:pt>
    <dgm:pt modelId="{40FFACDE-0E01-344E-8411-4C8E0AF2A762}">
      <dgm:prSet/>
      <dgm:spPr/>
      <dgm:t>
        <a:bodyPr/>
        <a:lstStyle/>
        <a:p>
          <a:r>
            <a:rPr lang="es-CO" dirty="0"/>
            <a:t>Pronóstico funcional y ocupacional.</a:t>
          </a:r>
        </a:p>
      </dgm:t>
    </dgm:pt>
    <dgm:pt modelId="{9C2BFE92-4697-9249-8CDB-3F132C14B80F}" type="parTrans" cxnId="{22074C5A-9EE7-9044-B006-5FA6C72A5B32}">
      <dgm:prSet/>
      <dgm:spPr/>
      <dgm:t>
        <a:bodyPr/>
        <a:lstStyle/>
        <a:p>
          <a:endParaRPr lang="es-MX"/>
        </a:p>
      </dgm:t>
    </dgm:pt>
    <dgm:pt modelId="{C86BAF51-DD20-5B41-8D50-EAFE500958B3}" type="sibTrans" cxnId="{22074C5A-9EE7-9044-B006-5FA6C72A5B32}">
      <dgm:prSet/>
      <dgm:spPr/>
      <dgm:t>
        <a:bodyPr/>
        <a:lstStyle/>
        <a:p>
          <a:endParaRPr lang="es-MX"/>
        </a:p>
      </dgm:t>
    </dgm:pt>
    <dgm:pt modelId="{9D1D4838-4D77-1B49-9B18-3E6761647F28}">
      <dgm:prSet/>
      <dgm:spPr/>
      <dgm:t>
        <a:bodyPr/>
        <a:lstStyle/>
        <a:p>
          <a:r>
            <a:rPr lang="es-CO" dirty="0"/>
            <a:t>Md tratante, fisiatra, médico especialista en SST o SO con apoyo del equipo interdisciplinario</a:t>
          </a:r>
        </a:p>
      </dgm:t>
    </dgm:pt>
    <dgm:pt modelId="{69E29304-A69F-E945-BDA7-A7A2E4133333}" type="parTrans" cxnId="{06C4FD06-F67F-8E4A-BE24-2E051D701C34}">
      <dgm:prSet/>
      <dgm:spPr/>
      <dgm:t>
        <a:bodyPr/>
        <a:lstStyle/>
        <a:p>
          <a:endParaRPr lang="es-MX"/>
        </a:p>
      </dgm:t>
    </dgm:pt>
    <dgm:pt modelId="{684D7525-5350-0D4B-8091-46C4C92504E5}" type="sibTrans" cxnId="{06C4FD06-F67F-8E4A-BE24-2E051D701C34}">
      <dgm:prSet/>
      <dgm:spPr/>
      <dgm:t>
        <a:bodyPr/>
        <a:lstStyle/>
        <a:p>
          <a:endParaRPr lang="es-MX"/>
        </a:p>
      </dgm:t>
    </dgm:pt>
    <dgm:pt modelId="{5B36242D-3F58-C242-9E97-57D6BBF89506}">
      <dgm:prSet/>
      <dgm:spPr/>
      <dgm:t>
        <a:bodyPr/>
        <a:lstStyle/>
        <a:p>
          <a:r>
            <a:rPr lang="es-CO" dirty="0"/>
            <a:t>Análisis de todos los elementos de las actividades de diagnóstico es indispensable para definir un pronóstico real, que permita orientar a la persona hacia su futuro ocupacional. </a:t>
          </a:r>
        </a:p>
      </dgm:t>
    </dgm:pt>
    <dgm:pt modelId="{36A18C71-3135-9F46-9DC8-AB6D2585755A}" type="parTrans" cxnId="{80DE7202-8941-3E48-8020-274EEF07FFA4}">
      <dgm:prSet/>
      <dgm:spPr/>
      <dgm:t>
        <a:bodyPr/>
        <a:lstStyle/>
        <a:p>
          <a:endParaRPr lang="es-MX"/>
        </a:p>
      </dgm:t>
    </dgm:pt>
    <dgm:pt modelId="{360F8471-44C9-CC44-895C-DDB034AE6A25}" type="sibTrans" cxnId="{80DE7202-8941-3E48-8020-274EEF07FFA4}">
      <dgm:prSet/>
      <dgm:spPr/>
      <dgm:t>
        <a:bodyPr/>
        <a:lstStyle/>
        <a:p>
          <a:endParaRPr lang="es-MX"/>
        </a:p>
      </dgm:t>
    </dgm:pt>
    <dgm:pt modelId="{A21FB7A3-E322-7B44-B8AD-0D82FF5B4340}">
      <dgm:prSet/>
      <dgm:spPr/>
      <dgm:t>
        <a:bodyPr/>
        <a:lstStyle/>
        <a:p>
          <a:r>
            <a:rPr lang="es-CO" dirty="0"/>
            <a:t>Definición concertada del equipo interdisciplinario en la definición del (verdadera curva de la evolución y permitan hacer los ajustes al plan de rehabilitación establecido).</a:t>
          </a:r>
        </a:p>
      </dgm:t>
    </dgm:pt>
    <dgm:pt modelId="{E73373EF-C924-CC4C-8DD6-A8A90FAE55BF}" type="parTrans" cxnId="{86AEE53D-DEA3-AE44-B312-43E6A0DDD8B3}">
      <dgm:prSet/>
      <dgm:spPr/>
      <dgm:t>
        <a:bodyPr/>
        <a:lstStyle/>
        <a:p>
          <a:endParaRPr lang="es-MX"/>
        </a:p>
      </dgm:t>
    </dgm:pt>
    <dgm:pt modelId="{911ED11C-CA79-E247-B5F2-9AD589C3AE89}" type="sibTrans" cxnId="{86AEE53D-DEA3-AE44-B312-43E6A0DDD8B3}">
      <dgm:prSet/>
      <dgm:spPr/>
      <dgm:t>
        <a:bodyPr/>
        <a:lstStyle/>
        <a:p>
          <a:endParaRPr lang="es-MX"/>
        </a:p>
      </dgm:t>
    </dgm:pt>
    <dgm:pt modelId="{037C96A4-87D9-994D-A7F8-94AF441A130A}" type="pres">
      <dgm:prSet presAssocID="{4FB30733-3723-2A48-9380-78F4E0A3D313}" presName="linear" presStyleCnt="0">
        <dgm:presLayoutVars>
          <dgm:animLvl val="lvl"/>
          <dgm:resizeHandles val="exact"/>
        </dgm:presLayoutVars>
      </dgm:prSet>
      <dgm:spPr/>
      <dgm:t>
        <a:bodyPr/>
        <a:lstStyle/>
        <a:p>
          <a:endParaRPr lang="es-ES"/>
        </a:p>
      </dgm:t>
    </dgm:pt>
    <dgm:pt modelId="{F31431CF-EC78-B64C-85AF-87F16FE911A0}" type="pres">
      <dgm:prSet presAssocID="{739E302F-E8EA-0944-81E1-B81DD189C6E7}" presName="parentText" presStyleLbl="node1" presStyleIdx="0" presStyleCnt="5">
        <dgm:presLayoutVars>
          <dgm:chMax val="0"/>
          <dgm:bulletEnabled val="1"/>
        </dgm:presLayoutVars>
      </dgm:prSet>
      <dgm:spPr/>
      <dgm:t>
        <a:bodyPr/>
        <a:lstStyle/>
        <a:p>
          <a:endParaRPr lang="es-ES"/>
        </a:p>
      </dgm:t>
    </dgm:pt>
    <dgm:pt modelId="{EDC98ECE-5511-F149-8793-CE1D1E9A496B}" type="pres">
      <dgm:prSet presAssocID="{739E302F-E8EA-0944-81E1-B81DD189C6E7}" presName="childText" presStyleLbl="revTx" presStyleIdx="0" presStyleCnt="5">
        <dgm:presLayoutVars>
          <dgm:bulletEnabled val="1"/>
        </dgm:presLayoutVars>
      </dgm:prSet>
      <dgm:spPr/>
      <dgm:t>
        <a:bodyPr/>
        <a:lstStyle/>
        <a:p>
          <a:endParaRPr lang="es-ES"/>
        </a:p>
      </dgm:t>
    </dgm:pt>
    <dgm:pt modelId="{79EF3D95-2BA8-4C4F-B405-8D1CB9FA5626}" type="pres">
      <dgm:prSet presAssocID="{C0C802C6-D4E3-664C-945C-5B44BB978F9C}" presName="parentText" presStyleLbl="node1" presStyleIdx="1" presStyleCnt="5">
        <dgm:presLayoutVars>
          <dgm:chMax val="0"/>
          <dgm:bulletEnabled val="1"/>
        </dgm:presLayoutVars>
      </dgm:prSet>
      <dgm:spPr/>
      <dgm:t>
        <a:bodyPr/>
        <a:lstStyle/>
        <a:p>
          <a:endParaRPr lang="es-ES"/>
        </a:p>
      </dgm:t>
    </dgm:pt>
    <dgm:pt modelId="{F2B50437-3C50-4640-950A-582DED69EC16}" type="pres">
      <dgm:prSet presAssocID="{C0C802C6-D4E3-664C-945C-5B44BB978F9C}" presName="childText" presStyleLbl="revTx" presStyleIdx="1" presStyleCnt="5">
        <dgm:presLayoutVars>
          <dgm:bulletEnabled val="1"/>
        </dgm:presLayoutVars>
      </dgm:prSet>
      <dgm:spPr/>
      <dgm:t>
        <a:bodyPr/>
        <a:lstStyle/>
        <a:p>
          <a:endParaRPr lang="es-ES"/>
        </a:p>
      </dgm:t>
    </dgm:pt>
    <dgm:pt modelId="{39DBF6BA-FDE0-E640-B530-328E7999DAC1}" type="pres">
      <dgm:prSet presAssocID="{9DFA0B1A-4DBE-844A-92BF-7707FE51BDBF}" presName="parentText" presStyleLbl="node1" presStyleIdx="2" presStyleCnt="5">
        <dgm:presLayoutVars>
          <dgm:chMax val="0"/>
          <dgm:bulletEnabled val="1"/>
        </dgm:presLayoutVars>
      </dgm:prSet>
      <dgm:spPr/>
      <dgm:t>
        <a:bodyPr/>
        <a:lstStyle/>
        <a:p>
          <a:endParaRPr lang="es-ES"/>
        </a:p>
      </dgm:t>
    </dgm:pt>
    <dgm:pt modelId="{D6D2F180-8531-4F44-945B-A032847A38F7}" type="pres">
      <dgm:prSet presAssocID="{9DFA0B1A-4DBE-844A-92BF-7707FE51BDBF}" presName="childText" presStyleLbl="revTx" presStyleIdx="2" presStyleCnt="5">
        <dgm:presLayoutVars>
          <dgm:bulletEnabled val="1"/>
        </dgm:presLayoutVars>
      </dgm:prSet>
      <dgm:spPr/>
      <dgm:t>
        <a:bodyPr/>
        <a:lstStyle/>
        <a:p>
          <a:endParaRPr lang="es-ES"/>
        </a:p>
      </dgm:t>
    </dgm:pt>
    <dgm:pt modelId="{047438E2-DAE1-2846-B09D-673667715709}" type="pres">
      <dgm:prSet presAssocID="{2782DDBF-2A54-1D44-A54B-564A185948A0}" presName="parentText" presStyleLbl="node1" presStyleIdx="3" presStyleCnt="5">
        <dgm:presLayoutVars>
          <dgm:chMax val="0"/>
          <dgm:bulletEnabled val="1"/>
        </dgm:presLayoutVars>
      </dgm:prSet>
      <dgm:spPr/>
      <dgm:t>
        <a:bodyPr/>
        <a:lstStyle/>
        <a:p>
          <a:endParaRPr lang="es-ES"/>
        </a:p>
      </dgm:t>
    </dgm:pt>
    <dgm:pt modelId="{6B203C5D-5F41-4B4A-9156-318522882F3C}" type="pres">
      <dgm:prSet presAssocID="{2782DDBF-2A54-1D44-A54B-564A185948A0}" presName="childText" presStyleLbl="revTx" presStyleIdx="3" presStyleCnt="5">
        <dgm:presLayoutVars>
          <dgm:bulletEnabled val="1"/>
        </dgm:presLayoutVars>
      </dgm:prSet>
      <dgm:spPr/>
      <dgm:t>
        <a:bodyPr/>
        <a:lstStyle/>
        <a:p>
          <a:endParaRPr lang="es-ES"/>
        </a:p>
      </dgm:t>
    </dgm:pt>
    <dgm:pt modelId="{933E4432-54E7-0C45-84A9-315A8811EF5E}" type="pres">
      <dgm:prSet presAssocID="{40FFACDE-0E01-344E-8411-4C8E0AF2A762}" presName="parentText" presStyleLbl="node1" presStyleIdx="4" presStyleCnt="5">
        <dgm:presLayoutVars>
          <dgm:chMax val="0"/>
          <dgm:bulletEnabled val="1"/>
        </dgm:presLayoutVars>
      </dgm:prSet>
      <dgm:spPr/>
      <dgm:t>
        <a:bodyPr/>
        <a:lstStyle/>
        <a:p>
          <a:endParaRPr lang="es-ES"/>
        </a:p>
      </dgm:t>
    </dgm:pt>
    <dgm:pt modelId="{EC2F0F4C-40DB-F54B-B13D-03A6AD94134B}" type="pres">
      <dgm:prSet presAssocID="{40FFACDE-0E01-344E-8411-4C8E0AF2A762}" presName="childText" presStyleLbl="revTx" presStyleIdx="4" presStyleCnt="5">
        <dgm:presLayoutVars>
          <dgm:bulletEnabled val="1"/>
        </dgm:presLayoutVars>
      </dgm:prSet>
      <dgm:spPr/>
      <dgm:t>
        <a:bodyPr/>
        <a:lstStyle/>
        <a:p>
          <a:endParaRPr lang="es-ES"/>
        </a:p>
      </dgm:t>
    </dgm:pt>
  </dgm:ptLst>
  <dgm:cxnLst>
    <dgm:cxn modelId="{09628143-BBFB-6E4E-A01F-92B19DD8F1A8}" type="presOf" srcId="{1C043121-DED7-6349-8DB7-277908D717DC}" destId="{6B203C5D-5F41-4B4A-9156-318522882F3C}" srcOrd="0" destOrd="0" presId="urn:microsoft.com/office/officeart/2005/8/layout/vList2"/>
    <dgm:cxn modelId="{86AEE53D-DEA3-AE44-B312-43E6A0DDD8B3}" srcId="{40FFACDE-0E01-344E-8411-4C8E0AF2A762}" destId="{A21FB7A3-E322-7B44-B8AD-0D82FF5B4340}" srcOrd="0" destOrd="0" parTransId="{E73373EF-C924-CC4C-8DD6-A8A90FAE55BF}" sibTransId="{911ED11C-CA79-E247-B5F2-9AD589C3AE89}"/>
    <dgm:cxn modelId="{2C207F33-D4D6-2D4D-9317-45F69928F70A}" type="presOf" srcId="{5B36242D-3F58-C242-9E97-57D6BBF89506}" destId="{F2B50437-3C50-4640-950A-582DED69EC16}" srcOrd="0" destOrd="0" presId="urn:microsoft.com/office/officeart/2005/8/layout/vList2"/>
    <dgm:cxn modelId="{10077801-8368-EE49-9711-B3EBE08B1219}" type="presOf" srcId="{4FB30733-3723-2A48-9380-78F4E0A3D313}" destId="{037C96A4-87D9-994D-A7F8-94AF441A130A}" srcOrd="0" destOrd="0" presId="urn:microsoft.com/office/officeart/2005/8/layout/vList2"/>
    <dgm:cxn modelId="{B61DBF62-11AA-BB47-84B2-5699507F6232}" type="presOf" srcId="{2782DDBF-2A54-1D44-A54B-564A185948A0}" destId="{047438E2-DAE1-2846-B09D-673667715709}" srcOrd="0" destOrd="0" presId="urn:microsoft.com/office/officeart/2005/8/layout/vList2"/>
    <dgm:cxn modelId="{A911F6F3-9EDC-F14E-B9D5-329B0BB814BA}" type="presOf" srcId="{739E302F-E8EA-0944-81E1-B81DD189C6E7}" destId="{F31431CF-EC78-B64C-85AF-87F16FE911A0}" srcOrd="0" destOrd="0" presId="urn:microsoft.com/office/officeart/2005/8/layout/vList2"/>
    <dgm:cxn modelId="{B34ACE12-D11E-A445-95DF-E33CC0AD7FDE}" type="presOf" srcId="{C0C802C6-D4E3-664C-945C-5B44BB978F9C}" destId="{79EF3D95-2BA8-4C4F-B405-8D1CB9FA5626}" srcOrd="0" destOrd="0" presId="urn:microsoft.com/office/officeart/2005/8/layout/vList2"/>
    <dgm:cxn modelId="{63CD4250-F6A5-2E43-8F55-755F44D8A966}" type="presOf" srcId="{A21FB7A3-E322-7B44-B8AD-0D82FF5B4340}" destId="{EC2F0F4C-40DB-F54B-B13D-03A6AD94134B}" srcOrd="0" destOrd="0" presId="urn:microsoft.com/office/officeart/2005/8/layout/vList2"/>
    <dgm:cxn modelId="{356EE51F-FD92-454F-94FD-D641341F0450}" type="presOf" srcId="{9D1D4838-4D77-1B49-9B18-3E6761647F28}" destId="{EDC98ECE-5511-F149-8793-CE1D1E9A496B}" srcOrd="0" destOrd="0" presId="urn:microsoft.com/office/officeart/2005/8/layout/vList2"/>
    <dgm:cxn modelId="{E39F7814-665B-7F42-8B6C-73B722F968AC}" srcId="{9DFA0B1A-4DBE-844A-92BF-7707FE51BDBF}" destId="{3FE048BB-9220-BB46-BDFD-C24E5B108E32}" srcOrd="0" destOrd="0" parTransId="{26DEE1DC-39A0-AF44-BDD1-7FBA69325BAC}" sibTransId="{B430A788-F28E-884B-AC58-47CDB1B69ED3}"/>
    <dgm:cxn modelId="{43B5292B-7222-0743-A8BE-E5DB11779CB9}" type="presOf" srcId="{40FFACDE-0E01-344E-8411-4C8E0AF2A762}" destId="{933E4432-54E7-0C45-84A9-315A8811EF5E}" srcOrd="0" destOrd="0" presId="urn:microsoft.com/office/officeart/2005/8/layout/vList2"/>
    <dgm:cxn modelId="{8D88D075-64E4-8D41-939C-91EC2A421600}" srcId="{4FB30733-3723-2A48-9380-78F4E0A3D313}" destId="{C0C802C6-D4E3-664C-945C-5B44BB978F9C}" srcOrd="1" destOrd="0" parTransId="{B69355A9-5638-7044-B6B8-44F6F1EC4D01}" sibTransId="{1FF64FE5-B38E-B04E-A288-682397D33D8A}"/>
    <dgm:cxn modelId="{06C4FD06-F67F-8E4A-BE24-2E051D701C34}" srcId="{739E302F-E8EA-0944-81E1-B81DD189C6E7}" destId="{9D1D4838-4D77-1B49-9B18-3E6761647F28}" srcOrd="0" destOrd="0" parTransId="{69E29304-A69F-E945-BDA7-A7A2E4133333}" sibTransId="{684D7525-5350-0D4B-8091-46C4C92504E5}"/>
    <dgm:cxn modelId="{BEB505B9-4D52-E143-8B39-D0E2CB7DE720}" srcId="{4FB30733-3723-2A48-9380-78F4E0A3D313}" destId="{9DFA0B1A-4DBE-844A-92BF-7707FE51BDBF}" srcOrd="2" destOrd="0" parTransId="{0BE0E458-66E6-0643-9E45-B5D9F6DFEE39}" sibTransId="{6ABC4F1D-D3A2-B941-8AC4-1BC21972F138}"/>
    <dgm:cxn modelId="{80DE7202-8941-3E48-8020-274EEF07FFA4}" srcId="{C0C802C6-D4E3-664C-945C-5B44BB978F9C}" destId="{5B36242D-3F58-C242-9E97-57D6BBF89506}" srcOrd="0" destOrd="0" parTransId="{36A18C71-3135-9F46-9DC8-AB6D2585755A}" sibTransId="{360F8471-44C9-CC44-895C-DDB034AE6A25}"/>
    <dgm:cxn modelId="{5C38FBDE-832F-544E-80E0-5EC33B65CA4C}" srcId="{4FB30733-3723-2A48-9380-78F4E0A3D313}" destId="{2782DDBF-2A54-1D44-A54B-564A185948A0}" srcOrd="3" destOrd="0" parTransId="{211AE7CD-BC86-814C-AD34-49D8F9BD8E3B}" sibTransId="{B29504F1-AA2B-1542-A05F-13D0F27AAF6C}"/>
    <dgm:cxn modelId="{A2252D3E-9CE0-234C-95E4-8E6B5217F58C}" type="presOf" srcId="{3FE048BB-9220-BB46-BDFD-C24E5B108E32}" destId="{D6D2F180-8531-4F44-945B-A032847A38F7}" srcOrd="0" destOrd="0" presId="urn:microsoft.com/office/officeart/2005/8/layout/vList2"/>
    <dgm:cxn modelId="{22074C5A-9EE7-9044-B006-5FA6C72A5B32}" srcId="{4FB30733-3723-2A48-9380-78F4E0A3D313}" destId="{40FFACDE-0E01-344E-8411-4C8E0AF2A762}" srcOrd="4" destOrd="0" parTransId="{9C2BFE92-4697-9249-8CDB-3F132C14B80F}" sibTransId="{C86BAF51-DD20-5B41-8D50-EAFE500958B3}"/>
    <dgm:cxn modelId="{A4618571-ADA6-1040-A442-53A7683334ED}" type="presOf" srcId="{9DFA0B1A-4DBE-844A-92BF-7707FE51BDBF}" destId="{39DBF6BA-FDE0-E640-B530-328E7999DAC1}" srcOrd="0" destOrd="0" presId="urn:microsoft.com/office/officeart/2005/8/layout/vList2"/>
    <dgm:cxn modelId="{85BDFDA7-EA9B-B94A-B8B8-485E60C39028}" srcId="{4FB30733-3723-2A48-9380-78F4E0A3D313}" destId="{739E302F-E8EA-0944-81E1-B81DD189C6E7}" srcOrd="0" destOrd="0" parTransId="{366D4F84-324C-2C40-B2EA-2D5A954D828C}" sibTransId="{3797E18B-510F-984F-A08A-94FB4C5F083F}"/>
    <dgm:cxn modelId="{766B649B-217A-634D-9D9E-058509CFB3C1}" srcId="{2782DDBF-2A54-1D44-A54B-564A185948A0}" destId="{1C043121-DED7-6349-8DB7-277908D717DC}" srcOrd="0" destOrd="0" parTransId="{4E97F4D6-B01B-9B4E-8FD8-015FDEA792FE}" sibTransId="{379A7CF8-3CF8-D441-99BA-D8BA8CB376AE}"/>
    <dgm:cxn modelId="{7696661F-F979-E447-B851-C484462F424C}" type="presParOf" srcId="{037C96A4-87D9-994D-A7F8-94AF441A130A}" destId="{F31431CF-EC78-B64C-85AF-87F16FE911A0}" srcOrd="0" destOrd="0" presId="urn:microsoft.com/office/officeart/2005/8/layout/vList2"/>
    <dgm:cxn modelId="{4A00FF07-6729-BE41-8DA8-EDF34986E5E7}" type="presParOf" srcId="{037C96A4-87D9-994D-A7F8-94AF441A130A}" destId="{EDC98ECE-5511-F149-8793-CE1D1E9A496B}" srcOrd="1" destOrd="0" presId="urn:microsoft.com/office/officeart/2005/8/layout/vList2"/>
    <dgm:cxn modelId="{811F1411-2183-304F-B102-6EDBEBE528BD}" type="presParOf" srcId="{037C96A4-87D9-994D-A7F8-94AF441A130A}" destId="{79EF3D95-2BA8-4C4F-B405-8D1CB9FA5626}" srcOrd="2" destOrd="0" presId="urn:microsoft.com/office/officeart/2005/8/layout/vList2"/>
    <dgm:cxn modelId="{E009ADEC-F521-3B44-90E1-041B9B22CA70}" type="presParOf" srcId="{037C96A4-87D9-994D-A7F8-94AF441A130A}" destId="{F2B50437-3C50-4640-950A-582DED69EC16}" srcOrd="3" destOrd="0" presId="urn:microsoft.com/office/officeart/2005/8/layout/vList2"/>
    <dgm:cxn modelId="{AA5192E6-6D31-274C-82D0-140A55A947BA}" type="presParOf" srcId="{037C96A4-87D9-994D-A7F8-94AF441A130A}" destId="{39DBF6BA-FDE0-E640-B530-328E7999DAC1}" srcOrd="4" destOrd="0" presId="urn:microsoft.com/office/officeart/2005/8/layout/vList2"/>
    <dgm:cxn modelId="{1C70DC94-8CFD-964C-8A2E-497ECC369C16}" type="presParOf" srcId="{037C96A4-87D9-994D-A7F8-94AF441A130A}" destId="{D6D2F180-8531-4F44-945B-A032847A38F7}" srcOrd="5" destOrd="0" presId="urn:microsoft.com/office/officeart/2005/8/layout/vList2"/>
    <dgm:cxn modelId="{6ED77FB1-CEA4-7E4C-942C-696377D1D2C9}" type="presParOf" srcId="{037C96A4-87D9-994D-A7F8-94AF441A130A}" destId="{047438E2-DAE1-2846-B09D-673667715709}" srcOrd="6" destOrd="0" presId="urn:microsoft.com/office/officeart/2005/8/layout/vList2"/>
    <dgm:cxn modelId="{76E40734-A812-7C4C-997C-B0AA2DF83638}" type="presParOf" srcId="{037C96A4-87D9-994D-A7F8-94AF441A130A}" destId="{6B203C5D-5F41-4B4A-9156-318522882F3C}" srcOrd="7" destOrd="0" presId="urn:microsoft.com/office/officeart/2005/8/layout/vList2"/>
    <dgm:cxn modelId="{9EB8B473-15FC-6442-A37B-20A224E99E9F}" type="presParOf" srcId="{037C96A4-87D9-994D-A7F8-94AF441A130A}" destId="{933E4432-54E7-0C45-84A9-315A8811EF5E}" srcOrd="8" destOrd="0" presId="urn:microsoft.com/office/officeart/2005/8/layout/vList2"/>
    <dgm:cxn modelId="{A9C5C73C-35BE-6F48-A3C3-854A979BA03C}" type="presParOf" srcId="{037C96A4-87D9-994D-A7F8-94AF441A130A}" destId="{EC2F0F4C-40DB-F54B-B13D-03A6AD94134B}"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C58F6A06-5D14-034D-9E53-696AE0578590}" type="doc">
      <dgm:prSet loTypeId="urn:microsoft.com/office/officeart/2008/layout/RadialCluster" loCatId="list" qsTypeId="urn:microsoft.com/office/officeart/2005/8/quickstyle/simple1" qsCatId="simple" csTypeId="urn:microsoft.com/office/officeart/2005/8/colors/colorful5" csCatId="colorful" phldr="1"/>
      <dgm:spPr/>
      <dgm:t>
        <a:bodyPr/>
        <a:lstStyle/>
        <a:p>
          <a:endParaRPr lang="es-MX"/>
        </a:p>
      </dgm:t>
    </dgm:pt>
    <dgm:pt modelId="{AF0AB806-8660-BC45-B66E-B6470D608271}">
      <dgm:prSet/>
      <dgm:spPr/>
      <dgm:t>
        <a:bodyPr/>
        <a:lstStyle/>
        <a:p>
          <a:r>
            <a:rPr lang="es-CO" dirty="0"/>
            <a:t>3.3. Indicador de estructura</a:t>
          </a:r>
        </a:p>
      </dgm:t>
    </dgm:pt>
    <dgm:pt modelId="{48BC6A08-23A4-7F46-8925-1A1B1645FFB1}" type="sibTrans" cxnId="{3C1E0792-C26F-5947-A688-F10CBB499529}">
      <dgm:prSet/>
      <dgm:spPr/>
      <dgm:t>
        <a:bodyPr/>
        <a:lstStyle/>
        <a:p>
          <a:endParaRPr lang="es-MX"/>
        </a:p>
      </dgm:t>
    </dgm:pt>
    <dgm:pt modelId="{7B599FA2-D272-A54A-A279-32A5ECBF0DC1}" type="parTrans" cxnId="{3C1E0792-C26F-5947-A688-F10CBB499529}">
      <dgm:prSet/>
      <dgm:spPr/>
      <dgm:t>
        <a:bodyPr/>
        <a:lstStyle/>
        <a:p>
          <a:endParaRPr lang="es-MX"/>
        </a:p>
      </dgm:t>
    </dgm:pt>
    <dgm:pt modelId="{8E9A6A09-619F-0043-A4BD-D8EC0C35DBEC}">
      <dgm:prSet/>
      <dgm:spPr/>
      <dgm:t>
        <a:bodyPr/>
        <a:lstStyle/>
        <a:p>
          <a:r>
            <a:rPr lang="es-CO" dirty="0"/>
            <a:t>3.2. Indicadores de resultados</a:t>
          </a:r>
        </a:p>
      </dgm:t>
    </dgm:pt>
    <dgm:pt modelId="{116496D7-2573-BC49-B742-8ED580F1FF31}" type="sibTrans" cxnId="{4482A501-CEEE-7A47-AA73-14DE4ED393F8}">
      <dgm:prSet/>
      <dgm:spPr/>
      <dgm:t>
        <a:bodyPr/>
        <a:lstStyle/>
        <a:p>
          <a:endParaRPr lang="es-MX"/>
        </a:p>
      </dgm:t>
    </dgm:pt>
    <dgm:pt modelId="{5F65C430-B2DD-1941-B4AE-97EC00579740}" type="parTrans" cxnId="{4482A501-CEEE-7A47-AA73-14DE4ED393F8}">
      <dgm:prSet/>
      <dgm:spPr/>
      <dgm:t>
        <a:bodyPr/>
        <a:lstStyle/>
        <a:p>
          <a:endParaRPr lang="es-MX"/>
        </a:p>
      </dgm:t>
    </dgm:pt>
    <dgm:pt modelId="{89F55989-5151-F24C-A06D-F2D1BAFFE385}">
      <dgm:prSet/>
      <dgm:spPr/>
      <dgm:t>
        <a:bodyPr/>
        <a:lstStyle/>
        <a:p>
          <a:r>
            <a:rPr lang="es-CO" dirty="0"/>
            <a:t>3.1. Indicadores de Cobertura</a:t>
          </a:r>
        </a:p>
      </dgm:t>
    </dgm:pt>
    <dgm:pt modelId="{06557260-52D0-C840-B6E2-CC6374BBCFED}" type="sibTrans" cxnId="{B03C9875-0776-FA4C-97B4-96213144A37F}">
      <dgm:prSet/>
      <dgm:spPr/>
      <dgm:t>
        <a:bodyPr/>
        <a:lstStyle/>
        <a:p>
          <a:endParaRPr lang="es-MX"/>
        </a:p>
      </dgm:t>
    </dgm:pt>
    <dgm:pt modelId="{A4D8DE7A-8483-514F-A5FA-E7A1BC18918F}" type="parTrans" cxnId="{B03C9875-0776-FA4C-97B4-96213144A37F}">
      <dgm:prSet/>
      <dgm:spPr/>
      <dgm:t>
        <a:bodyPr/>
        <a:lstStyle/>
        <a:p>
          <a:endParaRPr lang="es-MX"/>
        </a:p>
      </dgm:t>
    </dgm:pt>
    <dgm:pt modelId="{82840D33-372C-D345-BE7C-4053FAF0422B}">
      <dgm:prSet/>
      <dgm:spPr/>
      <dgm:t>
        <a:bodyPr/>
        <a:lstStyle/>
        <a:p>
          <a:r>
            <a:rPr lang="es-CO" dirty="0"/>
            <a:t>Los indicadores mínimos sugeridos para el seguimiento del Programa de rehabilitación integral para la reincorporación laboral y ocupacional en el sistema general de riesgos laborales son:</a:t>
          </a:r>
        </a:p>
      </dgm:t>
    </dgm:pt>
    <dgm:pt modelId="{6ACC0A88-CD98-F845-A3C3-E8B17F168387}" type="sibTrans" cxnId="{2D5A70B1-AF4B-B94F-A3F6-228B532805E5}">
      <dgm:prSet/>
      <dgm:spPr/>
      <dgm:t>
        <a:bodyPr/>
        <a:lstStyle/>
        <a:p>
          <a:endParaRPr lang="es-MX"/>
        </a:p>
      </dgm:t>
    </dgm:pt>
    <dgm:pt modelId="{3BD905AE-EC67-3743-938B-3F56485F3C2F}" type="parTrans" cxnId="{2D5A70B1-AF4B-B94F-A3F6-228B532805E5}">
      <dgm:prSet/>
      <dgm:spPr/>
      <dgm:t>
        <a:bodyPr/>
        <a:lstStyle/>
        <a:p>
          <a:endParaRPr lang="es-MX"/>
        </a:p>
      </dgm:t>
    </dgm:pt>
    <dgm:pt modelId="{F84C3801-4DE7-C141-9819-6E15E04F579D}" type="pres">
      <dgm:prSet presAssocID="{C58F6A06-5D14-034D-9E53-696AE0578590}" presName="Name0" presStyleCnt="0">
        <dgm:presLayoutVars>
          <dgm:chMax val="1"/>
          <dgm:chPref val="1"/>
          <dgm:dir/>
          <dgm:animOne val="branch"/>
          <dgm:animLvl val="lvl"/>
        </dgm:presLayoutVars>
      </dgm:prSet>
      <dgm:spPr/>
      <dgm:t>
        <a:bodyPr/>
        <a:lstStyle/>
        <a:p>
          <a:endParaRPr lang="es-ES"/>
        </a:p>
      </dgm:t>
    </dgm:pt>
    <dgm:pt modelId="{5B743B4B-8CB8-FA41-8BEE-BC05517246D4}" type="pres">
      <dgm:prSet presAssocID="{82840D33-372C-D345-BE7C-4053FAF0422B}" presName="singleCycle" presStyleCnt="0"/>
      <dgm:spPr/>
    </dgm:pt>
    <dgm:pt modelId="{0C73D580-657B-CE45-8DA6-D753421E556C}" type="pres">
      <dgm:prSet presAssocID="{82840D33-372C-D345-BE7C-4053FAF0422B}" presName="singleCenter" presStyleLbl="node1" presStyleIdx="0" presStyleCnt="4" custScaleX="338188" custLinFactNeighborY="-11840">
        <dgm:presLayoutVars>
          <dgm:chMax val="7"/>
          <dgm:chPref val="7"/>
        </dgm:presLayoutVars>
      </dgm:prSet>
      <dgm:spPr/>
      <dgm:t>
        <a:bodyPr/>
        <a:lstStyle/>
        <a:p>
          <a:endParaRPr lang="es-ES"/>
        </a:p>
      </dgm:t>
    </dgm:pt>
    <dgm:pt modelId="{90660E1E-6FC0-3A42-9A86-DA60BA72BBC7}" type="pres">
      <dgm:prSet presAssocID="{A4D8DE7A-8483-514F-A5FA-E7A1BC18918F}" presName="Name56" presStyleLbl="parChTrans1D2" presStyleIdx="0" presStyleCnt="3"/>
      <dgm:spPr/>
      <dgm:t>
        <a:bodyPr/>
        <a:lstStyle/>
        <a:p>
          <a:endParaRPr lang="es-ES"/>
        </a:p>
      </dgm:t>
    </dgm:pt>
    <dgm:pt modelId="{DF63C0E9-6163-7243-B3B6-25501F0EB055}" type="pres">
      <dgm:prSet presAssocID="{89F55989-5151-F24C-A06D-F2D1BAFFE385}" presName="text0" presStyleLbl="node1" presStyleIdx="1" presStyleCnt="4" custScaleX="248079">
        <dgm:presLayoutVars>
          <dgm:bulletEnabled val="1"/>
        </dgm:presLayoutVars>
      </dgm:prSet>
      <dgm:spPr/>
      <dgm:t>
        <a:bodyPr/>
        <a:lstStyle/>
        <a:p>
          <a:endParaRPr lang="es-ES"/>
        </a:p>
      </dgm:t>
    </dgm:pt>
    <dgm:pt modelId="{0FD4CD87-56B1-D840-827E-8DC1908A0971}" type="pres">
      <dgm:prSet presAssocID="{5F65C430-B2DD-1941-B4AE-97EC00579740}" presName="Name56" presStyleLbl="parChTrans1D2" presStyleIdx="1" presStyleCnt="3"/>
      <dgm:spPr/>
      <dgm:t>
        <a:bodyPr/>
        <a:lstStyle/>
        <a:p>
          <a:endParaRPr lang="es-ES"/>
        </a:p>
      </dgm:t>
    </dgm:pt>
    <dgm:pt modelId="{B3804FE8-201F-A745-A568-2A02B9CED154}" type="pres">
      <dgm:prSet presAssocID="{8E9A6A09-619F-0043-A4BD-D8EC0C35DBEC}" presName="text0" presStyleLbl="node1" presStyleIdx="2" presStyleCnt="4" custScaleX="248079">
        <dgm:presLayoutVars>
          <dgm:bulletEnabled val="1"/>
        </dgm:presLayoutVars>
      </dgm:prSet>
      <dgm:spPr/>
      <dgm:t>
        <a:bodyPr/>
        <a:lstStyle/>
        <a:p>
          <a:endParaRPr lang="es-ES"/>
        </a:p>
      </dgm:t>
    </dgm:pt>
    <dgm:pt modelId="{99503184-C84C-3648-B956-CA8EA919B6E2}" type="pres">
      <dgm:prSet presAssocID="{7B599FA2-D272-A54A-A279-32A5ECBF0DC1}" presName="Name56" presStyleLbl="parChTrans1D2" presStyleIdx="2" presStyleCnt="3"/>
      <dgm:spPr/>
      <dgm:t>
        <a:bodyPr/>
        <a:lstStyle/>
        <a:p>
          <a:endParaRPr lang="es-ES"/>
        </a:p>
      </dgm:t>
    </dgm:pt>
    <dgm:pt modelId="{32B2BB17-CE92-C74F-B6E0-C0A30129D216}" type="pres">
      <dgm:prSet presAssocID="{AF0AB806-8660-BC45-B66E-B6470D608271}" presName="text0" presStyleLbl="node1" presStyleIdx="3" presStyleCnt="4" custScaleX="248079">
        <dgm:presLayoutVars>
          <dgm:bulletEnabled val="1"/>
        </dgm:presLayoutVars>
      </dgm:prSet>
      <dgm:spPr/>
      <dgm:t>
        <a:bodyPr/>
        <a:lstStyle/>
        <a:p>
          <a:endParaRPr lang="es-ES"/>
        </a:p>
      </dgm:t>
    </dgm:pt>
  </dgm:ptLst>
  <dgm:cxnLst>
    <dgm:cxn modelId="{3C1E0792-C26F-5947-A688-F10CBB499529}" srcId="{82840D33-372C-D345-BE7C-4053FAF0422B}" destId="{AF0AB806-8660-BC45-B66E-B6470D608271}" srcOrd="2" destOrd="0" parTransId="{7B599FA2-D272-A54A-A279-32A5ECBF0DC1}" sibTransId="{48BC6A08-23A4-7F46-8925-1A1B1645FFB1}"/>
    <dgm:cxn modelId="{D9EFEEF8-A1F2-194D-9FC4-DA16C399359F}" type="presOf" srcId="{8E9A6A09-619F-0043-A4BD-D8EC0C35DBEC}" destId="{B3804FE8-201F-A745-A568-2A02B9CED154}" srcOrd="0" destOrd="0" presId="urn:microsoft.com/office/officeart/2008/layout/RadialCluster"/>
    <dgm:cxn modelId="{6E58203C-8A6E-9B43-B06E-297D5A4D3BB9}" type="presOf" srcId="{A4D8DE7A-8483-514F-A5FA-E7A1BC18918F}" destId="{90660E1E-6FC0-3A42-9A86-DA60BA72BBC7}" srcOrd="0" destOrd="0" presId="urn:microsoft.com/office/officeart/2008/layout/RadialCluster"/>
    <dgm:cxn modelId="{DDC5DB35-711B-A44C-AC0A-2BEABD2C3B6C}" type="presOf" srcId="{7B599FA2-D272-A54A-A279-32A5ECBF0DC1}" destId="{99503184-C84C-3648-B956-CA8EA919B6E2}" srcOrd="0" destOrd="0" presId="urn:microsoft.com/office/officeart/2008/layout/RadialCluster"/>
    <dgm:cxn modelId="{2D5A70B1-AF4B-B94F-A3F6-228B532805E5}" srcId="{C58F6A06-5D14-034D-9E53-696AE0578590}" destId="{82840D33-372C-D345-BE7C-4053FAF0422B}" srcOrd="0" destOrd="0" parTransId="{3BD905AE-EC67-3743-938B-3F56485F3C2F}" sibTransId="{6ACC0A88-CD98-F845-A3C3-E8B17F168387}"/>
    <dgm:cxn modelId="{4482A501-CEEE-7A47-AA73-14DE4ED393F8}" srcId="{82840D33-372C-D345-BE7C-4053FAF0422B}" destId="{8E9A6A09-619F-0043-A4BD-D8EC0C35DBEC}" srcOrd="1" destOrd="0" parTransId="{5F65C430-B2DD-1941-B4AE-97EC00579740}" sibTransId="{116496D7-2573-BC49-B742-8ED580F1FF31}"/>
    <dgm:cxn modelId="{9FBD7FAA-DB06-7042-BA3D-75EE8E5E791D}" type="presOf" srcId="{82840D33-372C-D345-BE7C-4053FAF0422B}" destId="{0C73D580-657B-CE45-8DA6-D753421E556C}" srcOrd="0" destOrd="0" presId="urn:microsoft.com/office/officeart/2008/layout/RadialCluster"/>
    <dgm:cxn modelId="{16A47ACD-43A0-B247-866B-8E76487F5E53}" type="presOf" srcId="{C58F6A06-5D14-034D-9E53-696AE0578590}" destId="{F84C3801-4DE7-C141-9819-6E15E04F579D}" srcOrd="0" destOrd="0" presId="urn:microsoft.com/office/officeart/2008/layout/RadialCluster"/>
    <dgm:cxn modelId="{4506056C-24C2-0A44-911F-D847A658903C}" type="presOf" srcId="{5F65C430-B2DD-1941-B4AE-97EC00579740}" destId="{0FD4CD87-56B1-D840-827E-8DC1908A0971}" srcOrd="0" destOrd="0" presId="urn:microsoft.com/office/officeart/2008/layout/RadialCluster"/>
    <dgm:cxn modelId="{F42B4684-41E3-0C44-ADCE-36952155B860}" type="presOf" srcId="{89F55989-5151-F24C-A06D-F2D1BAFFE385}" destId="{DF63C0E9-6163-7243-B3B6-25501F0EB055}" srcOrd="0" destOrd="0" presId="urn:microsoft.com/office/officeart/2008/layout/RadialCluster"/>
    <dgm:cxn modelId="{EEEFB725-E73B-7743-B302-D79897071399}" type="presOf" srcId="{AF0AB806-8660-BC45-B66E-B6470D608271}" destId="{32B2BB17-CE92-C74F-B6E0-C0A30129D216}" srcOrd="0" destOrd="0" presId="urn:microsoft.com/office/officeart/2008/layout/RadialCluster"/>
    <dgm:cxn modelId="{B03C9875-0776-FA4C-97B4-96213144A37F}" srcId="{82840D33-372C-D345-BE7C-4053FAF0422B}" destId="{89F55989-5151-F24C-A06D-F2D1BAFFE385}" srcOrd="0" destOrd="0" parTransId="{A4D8DE7A-8483-514F-A5FA-E7A1BC18918F}" sibTransId="{06557260-52D0-C840-B6E2-CC6374BBCFED}"/>
    <dgm:cxn modelId="{0D7FC333-6FE8-764B-822E-FD3EE4DD25F5}" type="presParOf" srcId="{F84C3801-4DE7-C141-9819-6E15E04F579D}" destId="{5B743B4B-8CB8-FA41-8BEE-BC05517246D4}" srcOrd="0" destOrd="0" presId="urn:microsoft.com/office/officeart/2008/layout/RadialCluster"/>
    <dgm:cxn modelId="{F097CECE-9F01-514D-87C4-C0A21E82308C}" type="presParOf" srcId="{5B743B4B-8CB8-FA41-8BEE-BC05517246D4}" destId="{0C73D580-657B-CE45-8DA6-D753421E556C}" srcOrd="0" destOrd="0" presId="urn:microsoft.com/office/officeart/2008/layout/RadialCluster"/>
    <dgm:cxn modelId="{9D2824EE-AEBA-3148-BD63-303A82AF6586}" type="presParOf" srcId="{5B743B4B-8CB8-FA41-8BEE-BC05517246D4}" destId="{90660E1E-6FC0-3A42-9A86-DA60BA72BBC7}" srcOrd="1" destOrd="0" presId="urn:microsoft.com/office/officeart/2008/layout/RadialCluster"/>
    <dgm:cxn modelId="{5E9578F5-576C-3649-A4DB-95F52EAC8F7D}" type="presParOf" srcId="{5B743B4B-8CB8-FA41-8BEE-BC05517246D4}" destId="{DF63C0E9-6163-7243-B3B6-25501F0EB055}" srcOrd="2" destOrd="0" presId="urn:microsoft.com/office/officeart/2008/layout/RadialCluster"/>
    <dgm:cxn modelId="{9BCF0CBB-7006-7A41-8E15-DBE87860084D}" type="presParOf" srcId="{5B743B4B-8CB8-FA41-8BEE-BC05517246D4}" destId="{0FD4CD87-56B1-D840-827E-8DC1908A0971}" srcOrd="3" destOrd="0" presId="urn:microsoft.com/office/officeart/2008/layout/RadialCluster"/>
    <dgm:cxn modelId="{A27A0D6F-8074-174A-B43C-4FF772DA2647}" type="presParOf" srcId="{5B743B4B-8CB8-FA41-8BEE-BC05517246D4}" destId="{B3804FE8-201F-A745-A568-2A02B9CED154}" srcOrd="4" destOrd="0" presId="urn:microsoft.com/office/officeart/2008/layout/RadialCluster"/>
    <dgm:cxn modelId="{77176396-808E-6A49-9585-D0EBA6CFBED2}" type="presParOf" srcId="{5B743B4B-8CB8-FA41-8BEE-BC05517246D4}" destId="{99503184-C84C-3648-B956-CA8EA919B6E2}" srcOrd="5" destOrd="0" presId="urn:microsoft.com/office/officeart/2008/layout/RadialCluster"/>
    <dgm:cxn modelId="{A334D8BB-B638-534A-80C5-727E35B5DFBD}" type="presParOf" srcId="{5B743B4B-8CB8-FA41-8BEE-BC05517246D4}" destId="{32B2BB17-CE92-C74F-B6E0-C0A30129D216}"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0FBB2F72-A0C4-5F4C-9537-591E36E1BE96}" type="doc">
      <dgm:prSet loTypeId="urn:microsoft.com/office/officeart/2009/3/layout/FramedTextPicture" loCatId="hierarchy" qsTypeId="urn:microsoft.com/office/officeart/2005/8/quickstyle/simple1" qsCatId="simple" csTypeId="urn:microsoft.com/office/officeart/2005/8/colors/accent1_2" csCatId="accent1" phldr="1"/>
      <dgm:spPr/>
      <dgm:t>
        <a:bodyPr/>
        <a:lstStyle/>
        <a:p>
          <a:endParaRPr lang="es-MX"/>
        </a:p>
      </dgm:t>
    </dgm:pt>
    <dgm:pt modelId="{7175CECB-6DB6-A44E-9ACB-0BC22C50404B}">
      <dgm:prSet/>
      <dgm:spPr/>
      <dgm:t>
        <a:bodyPr/>
        <a:lstStyle/>
        <a:p>
          <a:r>
            <a:rPr lang="es-ES" dirty="0">
              <a:solidFill>
                <a:schemeClr val="tx1"/>
              </a:solidFill>
            </a:rPr>
            <a:t>Comprenden los aspectos intralaborales y extralaborales o externos a la organización y las condiciones individuales o características intrínsecas al trabajador los cuales en una interrelación dinámica mediante percepciones y experiencias, influyen en la salud y el desempeño de las personas</a:t>
          </a:r>
          <a:endParaRPr lang="es-CO" dirty="0">
            <a:solidFill>
              <a:schemeClr val="tx1"/>
            </a:solidFill>
          </a:endParaRPr>
        </a:p>
      </dgm:t>
    </dgm:pt>
    <dgm:pt modelId="{B302BDEC-0816-9549-850E-304B08729599}" type="parTrans" cxnId="{627260F5-A255-4B40-B3CE-8051CB700217}">
      <dgm:prSet/>
      <dgm:spPr/>
      <dgm:t>
        <a:bodyPr/>
        <a:lstStyle/>
        <a:p>
          <a:endParaRPr lang="es-MX"/>
        </a:p>
      </dgm:t>
    </dgm:pt>
    <dgm:pt modelId="{88901593-5D33-0D46-B832-38C35154A5CA}" type="sibTrans" cxnId="{627260F5-A255-4B40-B3CE-8051CB700217}">
      <dgm:prSet/>
      <dgm:spPr/>
      <dgm:t>
        <a:bodyPr/>
        <a:lstStyle/>
        <a:p>
          <a:endParaRPr lang="es-MX"/>
        </a:p>
      </dgm:t>
    </dgm:pt>
    <dgm:pt modelId="{6C023F90-73D6-DC47-9305-A9875BCF87C5}" type="pres">
      <dgm:prSet presAssocID="{0FBB2F72-A0C4-5F4C-9537-591E36E1BE96}" presName="Name0" presStyleCnt="0">
        <dgm:presLayoutVars>
          <dgm:chMax/>
          <dgm:chPref/>
          <dgm:dir/>
        </dgm:presLayoutVars>
      </dgm:prSet>
      <dgm:spPr/>
      <dgm:t>
        <a:bodyPr/>
        <a:lstStyle/>
        <a:p>
          <a:endParaRPr lang="es-ES"/>
        </a:p>
      </dgm:t>
    </dgm:pt>
    <dgm:pt modelId="{83668E90-F2DF-EF4A-9A3D-74BB164BC27B}" type="pres">
      <dgm:prSet presAssocID="{7175CECB-6DB6-A44E-9ACB-0BC22C50404B}" presName="composite" presStyleCnt="0">
        <dgm:presLayoutVars>
          <dgm:chMax/>
          <dgm:chPref/>
        </dgm:presLayoutVars>
      </dgm:prSet>
      <dgm:spPr/>
    </dgm:pt>
    <dgm:pt modelId="{6064F9C0-8B57-0B42-A473-3DF57C07C18C}" type="pres">
      <dgm:prSet presAssocID="{7175CECB-6DB6-A44E-9ACB-0BC22C50404B}" presName="Image" presStyleLbl="bgImgPlace1" presStyleIdx="0" presStyleCnt="1"/>
      <dgm:spPr>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t="-3000" b="-3000"/>
          </a:stretch>
        </a:blipFill>
      </dgm:spPr>
      <dgm:t>
        <a:bodyPr/>
        <a:lstStyle/>
        <a:p>
          <a:endParaRPr lang="es-ES"/>
        </a:p>
      </dgm:t>
    </dgm:pt>
    <dgm:pt modelId="{4B8543B0-6349-7E48-98C7-7FBAAAAB0C70}" type="pres">
      <dgm:prSet presAssocID="{7175CECB-6DB6-A44E-9ACB-0BC22C50404B}" presName="ParentText" presStyleLbl="revTx" presStyleIdx="0" presStyleCnt="1">
        <dgm:presLayoutVars>
          <dgm:chMax val="0"/>
          <dgm:chPref val="0"/>
          <dgm:bulletEnabled val="1"/>
        </dgm:presLayoutVars>
      </dgm:prSet>
      <dgm:spPr/>
      <dgm:t>
        <a:bodyPr/>
        <a:lstStyle/>
        <a:p>
          <a:endParaRPr lang="es-ES"/>
        </a:p>
      </dgm:t>
    </dgm:pt>
    <dgm:pt modelId="{CD2BCE1F-89AC-434B-90C9-30BE87C191BB}" type="pres">
      <dgm:prSet presAssocID="{7175CECB-6DB6-A44E-9ACB-0BC22C50404B}" presName="tlFrame" presStyleLbl="node1" presStyleIdx="0" presStyleCnt="4"/>
      <dgm:spPr/>
    </dgm:pt>
    <dgm:pt modelId="{55C3B908-EDD9-BA44-9F2A-DA75F4E4E9DB}" type="pres">
      <dgm:prSet presAssocID="{7175CECB-6DB6-A44E-9ACB-0BC22C50404B}" presName="trFrame" presStyleLbl="node1" presStyleIdx="1" presStyleCnt="4"/>
      <dgm:spPr/>
    </dgm:pt>
    <dgm:pt modelId="{E8E6F1ED-FFE4-FF4A-B4A0-08F3B950FC3E}" type="pres">
      <dgm:prSet presAssocID="{7175CECB-6DB6-A44E-9ACB-0BC22C50404B}" presName="blFrame" presStyleLbl="node1" presStyleIdx="2" presStyleCnt="4"/>
      <dgm:spPr/>
    </dgm:pt>
    <dgm:pt modelId="{E9B7BD8D-AC7A-094A-8183-8187211102F9}" type="pres">
      <dgm:prSet presAssocID="{7175CECB-6DB6-A44E-9ACB-0BC22C50404B}" presName="brFrame" presStyleLbl="node1" presStyleIdx="3" presStyleCnt="4"/>
      <dgm:spPr/>
    </dgm:pt>
  </dgm:ptLst>
  <dgm:cxnLst>
    <dgm:cxn modelId="{31BAB06D-CC51-4A47-A3C5-5A63ED7AB3E0}" type="presOf" srcId="{7175CECB-6DB6-A44E-9ACB-0BC22C50404B}" destId="{4B8543B0-6349-7E48-98C7-7FBAAAAB0C70}" srcOrd="0" destOrd="0" presId="urn:microsoft.com/office/officeart/2009/3/layout/FramedTextPicture"/>
    <dgm:cxn modelId="{627260F5-A255-4B40-B3CE-8051CB700217}" srcId="{0FBB2F72-A0C4-5F4C-9537-591E36E1BE96}" destId="{7175CECB-6DB6-A44E-9ACB-0BC22C50404B}" srcOrd="0" destOrd="0" parTransId="{B302BDEC-0816-9549-850E-304B08729599}" sibTransId="{88901593-5D33-0D46-B832-38C35154A5CA}"/>
    <dgm:cxn modelId="{651008BE-9A33-D34A-AFC5-F24512FD0C23}" type="presOf" srcId="{0FBB2F72-A0C4-5F4C-9537-591E36E1BE96}" destId="{6C023F90-73D6-DC47-9305-A9875BCF87C5}" srcOrd="0" destOrd="0" presId="urn:microsoft.com/office/officeart/2009/3/layout/FramedTextPicture"/>
    <dgm:cxn modelId="{260A7122-3458-D54E-B52F-4C44A8800735}" type="presParOf" srcId="{6C023F90-73D6-DC47-9305-A9875BCF87C5}" destId="{83668E90-F2DF-EF4A-9A3D-74BB164BC27B}" srcOrd="0" destOrd="0" presId="urn:microsoft.com/office/officeart/2009/3/layout/FramedTextPicture"/>
    <dgm:cxn modelId="{B39EDE2E-87BF-C54E-99E0-7F4485BFCBA7}" type="presParOf" srcId="{83668E90-F2DF-EF4A-9A3D-74BB164BC27B}" destId="{6064F9C0-8B57-0B42-A473-3DF57C07C18C}" srcOrd="0" destOrd="0" presId="urn:microsoft.com/office/officeart/2009/3/layout/FramedTextPicture"/>
    <dgm:cxn modelId="{5F386371-99A5-7B4D-A2FA-26E92EE9869F}" type="presParOf" srcId="{83668E90-F2DF-EF4A-9A3D-74BB164BC27B}" destId="{4B8543B0-6349-7E48-98C7-7FBAAAAB0C70}" srcOrd="1" destOrd="0" presId="urn:microsoft.com/office/officeart/2009/3/layout/FramedTextPicture"/>
    <dgm:cxn modelId="{DE8602DA-DC62-4949-A22D-D7D373513779}" type="presParOf" srcId="{83668E90-F2DF-EF4A-9A3D-74BB164BC27B}" destId="{CD2BCE1F-89AC-434B-90C9-30BE87C191BB}" srcOrd="2" destOrd="0" presId="urn:microsoft.com/office/officeart/2009/3/layout/FramedTextPicture"/>
    <dgm:cxn modelId="{87D9F336-562D-8241-B10A-E77BBC3F4A0C}" type="presParOf" srcId="{83668E90-F2DF-EF4A-9A3D-74BB164BC27B}" destId="{55C3B908-EDD9-BA44-9F2A-DA75F4E4E9DB}" srcOrd="3" destOrd="0" presId="urn:microsoft.com/office/officeart/2009/3/layout/FramedTextPicture"/>
    <dgm:cxn modelId="{156B3157-0468-794B-BBCE-D8F69ADC2FA0}" type="presParOf" srcId="{83668E90-F2DF-EF4A-9A3D-74BB164BC27B}" destId="{E8E6F1ED-FFE4-FF4A-B4A0-08F3B950FC3E}" srcOrd="4" destOrd="0" presId="urn:microsoft.com/office/officeart/2009/3/layout/FramedTextPicture"/>
    <dgm:cxn modelId="{48E6CAD8-E7D6-404A-90C0-F4C46C36801B}" type="presParOf" srcId="{83668E90-F2DF-EF4A-9A3D-74BB164BC27B}" destId="{E9B7BD8D-AC7A-094A-8183-8187211102F9}"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079C13A5-EF72-423C-B2DD-F8C9DA364C11}" type="doc">
      <dgm:prSet loTypeId="urn:microsoft.com/office/officeart/2005/8/layout/cycle6" loCatId="hierarchy" qsTypeId="urn:microsoft.com/office/officeart/2005/8/quickstyle/simple1" qsCatId="simple" csTypeId="urn:microsoft.com/office/officeart/2005/8/colors/colorful4" csCatId="colorful" phldr="1"/>
      <dgm:spPr/>
      <dgm:t>
        <a:bodyPr/>
        <a:lstStyle/>
        <a:p>
          <a:endParaRPr lang="es-CO"/>
        </a:p>
      </dgm:t>
    </dgm:pt>
    <dgm:pt modelId="{F719065C-00F7-4AEA-A81F-739833083699}">
      <dgm:prSet phldrT="[Texto]" custT="1"/>
      <dgm:spPr/>
      <dgm:t>
        <a:bodyPr/>
        <a:lstStyle/>
        <a:p>
          <a:r>
            <a:rPr lang="es-CO" sz="1800" b="0" i="0" dirty="0"/>
            <a:t>1.1. Cuestionario de factores de riesgo psicosocial intralaboral.</a:t>
          </a:r>
          <a:endParaRPr lang="es-CO" sz="1800" dirty="0"/>
        </a:p>
      </dgm:t>
    </dgm:pt>
    <dgm:pt modelId="{4835E48C-954B-431E-A2AF-8BBE8AD3E0DE}" type="parTrans" cxnId="{2B1B358C-05EA-4962-A3EF-938411D82BFA}">
      <dgm:prSet/>
      <dgm:spPr/>
      <dgm:t>
        <a:bodyPr/>
        <a:lstStyle/>
        <a:p>
          <a:endParaRPr lang="es-CO" sz="2000">
            <a:solidFill>
              <a:schemeClr val="tx1"/>
            </a:solidFill>
          </a:endParaRPr>
        </a:p>
      </dgm:t>
    </dgm:pt>
    <dgm:pt modelId="{212A7B36-E965-4FC2-A78A-92CCA40B8729}" type="sibTrans" cxnId="{2B1B358C-05EA-4962-A3EF-938411D82BFA}">
      <dgm:prSet/>
      <dgm:spPr/>
      <dgm:t>
        <a:bodyPr/>
        <a:lstStyle/>
        <a:p>
          <a:endParaRPr lang="es-CO" sz="2000">
            <a:solidFill>
              <a:schemeClr val="tx1"/>
            </a:solidFill>
          </a:endParaRPr>
        </a:p>
      </dgm:t>
    </dgm:pt>
    <dgm:pt modelId="{AA6CE2AC-16D1-C04A-84D0-E3E16FB0560A}">
      <dgm:prSet phldrT="[Texto]" custT="1"/>
      <dgm:spPr/>
      <dgm:t>
        <a:bodyPr/>
        <a:lstStyle/>
        <a:p>
          <a:r>
            <a:rPr lang="es-CO" sz="1800" b="0" i="0"/>
            <a:t>1.2. Cuestionario de factores de riesgo psicosocial extralaboral.</a:t>
          </a:r>
          <a:endParaRPr lang="es-CO" sz="1800" b="0" i="0" dirty="0"/>
        </a:p>
      </dgm:t>
    </dgm:pt>
    <dgm:pt modelId="{341B4982-741A-5D44-A7C9-03252FDE3283}" type="parTrans" cxnId="{B2B3193A-2419-3549-97C7-883D6273519E}">
      <dgm:prSet/>
      <dgm:spPr/>
      <dgm:t>
        <a:bodyPr/>
        <a:lstStyle/>
        <a:p>
          <a:endParaRPr lang="es-MX">
            <a:solidFill>
              <a:schemeClr val="tx1"/>
            </a:solidFill>
          </a:endParaRPr>
        </a:p>
      </dgm:t>
    </dgm:pt>
    <dgm:pt modelId="{0E72A680-C506-EA41-B877-E15537C1A8E0}" type="sibTrans" cxnId="{B2B3193A-2419-3549-97C7-883D6273519E}">
      <dgm:prSet/>
      <dgm:spPr/>
      <dgm:t>
        <a:bodyPr/>
        <a:lstStyle/>
        <a:p>
          <a:endParaRPr lang="es-MX">
            <a:solidFill>
              <a:schemeClr val="tx1"/>
            </a:solidFill>
          </a:endParaRPr>
        </a:p>
      </dgm:t>
    </dgm:pt>
    <dgm:pt modelId="{56E303F5-A78F-5348-B903-1B47EFD06CCE}">
      <dgm:prSet phldrT="[Texto]" custT="1"/>
      <dgm:spPr/>
      <dgm:t>
        <a:bodyPr/>
        <a:lstStyle/>
        <a:p>
          <a:r>
            <a:rPr lang="es-CO" sz="1800" b="0" i="0"/>
            <a:t>1.3. Cuestionario para la evaluación del estrés.</a:t>
          </a:r>
          <a:endParaRPr lang="es-CO" sz="1800" b="0" i="0" dirty="0"/>
        </a:p>
      </dgm:t>
    </dgm:pt>
    <dgm:pt modelId="{23356FD8-E275-A849-A089-EF5B46B80AAB}" type="parTrans" cxnId="{161111AE-185A-4C4E-89EF-FA2E4D42BF2F}">
      <dgm:prSet/>
      <dgm:spPr/>
      <dgm:t>
        <a:bodyPr/>
        <a:lstStyle/>
        <a:p>
          <a:endParaRPr lang="es-MX">
            <a:solidFill>
              <a:schemeClr val="tx1"/>
            </a:solidFill>
          </a:endParaRPr>
        </a:p>
      </dgm:t>
    </dgm:pt>
    <dgm:pt modelId="{E2EC59E1-63FB-E746-8316-F498CEDD18C0}" type="sibTrans" cxnId="{161111AE-185A-4C4E-89EF-FA2E4D42BF2F}">
      <dgm:prSet/>
      <dgm:spPr/>
      <dgm:t>
        <a:bodyPr/>
        <a:lstStyle/>
        <a:p>
          <a:endParaRPr lang="es-MX">
            <a:solidFill>
              <a:schemeClr val="tx1"/>
            </a:solidFill>
          </a:endParaRPr>
        </a:p>
      </dgm:t>
    </dgm:pt>
    <dgm:pt modelId="{43101210-F305-8642-8FCA-0DEDAD248DC9}">
      <dgm:prSet phldrT="[Texto]" custT="1"/>
      <dgm:spPr/>
      <dgm:t>
        <a:bodyPr/>
        <a:lstStyle/>
        <a:p>
          <a:r>
            <a:rPr lang="es-CO" sz="1800" b="0" i="0"/>
            <a:t>1.4. Ficha de datos generales (sociodemográficos y ocupacionales).</a:t>
          </a:r>
          <a:endParaRPr lang="es-CO" sz="1800" b="0" i="0" dirty="0"/>
        </a:p>
      </dgm:t>
    </dgm:pt>
    <dgm:pt modelId="{DF4003CB-3F96-0341-8FFE-ABB8739D4C43}" type="parTrans" cxnId="{4680583B-0E1B-5140-B5C2-A218D074C081}">
      <dgm:prSet/>
      <dgm:spPr/>
      <dgm:t>
        <a:bodyPr/>
        <a:lstStyle/>
        <a:p>
          <a:endParaRPr lang="es-MX">
            <a:solidFill>
              <a:schemeClr val="tx1"/>
            </a:solidFill>
          </a:endParaRPr>
        </a:p>
      </dgm:t>
    </dgm:pt>
    <dgm:pt modelId="{12FB6658-9BDB-114F-B607-F64CCB552BF9}" type="sibTrans" cxnId="{4680583B-0E1B-5140-B5C2-A218D074C081}">
      <dgm:prSet/>
      <dgm:spPr/>
      <dgm:t>
        <a:bodyPr/>
        <a:lstStyle/>
        <a:p>
          <a:endParaRPr lang="es-MX">
            <a:solidFill>
              <a:schemeClr val="tx1"/>
            </a:solidFill>
          </a:endParaRPr>
        </a:p>
      </dgm:t>
    </dgm:pt>
    <dgm:pt modelId="{27A68BF6-DC99-6B42-A2EE-4608D91DA416}" type="pres">
      <dgm:prSet presAssocID="{079C13A5-EF72-423C-B2DD-F8C9DA364C11}" presName="cycle" presStyleCnt="0">
        <dgm:presLayoutVars>
          <dgm:dir/>
          <dgm:resizeHandles val="exact"/>
        </dgm:presLayoutVars>
      </dgm:prSet>
      <dgm:spPr/>
      <dgm:t>
        <a:bodyPr/>
        <a:lstStyle/>
        <a:p>
          <a:endParaRPr lang="es-ES"/>
        </a:p>
      </dgm:t>
    </dgm:pt>
    <dgm:pt modelId="{B9FDCFAB-712A-C04C-922B-C947DE502E54}" type="pres">
      <dgm:prSet presAssocID="{F719065C-00F7-4AEA-A81F-739833083699}" presName="node" presStyleLbl="node1" presStyleIdx="0" presStyleCnt="4">
        <dgm:presLayoutVars>
          <dgm:bulletEnabled val="1"/>
        </dgm:presLayoutVars>
      </dgm:prSet>
      <dgm:spPr/>
      <dgm:t>
        <a:bodyPr/>
        <a:lstStyle/>
        <a:p>
          <a:endParaRPr lang="es-ES"/>
        </a:p>
      </dgm:t>
    </dgm:pt>
    <dgm:pt modelId="{592A8983-B8CC-8747-B989-64C45ADA19F0}" type="pres">
      <dgm:prSet presAssocID="{F719065C-00F7-4AEA-A81F-739833083699}" presName="spNode" presStyleCnt="0"/>
      <dgm:spPr/>
    </dgm:pt>
    <dgm:pt modelId="{761A31F1-E05C-664C-A977-B1643322DB25}" type="pres">
      <dgm:prSet presAssocID="{212A7B36-E965-4FC2-A78A-92CCA40B8729}" presName="sibTrans" presStyleLbl="sibTrans1D1" presStyleIdx="0" presStyleCnt="4"/>
      <dgm:spPr/>
      <dgm:t>
        <a:bodyPr/>
        <a:lstStyle/>
        <a:p>
          <a:endParaRPr lang="es-ES"/>
        </a:p>
      </dgm:t>
    </dgm:pt>
    <dgm:pt modelId="{807721DC-AD45-814F-91A3-82BFA1C3C992}" type="pres">
      <dgm:prSet presAssocID="{AA6CE2AC-16D1-C04A-84D0-E3E16FB0560A}" presName="node" presStyleLbl="node1" presStyleIdx="1" presStyleCnt="4">
        <dgm:presLayoutVars>
          <dgm:bulletEnabled val="1"/>
        </dgm:presLayoutVars>
      </dgm:prSet>
      <dgm:spPr/>
      <dgm:t>
        <a:bodyPr/>
        <a:lstStyle/>
        <a:p>
          <a:endParaRPr lang="es-ES"/>
        </a:p>
      </dgm:t>
    </dgm:pt>
    <dgm:pt modelId="{E0FBA74D-18A5-9546-B113-1FBE54A1824B}" type="pres">
      <dgm:prSet presAssocID="{AA6CE2AC-16D1-C04A-84D0-E3E16FB0560A}" presName="spNode" presStyleCnt="0"/>
      <dgm:spPr/>
    </dgm:pt>
    <dgm:pt modelId="{CACC453F-F627-9742-97F1-DB8093A72114}" type="pres">
      <dgm:prSet presAssocID="{0E72A680-C506-EA41-B877-E15537C1A8E0}" presName="sibTrans" presStyleLbl="sibTrans1D1" presStyleIdx="1" presStyleCnt="4"/>
      <dgm:spPr/>
      <dgm:t>
        <a:bodyPr/>
        <a:lstStyle/>
        <a:p>
          <a:endParaRPr lang="es-ES"/>
        </a:p>
      </dgm:t>
    </dgm:pt>
    <dgm:pt modelId="{B06EC059-D3EC-1C44-8382-BACBB8DFB474}" type="pres">
      <dgm:prSet presAssocID="{56E303F5-A78F-5348-B903-1B47EFD06CCE}" presName="node" presStyleLbl="node1" presStyleIdx="2" presStyleCnt="4">
        <dgm:presLayoutVars>
          <dgm:bulletEnabled val="1"/>
        </dgm:presLayoutVars>
      </dgm:prSet>
      <dgm:spPr/>
      <dgm:t>
        <a:bodyPr/>
        <a:lstStyle/>
        <a:p>
          <a:endParaRPr lang="es-ES"/>
        </a:p>
      </dgm:t>
    </dgm:pt>
    <dgm:pt modelId="{314419B0-BCD7-E340-B4A0-E6AA7441D078}" type="pres">
      <dgm:prSet presAssocID="{56E303F5-A78F-5348-B903-1B47EFD06CCE}" presName="spNode" presStyleCnt="0"/>
      <dgm:spPr/>
    </dgm:pt>
    <dgm:pt modelId="{4CA5805D-B3E7-BE44-AD1F-CBA205CF95E7}" type="pres">
      <dgm:prSet presAssocID="{E2EC59E1-63FB-E746-8316-F498CEDD18C0}" presName="sibTrans" presStyleLbl="sibTrans1D1" presStyleIdx="2" presStyleCnt="4"/>
      <dgm:spPr/>
      <dgm:t>
        <a:bodyPr/>
        <a:lstStyle/>
        <a:p>
          <a:endParaRPr lang="es-ES"/>
        </a:p>
      </dgm:t>
    </dgm:pt>
    <dgm:pt modelId="{974F2D1A-B4BA-154A-9E18-381290923576}" type="pres">
      <dgm:prSet presAssocID="{43101210-F305-8642-8FCA-0DEDAD248DC9}" presName="node" presStyleLbl="node1" presStyleIdx="3" presStyleCnt="4">
        <dgm:presLayoutVars>
          <dgm:bulletEnabled val="1"/>
        </dgm:presLayoutVars>
      </dgm:prSet>
      <dgm:spPr/>
      <dgm:t>
        <a:bodyPr/>
        <a:lstStyle/>
        <a:p>
          <a:endParaRPr lang="es-ES"/>
        </a:p>
      </dgm:t>
    </dgm:pt>
    <dgm:pt modelId="{FC8DB674-FCAF-6747-ABED-61BB93CDFFF9}" type="pres">
      <dgm:prSet presAssocID="{43101210-F305-8642-8FCA-0DEDAD248DC9}" presName="spNode" presStyleCnt="0"/>
      <dgm:spPr/>
    </dgm:pt>
    <dgm:pt modelId="{BC40AF58-133D-3F4F-AE0A-ED011FB41BCE}" type="pres">
      <dgm:prSet presAssocID="{12FB6658-9BDB-114F-B607-F64CCB552BF9}" presName="sibTrans" presStyleLbl="sibTrans1D1" presStyleIdx="3" presStyleCnt="4"/>
      <dgm:spPr/>
      <dgm:t>
        <a:bodyPr/>
        <a:lstStyle/>
        <a:p>
          <a:endParaRPr lang="es-ES"/>
        </a:p>
      </dgm:t>
    </dgm:pt>
  </dgm:ptLst>
  <dgm:cxnLst>
    <dgm:cxn modelId="{2761F0E8-5CF4-4447-B572-3E4CD400B38B}" type="presOf" srcId="{12FB6658-9BDB-114F-B607-F64CCB552BF9}" destId="{BC40AF58-133D-3F4F-AE0A-ED011FB41BCE}" srcOrd="0" destOrd="0" presId="urn:microsoft.com/office/officeart/2005/8/layout/cycle6"/>
    <dgm:cxn modelId="{4680583B-0E1B-5140-B5C2-A218D074C081}" srcId="{079C13A5-EF72-423C-B2DD-F8C9DA364C11}" destId="{43101210-F305-8642-8FCA-0DEDAD248DC9}" srcOrd="3" destOrd="0" parTransId="{DF4003CB-3F96-0341-8FFE-ABB8739D4C43}" sibTransId="{12FB6658-9BDB-114F-B607-F64CCB552BF9}"/>
    <dgm:cxn modelId="{2B1B358C-05EA-4962-A3EF-938411D82BFA}" srcId="{079C13A5-EF72-423C-B2DD-F8C9DA364C11}" destId="{F719065C-00F7-4AEA-A81F-739833083699}" srcOrd="0" destOrd="0" parTransId="{4835E48C-954B-431E-A2AF-8BBE8AD3E0DE}" sibTransId="{212A7B36-E965-4FC2-A78A-92CCA40B8729}"/>
    <dgm:cxn modelId="{D7B1F230-1692-EB4A-97F8-0E5A508BD3D7}" type="presOf" srcId="{079C13A5-EF72-423C-B2DD-F8C9DA364C11}" destId="{27A68BF6-DC99-6B42-A2EE-4608D91DA416}" srcOrd="0" destOrd="0" presId="urn:microsoft.com/office/officeart/2005/8/layout/cycle6"/>
    <dgm:cxn modelId="{9B9A1AE5-84F7-674B-9BF7-CD73E24F3EBB}" type="presOf" srcId="{0E72A680-C506-EA41-B877-E15537C1A8E0}" destId="{CACC453F-F627-9742-97F1-DB8093A72114}" srcOrd="0" destOrd="0" presId="urn:microsoft.com/office/officeart/2005/8/layout/cycle6"/>
    <dgm:cxn modelId="{E3D784D8-A19E-CF4B-BEBF-595AEB48D533}" type="presOf" srcId="{F719065C-00F7-4AEA-A81F-739833083699}" destId="{B9FDCFAB-712A-C04C-922B-C947DE502E54}" srcOrd="0" destOrd="0" presId="urn:microsoft.com/office/officeart/2005/8/layout/cycle6"/>
    <dgm:cxn modelId="{00DF55D3-DEE1-424E-A3BC-1D5FE07A1A74}" type="presOf" srcId="{AA6CE2AC-16D1-C04A-84D0-E3E16FB0560A}" destId="{807721DC-AD45-814F-91A3-82BFA1C3C992}" srcOrd="0" destOrd="0" presId="urn:microsoft.com/office/officeart/2005/8/layout/cycle6"/>
    <dgm:cxn modelId="{B2B3193A-2419-3549-97C7-883D6273519E}" srcId="{079C13A5-EF72-423C-B2DD-F8C9DA364C11}" destId="{AA6CE2AC-16D1-C04A-84D0-E3E16FB0560A}" srcOrd="1" destOrd="0" parTransId="{341B4982-741A-5D44-A7C9-03252FDE3283}" sibTransId="{0E72A680-C506-EA41-B877-E15537C1A8E0}"/>
    <dgm:cxn modelId="{161111AE-185A-4C4E-89EF-FA2E4D42BF2F}" srcId="{079C13A5-EF72-423C-B2DD-F8C9DA364C11}" destId="{56E303F5-A78F-5348-B903-1B47EFD06CCE}" srcOrd="2" destOrd="0" parTransId="{23356FD8-E275-A849-A089-EF5B46B80AAB}" sibTransId="{E2EC59E1-63FB-E746-8316-F498CEDD18C0}"/>
    <dgm:cxn modelId="{76DF3595-9651-9243-91C1-338DB4970E2C}" type="presOf" srcId="{212A7B36-E965-4FC2-A78A-92CCA40B8729}" destId="{761A31F1-E05C-664C-A977-B1643322DB25}" srcOrd="0" destOrd="0" presId="urn:microsoft.com/office/officeart/2005/8/layout/cycle6"/>
    <dgm:cxn modelId="{A753D1D2-720E-F44F-AB7A-058D02FC6B37}" type="presOf" srcId="{E2EC59E1-63FB-E746-8316-F498CEDD18C0}" destId="{4CA5805D-B3E7-BE44-AD1F-CBA205CF95E7}" srcOrd="0" destOrd="0" presId="urn:microsoft.com/office/officeart/2005/8/layout/cycle6"/>
    <dgm:cxn modelId="{56F844D5-97DA-3A4B-93C2-8929062650AA}" type="presOf" srcId="{56E303F5-A78F-5348-B903-1B47EFD06CCE}" destId="{B06EC059-D3EC-1C44-8382-BACBB8DFB474}" srcOrd="0" destOrd="0" presId="urn:microsoft.com/office/officeart/2005/8/layout/cycle6"/>
    <dgm:cxn modelId="{E3682C19-6A9C-004D-995F-E679E35FD02A}" type="presOf" srcId="{43101210-F305-8642-8FCA-0DEDAD248DC9}" destId="{974F2D1A-B4BA-154A-9E18-381290923576}" srcOrd="0" destOrd="0" presId="urn:microsoft.com/office/officeart/2005/8/layout/cycle6"/>
    <dgm:cxn modelId="{987C1A1E-861D-AA48-AD6D-E39BB717E06B}" type="presParOf" srcId="{27A68BF6-DC99-6B42-A2EE-4608D91DA416}" destId="{B9FDCFAB-712A-C04C-922B-C947DE502E54}" srcOrd="0" destOrd="0" presId="urn:microsoft.com/office/officeart/2005/8/layout/cycle6"/>
    <dgm:cxn modelId="{5461D30D-6F3B-A743-ACDF-EABD7DF1D3D3}" type="presParOf" srcId="{27A68BF6-DC99-6B42-A2EE-4608D91DA416}" destId="{592A8983-B8CC-8747-B989-64C45ADA19F0}" srcOrd="1" destOrd="0" presId="urn:microsoft.com/office/officeart/2005/8/layout/cycle6"/>
    <dgm:cxn modelId="{25E9B7C3-31C0-4F4D-97F4-19B717321235}" type="presParOf" srcId="{27A68BF6-DC99-6B42-A2EE-4608D91DA416}" destId="{761A31F1-E05C-664C-A977-B1643322DB25}" srcOrd="2" destOrd="0" presId="urn:microsoft.com/office/officeart/2005/8/layout/cycle6"/>
    <dgm:cxn modelId="{051C4044-7BDE-314A-B6F8-C85456B320C7}" type="presParOf" srcId="{27A68BF6-DC99-6B42-A2EE-4608D91DA416}" destId="{807721DC-AD45-814F-91A3-82BFA1C3C992}" srcOrd="3" destOrd="0" presId="urn:microsoft.com/office/officeart/2005/8/layout/cycle6"/>
    <dgm:cxn modelId="{0450BB62-E7E6-1F46-AD69-7340521640FE}" type="presParOf" srcId="{27A68BF6-DC99-6B42-A2EE-4608D91DA416}" destId="{E0FBA74D-18A5-9546-B113-1FBE54A1824B}" srcOrd="4" destOrd="0" presId="urn:microsoft.com/office/officeart/2005/8/layout/cycle6"/>
    <dgm:cxn modelId="{603C8468-6364-1444-81B7-708B17A8C097}" type="presParOf" srcId="{27A68BF6-DC99-6B42-A2EE-4608D91DA416}" destId="{CACC453F-F627-9742-97F1-DB8093A72114}" srcOrd="5" destOrd="0" presId="urn:microsoft.com/office/officeart/2005/8/layout/cycle6"/>
    <dgm:cxn modelId="{68DD1F90-08BD-C34D-9F56-7A2959317259}" type="presParOf" srcId="{27A68BF6-DC99-6B42-A2EE-4608D91DA416}" destId="{B06EC059-D3EC-1C44-8382-BACBB8DFB474}" srcOrd="6" destOrd="0" presId="urn:microsoft.com/office/officeart/2005/8/layout/cycle6"/>
    <dgm:cxn modelId="{B623D482-D02E-FF48-B211-F693A4A9A641}" type="presParOf" srcId="{27A68BF6-DC99-6B42-A2EE-4608D91DA416}" destId="{314419B0-BCD7-E340-B4A0-E6AA7441D078}" srcOrd="7" destOrd="0" presId="urn:microsoft.com/office/officeart/2005/8/layout/cycle6"/>
    <dgm:cxn modelId="{26F2B2B0-B8A0-EE4C-A77C-E36D042127CF}" type="presParOf" srcId="{27A68BF6-DC99-6B42-A2EE-4608D91DA416}" destId="{4CA5805D-B3E7-BE44-AD1F-CBA205CF95E7}" srcOrd="8" destOrd="0" presId="urn:microsoft.com/office/officeart/2005/8/layout/cycle6"/>
    <dgm:cxn modelId="{58C2675C-9E2E-EB46-8206-CB8434244F25}" type="presParOf" srcId="{27A68BF6-DC99-6B42-A2EE-4608D91DA416}" destId="{974F2D1A-B4BA-154A-9E18-381290923576}" srcOrd="9" destOrd="0" presId="urn:microsoft.com/office/officeart/2005/8/layout/cycle6"/>
    <dgm:cxn modelId="{42CD3077-1355-1C4B-BF92-0EEE8DDA1E5C}" type="presParOf" srcId="{27A68BF6-DC99-6B42-A2EE-4608D91DA416}" destId="{FC8DB674-FCAF-6747-ABED-61BB93CDFFF9}" srcOrd="10" destOrd="0" presId="urn:microsoft.com/office/officeart/2005/8/layout/cycle6"/>
    <dgm:cxn modelId="{89DDE4D1-2EDA-D24B-A819-9B4EBE813922}" type="presParOf" srcId="{27A68BF6-DC99-6B42-A2EE-4608D91DA416}" destId="{BC40AF58-133D-3F4F-AE0A-ED011FB41BCE}"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C50E9194-FF72-3C44-800D-BAE7F834E3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CECE546-1B3D-0C4C-9633-4947218ADFAF}">
      <dgm:prSet/>
      <dgm:spPr/>
      <dgm:t>
        <a:bodyPr/>
        <a:lstStyle/>
        <a:p>
          <a:r>
            <a:rPr lang="es-CO" b="0" i="1" dirty="0">
              <a:solidFill>
                <a:schemeClr val="tx1"/>
              </a:solidFill>
            </a:rPr>
            <a:t>SGSST, HCO (2346 de 2007), Custodia.</a:t>
          </a:r>
          <a:endParaRPr lang="es-CO" dirty="0">
            <a:solidFill>
              <a:schemeClr val="tx1"/>
            </a:solidFill>
          </a:endParaRPr>
        </a:p>
      </dgm:t>
    </dgm:pt>
    <dgm:pt modelId="{FC09FF34-94F6-2F47-A8DC-8BA72AAAC8A1}" type="parTrans" cxnId="{AA925D2B-1408-D741-9FF1-D7D7713FCA44}">
      <dgm:prSet/>
      <dgm:spPr/>
      <dgm:t>
        <a:bodyPr/>
        <a:lstStyle/>
        <a:p>
          <a:endParaRPr lang="es-MX">
            <a:solidFill>
              <a:schemeClr val="tx1"/>
            </a:solidFill>
          </a:endParaRPr>
        </a:p>
      </dgm:t>
    </dgm:pt>
    <dgm:pt modelId="{2C73E98E-2C70-8B49-84A2-6473D1072D36}" type="sibTrans" cxnId="{AA925D2B-1408-D741-9FF1-D7D7713FCA44}">
      <dgm:prSet/>
      <dgm:spPr/>
      <dgm:t>
        <a:bodyPr/>
        <a:lstStyle/>
        <a:p>
          <a:endParaRPr lang="es-MX">
            <a:solidFill>
              <a:schemeClr val="tx1"/>
            </a:solidFill>
          </a:endParaRPr>
        </a:p>
      </dgm:t>
    </dgm:pt>
    <dgm:pt modelId="{E42E3893-F3B7-3746-8DA6-BB14ABD1D58E}">
      <dgm:prSet/>
      <dgm:spPr/>
      <dgm:t>
        <a:bodyPr/>
        <a:lstStyle/>
        <a:p>
          <a:r>
            <a:rPr lang="es-CO" b="1" i="1">
              <a:solidFill>
                <a:schemeClr val="tx1"/>
              </a:solidFill>
            </a:rPr>
            <a:t>Periodicidad de la Evaluación.</a:t>
          </a:r>
          <a:r>
            <a:rPr lang="es-CO" i="1">
              <a:solidFill>
                <a:schemeClr val="tx1"/>
              </a:solidFill>
            </a:rPr>
            <a:t>: </a:t>
          </a:r>
          <a:endParaRPr lang="es-CO">
            <a:solidFill>
              <a:schemeClr val="tx1"/>
            </a:solidFill>
          </a:endParaRPr>
        </a:p>
      </dgm:t>
    </dgm:pt>
    <dgm:pt modelId="{931F0AE2-0ACD-3B42-AA74-6E16730E3DAB}" type="parTrans" cxnId="{774ADD65-F9B9-1042-B45F-789B64CC3573}">
      <dgm:prSet/>
      <dgm:spPr/>
      <dgm:t>
        <a:bodyPr/>
        <a:lstStyle/>
        <a:p>
          <a:endParaRPr lang="es-MX">
            <a:solidFill>
              <a:schemeClr val="tx1"/>
            </a:solidFill>
          </a:endParaRPr>
        </a:p>
      </dgm:t>
    </dgm:pt>
    <dgm:pt modelId="{0A40F23F-CB67-CD48-B3BC-6B034D674DE5}" type="sibTrans" cxnId="{774ADD65-F9B9-1042-B45F-789B64CC3573}">
      <dgm:prSet/>
      <dgm:spPr/>
      <dgm:t>
        <a:bodyPr/>
        <a:lstStyle/>
        <a:p>
          <a:endParaRPr lang="es-MX">
            <a:solidFill>
              <a:schemeClr val="tx1"/>
            </a:solidFill>
          </a:endParaRPr>
        </a:p>
      </dgm:t>
    </dgm:pt>
    <dgm:pt modelId="{90B30347-0E2D-AD4E-B169-5A69D5E8B62D}">
      <dgm:prSet/>
      <dgm:spPr/>
      <dgm:t>
        <a:bodyPr/>
        <a:lstStyle/>
        <a:p>
          <a:r>
            <a:rPr lang="es-CO" b="0" dirty="0">
              <a:solidFill>
                <a:schemeClr val="tx1"/>
              </a:solidFill>
            </a:rPr>
            <a:t>Cada año: </a:t>
          </a:r>
          <a:r>
            <a:rPr lang="es-CO" b="0" i="0" dirty="0">
              <a:solidFill>
                <a:schemeClr val="tx1"/>
              </a:solidFill>
            </a:rPr>
            <a:t>alto riesgo o que están causando efectos negativos en la salud, en el bienestar o en el trabajo</a:t>
          </a:r>
          <a:endParaRPr lang="es-CO" dirty="0">
            <a:solidFill>
              <a:schemeClr val="tx1"/>
            </a:solidFill>
          </a:endParaRPr>
        </a:p>
      </dgm:t>
    </dgm:pt>
    <dgm:pt modelId="{8E35B9E5-7C84-3A46-94DC-04AE7EB9C9B6}" type="parTrans" cxnId="{12FD8FFA-8C93-FC4D-BD67-9BE95B37FFD6}">
      <dgm:prSet/>
      <dgm:spPr/>
      <dgm:t>
        <a:bodyPr/>
        <a:lstStyle/>
        <a:p>
          <a:endParaRPr lang="es-MX">
            <a:solidFill>
              <a:schemeClr val="tx1"/>
            </a:solidFill>
          </a:endParaRPr>
        </a:p>
      </dgm:t>
    </dgm:pt>
    <dgm:pt modelId="{FB954B8D-8D98-3B4D-A904-3DACE992312D}" type="sibTrans" cxnId="{12FD8FFA-8C93-FC4D-BD67-9BE95B37FFD6}">
      <dgm:prSet/>
      <dgm:spPr/>
      <dgm:t>
        <a:bodyPr/>
        <a:lstStyle/>
        <a:p>
          <a:endParaRPr lang="es-MX">
            <a:solidFill>
              <a:schemeClr val="tx1"/>
            </a:solidFill>
          </a:endParaRPr>
        </a:p>
      </dgm:t>
    </dgm:pt>
    <dgm:pt modelId="{980373F4-D685-5F4B-A436-41B649848152}">
      <dgm:prSet/>
      <dgm:spPr/>
      <dgm:t>
        <a:bodyPr/>
        <a:lstStyle/>
        <a:p>
          <a:r>
            <a:rPr lang="es-CO" dirty="0">
              <a:solidFill>
                <a:schemeClr val="tx1"/>
              </a:solidFill>
            </a:rPr>
            <a:t>Cada 2 años: </a:t>
          </a:r>
          <a:r>
            <a:rPr lang="es-CO" b="0" i="0" dirty="0">
              <a:solidFill>
                <a:schemeClr val="tx1"/>
              </a:solidFill>
            </a:rPr>
            <a:t>medio o bajo</a:t>
          </a:r>
          <a:endParaRPr lang="es-CO" dirty="0">
            <a:solidFill>
              <a:schemeClr val="tx1"/>
            </a:solidFill>
          </a:endParaRPr>
        </a:p>
      </dgm:t>
    </dgm:pt>
    <dgm:pt modelId="{42E0D204-016E-0A48-BB87-03F9519601A2}" type="parTrans" cxnId="{95821FA0-4D39-564C-B843-75851F716F7D}">
      <dgm:prSet/>
      <dgm:spPr/>
      <dgm:t>
        <a:bodyPr/>
        <a:lstStyle/>
        <a:p>
          <a:endParaRPr lang="es-MX">
            <a:solidFill>
              <a:schemeClr val="tx1"/>
            </a:solidFill>
          </a:endParaRPr>
        </a:p>
      </dgm:t>
    </dgm:pt>
    <dgm:pt modelId="{3CFD4854-7BA8-A244-8A13-948C5A6141DE}" type="sibTrans" cxnId="{95821FA0-4D39-564C-B843-75851F716F7D}">
      <dgm:prSet/>
      <dgm:spPr/>
      <dgm:t>
        <a:bodyPr/>
        <a:lstStyle/>
        <a:p>
          <a:endParaRPr lang="es-MX">
            <a:solidFill>
              <a:schemeClr val="tx1"/>
            </a:solidFill>
          </a:endParaRPr>
        </a:p>
      </dgm:t>
    </dgm:pt>
    <dgm:pt modelId="{3E26577D-E68E-BD4E-B93E-777D9BEE3020}" type="pres">
      <dgm:prSet presAssocID="{C50E9194-FF72-3C44-800D-BAE7F834E308}" presName="linear" presStyleCnt="0">
        <dgm:presLayoutVars>
          <dgm:animLvl val="lvl"/>
          <dgm:resizeHandles val="exact"/>
        </dgm:presLayoutVars>
      </dgm:prSet>
      <dgm:spPr/>
      <dgm:t>
        <a:bodyPr/>
        <a:lstStyle/>
        <a:p>
          <a:endParaRPr lang="es-ES"/>
        </a:p>
      </dgm:t>
    </dgm:pt>
    <dgm:pt modelId="{3BD23C6B-11C7-694C-A5D5-BCF17AC0F889}" type="pres">
      <dgm:prSet presAssocID="{ACECE546-1B3D-0C4C-9633-4947218ADFAF}" presName="parentText" presStyleLbl="node1" presStyleIdx="0" presStyleCnt="2">
        <dgm:presLayoutVars>
          <dgm:chMax val="0"/>
          <dgm:bulletEnabled val="1"/>
        </dgm:presLayoutVars>
      </dgm:prSet>
      <dgm:spPr/>
      <dgm:t>
        <a:bodyPr/>
        <a:lstStyle/>
        <a:p>
          <a:endParaRPr lang="es-ES"/>
        </a:p>
      </dgm:t>
    </dgm:pt>
    <dgm:pt modelId="{29ED47B1-CDE9-E544-BEF6-46A29D0E62AD}" type="pres">
      <dgm:prSet presAssocID="{2C73E98E-2C70-8B49-84A2-6473D1072D36}" presName="spacer" presStyleCnt="0"/>
      <dgm:spPr/>
    </dgm:pt>
    <dgm:pt modelId="{49DA3E5C-C040-0A46-B913-667EFA9DC4F7}" type="pres">
      <dgm:prSet presAssocID="{E42E3893-F3B7-3746-8DA6-BB14ABD1D58E}" presName="parentText" presStyleLbl="node1" presStyleIdx="1" presStyleCnt="2">
        <dgm:presLayoutVars>
          <dgm:chMax val="0"/>
          <dgm:bulletEnabled val="1"/>
        </dgm:presLayoutVars>
      </dgm:prSet>
      <dgm:spPr/>
      <dgm:t>
        <a:bodyPr/>
        <a:lstStyle/>
        <a:p>
          <a:endParaRPr lang="es-ES"/>
        </a:p>
      </dgm:t>
    </dgm:pt>
    <dgm:pt modelId="{5BF79DAD-A886-8A4D-8968-EF301CFDA15E}" type="pres">
      <dgm:prSet presAssocID="{E42E3893-F3B7-3746-8DA6-BB14ABD1D58E}" presName="childText" presStyleLbl="revTx" presStyleIdx="0" presStyleCnt="1">
        <dgm:presLayoutVars>
          <dgm:bulletEnabled val="1"/>
        </dgm:presLayoutVars>
      </dgm:prSet>
      <dgm:spPr/>
      <dgm:t>
        <a:bodyPr/>
        <a:lstStyle/>
        <a:p>
          <a:endParaRPr lang="es-ES"/>
        </a:p>
      </dgm:t>
    </dgm:pt>
  </dgm:ptLst>
  <dgm:cxnLst>
    <dgm:cxn modelId="{95821FA0-4D39-564C-B843-75851F716F7D}" srcId="{E42E3893-F3B7-3746-8DA6-BB14ABD1D58E}" destId="{980373F4-D685-5F4B-A436-41B649848152}" srcOrd="1" destOrd="0" parTransId="{42E0D204-016E-0A48-BB87-03F9519601A2}" sibTransId="{3CFD4854-7BA8-A244-8A13-948C5A6141DE}"/>
    <dgm:cxn modelId="{C3A458F5-A343-6740-8747-409ECA95040A}" type="presOf" srcId="{E42E3893-F3B7-3746-8DA6-BB14ABD1D58E}" destId="{49DA3E5C-C040-0A46-B913-667EFA9DC4F7}" srcOrd="0" destOrd="0" presId="urn:microsoft.com/office/officeart/2005/8/layout/vList2"/>
    <dgm:cxn modelId="{64558708-608E-3748-8D65-0884BBA99683}" type="presOf" srcId="{C50E9194-FF72-3C44-800D-BAE7F834E308}" destId="{3E26577D-E68E-BD4E-B93E-777D9BEE3020}" srcOrd="0" destOrd="0" presId="urn:microsoft.com/office/officeart/2005/8/layout/vList2"/>
    <dgm:cxn modelId="{774ADD65-F9B9-1042-B45F-789B64CC3573}" srcId="{C50E9194-FF72-3C44-800D-BAE7F834E308}" destId="{E42E3893-F3B7-3746-8DA6-BB14ABD1D58E}" srcOrd="1" destOrd="0" parTransId="{931F0AE2-0ACD-3B42-AA74-6E16730E3DAB}" sibTransId="{0A40F23F-CB67-CD48-B3BC-6B034D674DE5}"/>
    <dgm:cxn modelId="{12FD8FFA-8C93-FC4D-BD67-9BE95B37FFD6}" srcId="{E42E3893-F3B7-3746-8DA6-BB14ABD1D58E}" destId="{90B30347-0E2D-AD4E-B169-5A69D5E8B62D}" srcOrd="0" destOrd="0" parTransId="{8E35B9E5-7C84-3A46-94DC-04AE7EB9C9B6}" sibTransId="{FB954B8D-8D98-3B4D-A904-3DACE992312D}"/>
    <dgm:cxn modelId="{3A0B01EE-3AA7-944A-B69F-6C72278D86B3}" type="presOf" srcId="{980373F4-D685-5F4B-A436-41B649848152}" destId="{5BF79DAD-A886-8A4D-8968-EF301CFDA15E}" srcOrd="0" destOrd="1" presId="urn:microsoft.com/office/officeart/2005/8/layout/vList2"/>
    <dgm:cxn modelId="{AA925D2B-1408-D741-9FF1-D7D7713FCA44}" srcId="{C50E9194-FF72-3C44-800D-BAE7F834E308}" destId="{ACECE546-1B3D-0C4C-9633-4947218ADFAF}" srcOrd="0" destOrd="0" parTransId="{FC09FF34-94F6-2F47-A8DC-8BA72AAAC8A1}" sibTransId="{2C73E98E-2C70-8B49-84A2-6473D1072D36}"/>
    <dgm:cxn modelId="{F33C2BFB-531C-7745-A508-324BB40A132D}" type="presOf" srcId="{ACECE546-1B3D-0C4C-9633-4947218ADFAF}" destId="{3BD23C6B-11C7-694C-A5D5-BCF17AC0F889}" srcOrd="0" destOrd="0" presId="urn:microsoft.com/office/officeart/2005/8/layout/vList2"/>
    <dgm:cxn modelId="{EAE34F26-D3FD-5E41-8D9D-FDD2170B2CDD}" type="presOf" srcId="{90B30347-0E2D-AD4E-B169-5A69D5E8B62D}" destId="{5BF79DAD-A886-8A4D-8968-EF301CFDA15E}" srcOrd="0" destOrd="0" presId="urn:microsoft.com/office/officeart/2005/8/layout/vList2"/>
    <dgm:cxn modelId="{49D97346-5F91-3149-8F22-8502EEC89261}" type="presParOf" srcId="{3E26577D-E68E-BD4E-B93E-777D9BEE3020}" destId="{3BD23C6B-11C7-694C-A5D5-BCF17AC0F889}" srcOrd="0" destOrd="0" presId="urn:microsoft.com/office/officeart/2005/8/layout/vList2"/>
    <dgm:cxn modelId="{065A46E8-25D4-E243-B3E8-A528E2939080}" type="presParOf" srcId="{3E26577D-E68E-BD4E-B93E-777D9BEE3020}" destId="{29ED47B1-CDE9-E544-BEF6-46A29D0E62AD}" srcOrd="1" destOrd="0" presId="urn:microsoft.com/office/officeart/2005/8/layout/vList2"/>
    <dgm:cxn modelId="{EA6BE13D-6CAE-5F48-910A-E0DEC01D160D}" type="presParOf" srcId="{3E26577D-E68E-BD4E-B93E-777D9BEE3020}" destId="{49DA3E5C-C040-0A46-B913-667EFA9DC4F7}" srcOrd="2" destOrd="0" presId="urn:microsoft.com/office/officeart/2005/8/layout/vList2"/>
    <dgm:cxn modelId="{4AEF5059-2B65-5B4A-890F-121BD06CA601}" type="presParOf" srcId="{3E26577D-E68E-BD4E-B93E-777D9BEE3020}" destId="{5BF79DAD-A886-8A4D-8968-EF301CFDA15E}" srcOrd="3"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A08F2944-4885-8B4B-9FBF-5448087E06B2}" type="doc">
      <dgm:prSet loTypeId="urn:microsoft.com/office/officeart/2005/8/layout/cycle7" loCatId="" qsTypeId="urn:microsoft.com/office/officeart/2005/8/quickstyle/simple1" qsCatId="simple" csTypeId="urn:microsoft.com/office/officeart/2005/8/colors/colorful5" csCatId="colorful" phldr="1"/>
      <dgm:spPr/>
      <dgm:t>
        <a:bodyPr/>
        <a:lstStyle/>
        <a:p>
          <a:endParaRPr lang="es-MX"/>
        </a:p>
      </dgm:t>
    </dgm:pt>
    <dgm:pt modelId="{FF62E796-ED4A-594B-87B6-0E836CE1FA6A}">
      <dgm:prSet phldrT="[Texto]"/>
      <dgm:spPr/>
      <dgm:t>
        <a:bodyPr/>
        <a:lstStyle/>
        <a:p>
          <a:r>
            <a:rPr lang="es-CO" b="0" i="0">
              <a:solidFill>
                <a:schemeClr val="tx1"/>
              </a:solidFill>
              <a:effectLst/>
              <a:latin typeface="Roboto Slab" pitchFamily="2" charset="0"/>
            </a:rPr>
            <a:t>2.1. Guía para el análisis psicosocial de puestos de trabajo.</a:t>
          </a:r>
          <a:endParaRPr lang="es-MX" dirty="0">
            <a:solidFill>
              <a:schemeClr val="tx1"/>
            </a:solidFill>
          </a:endParaRPr>
        </a:p>
      </dgm:t>
    </dgm:pt>
    <dgm:pt modelId="{89434FBF-28CB-A74A-B175-874B80F239AE}" type="parTrans" cxnId="{A1153E30-0C80-CF49-B98E-08B6613AF636}">
      <dgm:prSet/>
      <dgm:spPr/>
      <dgm:t>
        <a:bodyPr/>
        <a:lstStyle/>
        <a:p>
          <a:endParaRPr lang="es-MX">
            <a:solidFill>
              <a:schemeClr val="tx1"/>
            </a:solidFill>
          </a:endParaRPr>
        </a:p>
      </dgm:t>
    </dgm:pt>
    <dgm:pt modelId="{14D77149-8E3E-1B4D-AB92-C4E1105E9F1C}" type="sibTrans" cxnId="{A1153E30-0C80-CF49-B98E-08B6613AF636}">
      <dgm:prSet/>
      <dgm:spPr/>
      <dgm:t>
        <a:bodyPr/>
        <a:lstStyle/>
        <a:p>
          <a:endParaRPr lang="es-MX">
            <a:solidFill>
              <a:schemeClr val="tx1"/>
            </a:solidFill>
          </a:endParaRPr>
        </a:p>
      </dgm:t>
    </dgm:pt>
    <dgm:pt modelId="{0A99B13E-92F6-7A4A-82A6-3471271872FB}">
      <dgm:prSet/>
      <dgm:spPr/>
      <dgm:t>
        <a:bodyPr/>
        <a:lstStyle/>
        <a:p>
          <a:r>
            <a:rPr lang="es-CO" b="0" i="0">
              <a:solidFill>
                <a:schemeClr val="tx1"/>
              </a:solidFill>
              <a:effectLst/>
              <a:latin typeface="Roboto Slab" pitchFamily="2" charset="0"/>
            </a:rPr>
            <a:t>2.2. Guía de entrevistas semiestructuradas para la evaluación de factores de riesgo psicosocial intralaboral.</a:t>
          </a:r>
          <a:endParaRPr lang="es-CO" b="0" i="0" dirty="0">
            <a:solidFill>
              <a:schemeClr val="tx1"/>
            </a:solidFill>
            <a:effectLst/>
            <a:latin typeface="Roboto Slab" pitchFamily="2" charset="0"/>
          </a:endParaRPr>
        </a:p>
      </dgm:t>
    </dgm:pt>
    <dgm:pt modelId="{3A6ABBA0-CE23-0544-93A7-47DC56836966}" type="parTrans" cxnId="{906EC595-5684-D149-ABD4-6E77CE0933EA}">
      <dgm:prSet/>
      <dgm:spPr/>
      <dgm:t>
        <a:bodyPr/>
        <a:lstStyle/>
        <a:p>
          <a:endParaRPr lang="es-MX">
            <a:solidFill>
              <a:schemeClr val="tx1"/>
            </a:solidFill>
          </a:endParaRPr>
        </a:p>
      </dgm:t>
    </dgm:pt>
    <dgm:pt modelId="{978A2752-A06A-F54B-8CC8-547F63839401}" type="sibTrans" cxnId="{906EC595-5684-D149-ABD4-6E77CE0933EA}">
      <dgm:prSet/>
      <dgm:spPr/>
      <dgm:t>
        <a:bodyPr/>
        <a:lstStyle/>
        <a:p>
          <a:endParaRPr lang="es-MX">
            <a:solidFill>
              <a:schemeClr val="tx1"/>
            </a:solidFill>
          </a:endParaRPr>
        </a:p>
      </dgm:t>
    </dgm:pt>
    <dgm:pt modelId="{E683732B-9728-354E-9B33-C9E076CDEA08}">
      <dgm:prSet/>
      <dgm:spPr/>
      <dgm:t>
        <a:bodyPr/>
        <a:lstStyle/>
        <a:p>
          <a:r>
            <a:rPr lang="es-CO" b="0" i="0">
              <a:solidFill>
                <a:schemeClr val="tx1"/>
              </a:solidFill>
              <a:effectLst/>
              <a:latin typeface="Roboto Slab" pitchFamily="2" charset="0"/>
            </a:rPr>
            <a:t>2.3. Guía de grupos focales para la evaluación de factores de riesgo psicosocial intralaboral.</a:t>
          </a:r>
          <a:endParaRPr lang="es-CO" b="0" i="0" dirty="0">
            <a:solidFill>
              <a:schemeClr val="tx1"/>
            </a:solidFill>
            <a:effectLst/>
            <a:latin typeface="Roboto Slab" pitchFamily="2" charset="0"/>
          </a:endParaRPr>
        </a:p>
      </dgm:t>
    </dgm:pt>
    <dgm:pt modelId="{B72D0378-AB99-5C4D-AC51-42680C842C0E}" type="parTrans" cxnId="{68A2B888-9B15-384C-8D62-0C97C2050D4A}">
      <dgm:prSet/>
      <dgm:spPr/>
      <dgm:t>
        <a:bodyPr/>
        <a:lstStyle/>
        <a:p>
          <a:endParaRPr lang="es-MX">
            <a:solidFill>
              <a:schemeClr val="tx1"/>
            </a:solidFill>
          </a:endParaRPr>
        </a:p>
      </dgm:t>
    </dgm:pt>
    <dgm:pt modelId="{FDDA1CDD-F58A-454A-837E-1A94CC4EAFBF}" type="sibTrans" cxnId="{68A2B888-9B15-384C-8D62-0C97C2050D4A}">
      <dgm:prSet/>
      <dgm:spPr/>
      <dgm:t>
        <a:bodyPr/>
        <a:lstStyle/>
        <a:p>
          <a:endParaRPr lang="es-MX">
            <a:solidFill>
              <a:schemeClr val="tx1"/>
            </a:solidFill>
          </a:endParaRPr>
        </a:p>
      </dgm:t>
    </dgm:pt>
    <dgm:pt modelId="{D49EC47E-E981-7149-9EF1-D819AB899495}" type="pres">
      <dgm:prSet presAssocID="{A08F2944-4885-8B4B-9FBF-5448087E06B2}" presName="Name0" presStyleCnt="0">
        <dgm:presLayoutVars>
          <dgm:dir/>
          <dgm:resizeHandles val="exact"/>
        </dgm:presLayoutVars>
      </dgm:prSet>
      <dgm:spPr/>
      <dgm:t>
        <a:bodyPr/>
        <a:lstStyle/>
        <a:p>
          <a:endParaRPr lang="es-ES"/>
        </a:p>
      </dgm:t>
    </dgm:pt>
    <dgm:pt modelId="{79586935-78A1-C14B-A925-3DFF7E909F55}" type="pres">
      <dgm:prSet presAssocID="{FF62E796-ED4A-594B-87B6-0E836CE1FA6A}" presName="node" presStyleLbl="node1" presStyleIdx="0" presStyleCnt="3">
        <dgm:presLayoutVars>
          <dgm:bulletEnabled val="1"/>
        </dgm:presLayoutVars>
      </dgm:prSet>
      <dgm:spPr/>
      <dgm:t>
        <a:bodyPr/>
        <a:lstStyle/>
        <a:p>
          <a:endParaRPr lang="es-ES"/>
        </a:p>
      </dgm:t>
    </dgm:pt>
    <dgm:pt modelId="{3D18787F-1C67-4147-8D58-8739026819DF}" type="pres">
      <dgm:prSet presAssocID="{14D77149-8E3E-1B4D-AB92-C4E1105E9F1C}" presName="sibTrans" presStyleLbl="sibTrans2D1" presStyleIdx="0" presStyleCnt="3"/>
      <dgm:spPr/>
      <dgm:t>
        <a:bodyPr/>
        <a:lstStyle/>
        <a:p>
          <a:endParaRPr lang="es-ES"/>
        </a:p>
      </dgm:t>
    </dgm:pt>
    <dgm:pt modelId="{A534DA4A-FC6A-EC4C-838A-57322F98F4E0}" type="pres">
      <dgm:prSet presAssocID="{14D77149-8E3E-1B4D-AB92-C4E1105E9F1C}" presName="connectorText" presStyleLbl="sibTrans2D1" presStyleIdx="0" presStyleCnt="3"/>
      <dgm:spPr/>
      <dgm:t>
        <a:bodyPr/>
        <a:lstStyle/>
        <a:p>
          <a:endParaRPr lang="es-ES"/>
        </a:p>
      </dgm:t>
    </dgm:pt>
    <dgm:pt modelId="{BD01A34E-57EA-8740-90CC-99676AD5C99E}" type="pres">
      <dgm:prSet presAssocID="{0A99B13E-92F6-7A4A-82A6-3471271872FB}" presName="node" presStyleLbl="node1" presStyleIdx="1" presStyleCnt="3">
        <dgm:presLayoutVars>
          <dgm:bulletEnabled val="1"/>
        </dgm:presLayoutVars>
      </dgm:prSet>
      <dgm:spPr/>
      <dgm:t>
        <a:bodyPr/>
        <a:lstStyle/>
        <a:p>
          <a:endParaRPr lang="es-ES"/>
        </a:p>
      </dgm:t>
    </dgm:pt>
    <dgm:pt modelId="{AC6281E4-148D-CC44-B346-2193B992BF60}" type="pres">
      <dgm:prSet presAssocID="{978A2752-A06A-F54B-8CC8-547F63839401}" presName="sibTrans" presStyleLbl="sibTrans2D1" presStyleIdx="1" presStyleCnt="3"/>
      <dgm:spPr/>
      <dgm:t>
        <a:bodyPr/>
        <a:lstStyle/>
        <a:p>
          <a:endParaRPr lang="es-ES"/>
        </a:p>
      </dgm:t>
    </dgm:pt>
    <dgm:pt modelId="{8FBC6A1C-B607-B548-9504-0294C7B6D3FD}" type="pres">
      <dgm:prSet presAssocID="{978A2752-A06A-F54B-8CC8-547F63839401}" presName="connectorText" presStyleLbl="sibTrans2D1" presStyleIdx="1" presStyleCnt="3"/>
      <dgm:spPr/>
      <dgm:t>
        <a:bodyPr/>
        <a:lstStyle/>
        <a:p>
          <a:endParaRPr lang="es-ES"/>
        </a:p>
      </dgm:t>
    </dgm:pt>
    <dgm:pt modelId="{A75ADD3B-AED7-3140-BB8A-28CA3A593887}" type="pres">
      <dgm:prSet presAssocID="{E683732B-9728-354E-9B33-C9E076CDEA08}" presName="node" presStyleLbl="node1" presStyleIdx="2" presStyleCnt="3">
        <dgm:presLayoutVars>
          <dgm:bulletEnabled val="1"/>
        </dgm:presLayoutVars>
      </dgm:prSet>
      <dgm:spPr/>
      <dgm:t>
        <a:bodyPr/>
        <a:lstStyle/>
        <a:p>
          <a:endParaRPr lang="es-ES"/>
        </a:p>
      </dgm:t>
    </dgm:pt>
    <dgm:pt modelId="{F99123CA-5B23-924E-BF82-C743721C67B1}" type="pres">
      <dgm:prSet presAssocID="{FDDA1CDD-F58A-454A-837E-1A94CC4EAFBF}" presName="sibTrans" presStyleLbl="sibTrans2D1" presStyleIdx="2" presStyleCnt="3"/>
      <dgm:spPr/>
      <dgm:t>
        <a:bodyPr/>
        <a:lstStyle/>
        <a:p>
          <a:endParaRPr lang="es-ES"/>
        </a:p>
      </dgm:t>
    </dgm:pt>
    <dgm:pt modelId="{82B2CE5D-A8BB-1449-A3ED-CE794722917B}" type="pres">
      <dgm:prSet presAssocID="{FDDA1CDD-F58A-454A-837E-1A94CC4EAFBF}" presName="connectorText" presStyleLbl="sibTrans2D1" presStyleIdx="2" presStyleCnt="3"/>
      <dgm:spPr/>
      <dgm:t>
        <a:bodyPr/>
        <a:lstStyle/>
        <a:p>
          <a:endParaRPr lang="es-ES"/>
        </a:p>
      </dgm:t>
    </dgm:pt>
  </dgm:ptLst>
  <dgm:cxnLst>
    <dgm:cxn modelId="{A1153E30-0C80-CF49-B98E-08B6613AF636}" srcId="{A08F2944-4885-8B4B-9FBF-5448087E06B2}" destId="{FF62E796-ED4A-594B-87B6-0E836CE1FA6A}" srcOrd="0" destOrd="0" parTransId="{89434FBF-28CB-A74A-B175-874B80F239AE}" sibTransId="{14D77149-8E3E-1B4D-AB92-C4E1105E9F1C}"/>
    <dgm:cxn modelId="{B5CDF940-2805-1544-B813-774BB58A812E}" type="presOf" srcId="{0A99B13E-92F6-7A4A-82A6-3471271872FB}" destId="{BD01A34E-57EA-8740-90CC-99676AD5C99E}" srcOrd="0" destOrd="0" presId="urn:microsoft.com/office/officeart/2005/8/layout/cycle7"/>
    <dgm:cxn modelId="{68A2B888-9B15-384C-8D62-0C97C2050D4A}" srcId="{A08F2944-4885-8B4B-9FBF-5448087E06B2}" destId="{E683732B-9728-354E-9B33-C9E076CDEA08}" srcOrd="2" destOrd="0" parTransId="{B72D0378-AB99-5C4D-AC51-42680C842C0E}" sibTransId="{FDDA1CDD-F58A-454A-837E-1A94CC4EAFBF}"/>
    <dgm:cxn modelId="{91797DFD-F3FE-9C42-A314-90C3A2ECBE00}" type="presOf" srcId="{978A2752-A06A-F54B-8CC8-547F63839401}" destId="{AC6281E4-148D-CC44-B346-2193B992BF60}" srcOrd="0" destOrd="0" presId="urn:microsoft.com/office/officeart/2005/8/layout/cycle7"/>
    <dgm:cxn modelId="{D45628CA-9B17-6845-821F-FBD0B8A684E1}" type="presOf" srcId="{FDDA1CDD-F58A-454A-837E-1A94CC4EAFBF}" destId="{F99123CA-5B23-924E-BF82-C743721C67B1}" srcOrd="0" destOrd="0" presId="urn:microsoft.com/office/officeart/2005/8/layout/cycle7"/>
    <dgm:cxn modelId="{2D4A0D1C-824D-2D40-962C-A9C973715092}" type="presOf" srcId="{FF62E796-ED4A-594B-87B6-0E836CE1FA6A}" destId="{79586935-78A1-C14B-A925-3DFF7E909F55}" srcOrd="0" destOrd="0" presId="urn:microsoft.com/office/officeart/2005/8/layout/cycle7"/>
    <dgm:cxn modelId="{684C7B47-A3B8-8F42-9103-83BE053B3514}" type="presOf" srcId="{FDDA1CDD-F58A-454A-837E-1A94CC4EAFBF}" destId="{82B2CE5D-A8BB-1449-A3ED-CE794722917B}" srcOrd="1" destOrd="0" presId="urn:microsoft.com/office/officeart/2005/8/layout/cycle7"/>
    <dgm:cxn modelId="{32856ECD-120C-A946-B3BF-1A3BD9B01109}" type="presOf" srcId="{A08F2944-4885-8B4B-9FBF-5448087E06B2}" destId="{D49EC47E-E981-7149-9EF1-D819AB899495}" srcOrd="0" destOrd="0" presId="urn:microsoft.com/office/officeart/2005/8/layout/cycle7"/>
    <dgm:cxn modelId="{906EC595-5684-D149-ABD4-6E77CE0933EA}" srcId="{A08F2944-4885-8B4B-9FBF-5448087E06B2}" destId="{0A99B13E-92F6-7A4A-82A6-3471271872FB}" srcOrd="1" destOrd="0" parTransId="{3A6ABBA0-CE23-0544-93A7-47DC56836966}" sibTransId="{978A2752-A06A-F54B-8CC8-547F63839401}"/>
    <dgm:cxn modelId="{0753D409-B762-9B43-8071-20172A795DD8}" type="presOf" srcId="{14D77149-8E3E-1B4D-AB92-C4E1105E9F1C}" destId="{A534DA4A-FC6A-EC4C-838A-57322F98F4E0}" srcOrd="1" destOrd="0" presId="urn:microsoft.com/office/officeart/2005/8/layout/cycle7"/>
    <dgm:cxn modelId="{CDEEB2B0-7928-384D-9353-50990C7AA923}" type="presOf" srcId="{14D77149-8E3E-1B4D-AB92-C4E1105E9F1C}" destId="{3D18787F-1C67-4147-8D58-8739026819DF}" srcOrd="0" destOrd="0" presId="urn:microsoft.com/office/officeart/2005/8/layout/cycle7"/>
    <dgm:cxn modelId="{5B4E04CB-FB62-EE48-821D-95F18ACDB7E5}" type="presOf" srcId="{E683732B-9728-354E-9B33-C9E076CDEA08}" destId="{A75ADD3B-AED7-3140-BB8A-28CA3A593887}" srcOrd="0" destOrd="0" presId="urn:microsoft.com/office/officeart/2005/8/layout/cycle7"/>
    <dgm:cxn modelId="{8420C26B-97F2-9245-9A65-92EBB9718480}" type="presOf" srcId="{978A2752-A06A-F54B-8CC8-547F63839401}" destId="{8FBC6A1C-B607-B548-9504-0294C7B6D3FD}" srcOrd="1" destOrd="0" presId="urn:microsoft.com/office/officeart/2005/8/layout/cycle7"/>
    <dgm:cxn modelId="{B514AB4E-FFB4-3048-BCE8-A80D60B41218}" type="presParOf" srcId="{D49EC47E-E981-7149-9EF1-D819AB899495}" destId="{79586935-78A1-C14B-A925-3DFF7E909F55}" srcOrd="0" destOrd="0" presId="urn:microsoft.com/office/officeart/2005/8/layout/cycle7"/>
    <dgm:cxn modelId="{256657E2-77A1-D745-B015-663A0C75696D}" type="presParOf" srcId="{D49EC47E-E981-7149-9EF1-D819AB899495}" destId="{3D18787F-1C67-4147-8D58-8739026819DF}" srcOrd="1" destOrd="0" presId="urn:microsoft.com/office/officeart/2005/8/layout/cycle7"/>
    <dgm:cxn modelId="{AD93C3C8-680A-014A-A395-DC913BFE9F52}" type="presParOf" srcId="{3D18787F-1C67-4147-8D58-8739026819DF}" destId="{A534DA4A-FC6A-EC4C-838A-57322F98F4E0}" srcOrd="0" destOrd="0" presId="urn:microsoft.com/office/officeart/2005/8/layout/cycle7"/>
    <dgm:cxn modelId="{13DD546A-A8F5-4642-8809-6C856FF35299}" type="presParOf" srcId="{D49EC47E-E981-7149-9EF1-D819AB899495}" destId="{BD01A34E-57EA-8740-90CC-99676AD5C99E}" srcOrd="2" destOrd="0" presId="urn:microsoft.com/office/officeart/2005/8/layout/cycle7"/>
    <dgm:cxn modelId="{1D7A2205-B76A-4A48-9CF5-6085A15B1B48}" type="presParOf" srcId="{D49EC47E-E981-7149-9EF1-D819AB899495}" destId="{AC6281E4-148D-CC44-B346-2193B992BF60}" srcOrd="3" destOrd="0" presId="urn:microsoft.com/office/officeart/2005/8/layout/cycle7"/>
    <dgm:cxn modelId="{245233EC-4B22-5C42-9FC8-BE91FADB1E1F}" type="presParOf" srcId="{AC6281E4-148D-CC44-B346-2193B992BF60}" destId="{8FBC6A1C-B607-B548-9504-0294C7B6D3FD}" srcOrd="0" destOrd="0" presId="urn:microsoft.com/office/officeart/2005/8/layout/cycle7"/>
    <dgm:cxn modelId="{99F57A2A-4A60-E347-88F7-33D5BDAEE9CC}" type="presParOf" srcId="{D49EC47E-E981-7149-9EF1-D819AB899495}" destId="{A75ADD3B-AED7-3140-BB8A-28CA3A593887}" srcOrd="4" destOrd="0" presId="urn:microsoft.com/office/officeart/2005/8/layout/cycle7"/>
    <dgm:cxn modelId="{8E05FDE9-B876-364C-A9CB-D5752ABFF29C}" type="presParOf" srcId="{D49EC47E-E981-7149-9EF1-D819AB899495}" destId="{F99123CA-5B23-924E-BF82-C743721C67B1}" srcOrd="5" destOrd="0" presId="urn:microsoft.com/office/officeart/2005/8/layout/cycle7"/>
    <dgm:cxn modelId="{1DA4FF70-0065-754C-A537-81623A56CA21}" type="presParOf" srcId="{F99123CA-5B23-924E-BF82-C743721C67B1}" destId="{82B2CE5D-A8BB-1449-A3ED-CE794722917B}"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939D2B-2654-D243-A858-28A8BB484DF6}" type="doc">
      <dgm:prSet loTypeId="urn:microsoft.com/office/officeart/2005/8/layout/pList1" loCatId="relationship" qsTypeId="urn:microsoft.com/office/officeart/2005/8/quickstyle/simple1" qsCatId="simple" csTypeId="urn:microsoft.com/office/officeart/2005/8/colors/accent1_2" csCatId="accent1" phldr="1"/>
      <dgm:spPr/>
      <dgm:t>
        <a:bodyPr/>
        <a:lstStyle/>
        <a:p>
          <a:endParaRPr lang="es-MX"/>
        </a:p>
      </dgm:t>
    </dgm:pt>
    <dgm:pt modelId="{AC04EE57-7DBE-7445-954F-0B4564523B83}">
      <dgm:prSet custT="1"/>
      <dgm:spPr/>
      <dgm:t>
        <a:bodyPr/>
        <a:lstStyle/>
        <a:p>
          <a:r>
            <a:rPr lang="es-CO" sz="1200" b="0" i="0" dirty="0"/>
            <a:t>a) Tener duración limitada.</a:t>
          </a:r>
          <a:endParaRPr lang="es-CO" sz="1200" dirty="0"/>
        </a:p>
      </dgm:t>
    </dgm:pt>
    <dgm:pt modelId="{CBED8F59-EFE9-5948-80E8-9CC792A71316}" type="parTrans" cxnId="{0AB9F783-E51B-7145-A208-169A7F8A6805}">
      <dgm:prSet/>
      <dgm:spPr/>
      <dgm:t>
        <a:bodyPr/>
        <a:lstStyle/>
        <a:p>
          <a:endParaRPr lang="es-MX" sz="3600"/>
        </a:p>
      </dgm:t>
    </dgm:pt>
    <dgm:pt modelId="{4521FCEF-B06E-124D-90F4-07852E1003B7}" type="sibTrans" cxnId="{0AB9F783-E51B-7145-A208-169A7F8A6805}">
      <dgm:prSet/>
      <dgm:spPr/>
      <dgm:t>
        <a:bodyPr/>
        <a:lstStyle/>
        <a:p>
          <a:endParaRPr lang="es-MX" sz="3600"/>
        </a:p>
      </dgm:t>
    </dgm:pt>
    <dgm:pt modelId="{42FE1019-9468-5B43-A546-95B1AE81C297}">
      <dgm:prSet custT="1"/>
      <dgm:spPr/>
      <dgm:t>
        <a:bodyPr/>
        <a:lstStyle/>
        <a:p>
          <a:r>
            <a:rPr lang="es-CO" sz="1200" b="0" i="0"/>
            <a:t>b) Objetivos claramente definidos.</a:t>
          </a:r>
          <a:endParaRPr lang="es-CO" sz="1200"/>
        </a:p>
      </dgm:t>
    </dgm:pt>
    <dgm:pt modelId="{A1C8F83C-4EAE-BE4D-B8EE-1EB635BE52EC}" type="parTrans" cxnId="{3363B55C-9CCB-2744-8D9B-F741F454EDEB}">
      <dgm:prSet/>
      <dgm:spPr/>
      <dgm:t>
        <a:bodyPr/>
        <a:lstStyle/>
        <a:p>
          <a:endParaRPr lang="es-MX" sz="3600"/>
        </a:p>
      </dgm:t>
    </dgm:pt>
    <dgm:pt modelId="{4493680E-2C67-EF44-BA8C-45ADF7528D64}" type="sibTrans" cxnId="{3363B55C-9CCB-2744-8D9B-F741F454EDEB}">
      <dgm:prSet/>
      <dgm:spPr/>
      <dgm:t>
        <a:bodyPr/>
        <a:lstStyle/>
        <a:p>
          <a:endParaRPr lang="es-MX" sz="3600"/>
        </a:p>
      </dgm:t>
    </dgm:pt>
    <dgm:pt modelId="{BE84CCFE-B98E-3E4C-A7BF-7CEADC419307}">
      <dgm:prSet custT="1"/>
      <dgm:spPr/>
      <dgm:t>
        <a:bodyPr/>
        <a:lstStyle/>
        <a:p>
          <a:r>
            <a:rPr lang="es-CO" sz="1200" b="0" i="0" dirty="0"/>
            <a:t>c) Contar con la activa participación y compromiso del trabajador</a:t>
          </a:r>
          <a:endParaRPr lang="es-CO" sz="1200" dirty="0"/>
        </a:p>
      </dgm:t>
    </dgm:pt>
    <dgm:pt modelId="{5F9AE001-3210-DE4B-BA37-153FF2680CC0}" type="parTrans" cxnId="{75635EF8-E59D-C943-8711-786A4982EBA2}">
      <dgm:prSet/>
      <dgm:spPr/>
      <dgm:t>
        <a:bodyPr/>
        <a:lstStyle/>
        <a:p>
          <a:endParaRPr lang="es-MX" sz="3600"/>
        </a:p>
      </dgm:t>
    </dgm:pt>
    <dgm:pt modelId="{2DD8AF5D-C1B9-BF4C-B4ED-2539C142B0A4}" type="sibTrans" cxnId="{75635EF8-E59D-C943-8711-786A4982EBA2}">
      <dgm:prSet/>
      <dgm:spPr/>
      <dgm:t>
        <a:bodyPr/>
        <a:lstStyle/>
        <a:p>
          <a:endParaRPr lang="es-MX" sz="3600"/>
        </a:p>
      </dgm:t>
    </dgm:pt>
    <dgm:pt modelId="{95A69EAB-6398-EA42-AE66-5763ADD4E726}">
      <dgm:prSet custT="1"/>
      <dgm:spPr/>
      <dgm:t>
        <a:bodyPr/>
        <a:lstStyle/>
        <a:p>
          <a:r>
            <a:rPr lang="es-CO" sz="1200" b="0" i="0" dirty="0"/>
            <a:t>d) Contar con la activa participación y compromiso del empleador y contratante</a:t>
          </a:r>
          <a:endParaRPr lang="es-CO" sz="1200" dirty="0"/>
        </a:p>
      </dgm:t>
    </dgm:pt>
    <dgm:pt modelId="{EBDFE232-A12D-C647-B4B7-B9D1D99550EC}" type="parTrans" cxnId="{83922C20-AD20-EA48-9D96-78C8B3B7CFF1}">
      <dgm:prSet/>
      <dgm:spPr/>
      <dgm:t>
        <a:bodyPr/>
        <a:lstStyle/>
        <a:p>
          <a:endParaRPr lang="es-MX" sz="3600"/>
        </a:p>
      </dgm:t>
    </dgm:pt>
    <dgm:pt modelId="{4A482584-14ED-5D4F-8CB6-EDA7A8D41494}" type="sibTrans" cxnId="{83922C20-AD20-EA48-9D96-78C8B3B7CFF1}">
      <dgm:prSet/>
      <dgm:spPr/>
      <dgm:t>
        <a:bodyPr/>
        <a:lstStyle/>
        <a:p>
          <a:endParaRPr lang="es-MX" sz="3600"/>
        </a:p>
      </dgm:t>
    </dgm:pt>
    <dgm:pt modelId="{DB4A3A8E-EE77-2A4C-AF10-613AC5003D54}">
      <dgm:prSet custT="1"/>
      <dgm:spPr/>
      <dgm:t>
        <a:bodyPr/>
        <a:lstStyle/>
        <a:p>
          <a:r>
            <a:rPr lang="es-CO" sz="1200" b="0" i="0" dirty="0"/>
            <a:t>e) Contar con la activa participación y compromiso de las ARL</a:t>
          </a:r>
          <a:endParaRPr lang="es-CO" sz="1200" dirty="0"/>
        </a:p>
      </dgm:t>
    </dgm:pt>
    <dgm:pt modelId="{55501D5E-BB7B-DD43-9D58-E3333EC85B1D}" type="parTrans" cxnId="{9250E4FF-E6F1-E54A-854F-FC75245E505E}">
      <dgm:prSet/>
      <dgm:spPr/>
      <dgm:t>
        <a:bodyPr/>
        <a:lstStyle/>
        <a:p>
          <a:endParaRPr lang="es-MX" sz="3600"/>
        </a:p>
      </dgm:t>
    </dgm:pt>
    <dgm:pt modelId="{F9D937F3-A23F-6344-B1B3-3045822B3C53}" type="sibTrans" cxnId="{9250E4FF-E6F1-E54A-854F-FC75245E505E}">
      <dgm:prSet/>
      <dgm:spPr/>
      <dgm:t>
        <a:bodyPr/>
        <a:lstStyle/>
        <a:p>
          <a:endParaRPr lang="es-MX" sz="3600"/>
        </a:p>
      </dgm:t>
    </dgm:pt>
    <dgm:pt modelId="{7D64F184-6F9E-BE40-896C-6B3B5CB6B275}">
      <dgm:prSet custT="1"/>
      <dgm:spPr/>
      <dgm:t>
        <a:bodyPr/>
        <a:lstStyle/>
        <a:p>
          <a:r>
            <a:rPr lang="es-CO" sz="1200" b="0" i="0"/>
            <a:t>f) Contar con un equipo interdisciplinario de Rehabilitación Integral.</a:t>
          </a:r>
          <a:endParaRPr lang="es-CO" sz="1200"/>
        </a:p>
      </dgm:t>
    </dgm:pt>
    <dgm:pt modelId="{47B4C26E-71AE-C64C-9407-D869F7C6E64B}" type="parTrans" cxnId="{AA6E3FC9-09D0-8244-A7BC-0A8BCA9EDE7E}">
      <dgm:prSet/>
      <dgm:spPr/>
      <dgm:t>
        <a:bodyPr/>
        <a:lstStyle/>
        <a:p>
          <a:endParaRPr lang="es-MX" sz="3600"/>
        </a:p>
      </dgm:t>
    </dgm:pt>
    <dgm:pt modelId="{8124855B-9C21-384C-AA1F-A81A01B31411}" type="sibTrans" cxnId="{AA6E3FC9-09D0-8244-A7BC-0A8BCA9EDE7E}">
      <dgm:prSet/>
      <dgm:spPr/>
      <dgm:t>
        <a:bodyPr/>
        <a:lstStyle/>
        <a:p>
          <a:endParaRPr lang="es-MX" sz="3600"/>
        </a:p>
      </dgm:t>
    </dgm:pt>
    <dgm:pt modelId="{D2C3105E-E91D-9F49-A547-3B579D64496A}" type="pres">
      <dgm:prSet presAssocID="{1C939D2B-2654-D243-A858-28A8BB484DF6}" presName="Name0" presStyleCnt="0">
        <dgm:presLayoutVars>
          <dgm:dir/>
          <dgm:resizeHandles val="exact"/>
        </dgm:presLayoutVars>
      </dgm:prSet>
      <dgm:spPr/>
      <dgm:t>
        <a:bodyPr/>
        <a:lstStyle/>
        <a:p>
          <a:endParaRPr lang="es-ES"/>
        </a:p>
      </dgm:t>
    </dgm:pt>
    <dgm:pt modelId="{C6FC89C1-3626-AC4D-AC2D-588A849F324B}" type="pres">
      <dgm:prSet presAssocID="{AC04EE57-7DBE-7445-954F-0B4564523B83}" presName="compNode" presStyleCnt="0"/>
      <dgm:spPr/>
    </dgm:pt>
    <dgm:pt modelId="{A88880A8-35F3-DB4C-8234-939A83710659}" type="pres">
      <dgm:prSet presAssocID="{AC04EE57-7DBE-7445-954F-0B4564523B83}" presName="pictRect" presStyleLbl="node1" presStyleIdx="0" presStyleCnt="6" custScaleX="100084" custScaleY="11596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7A30B086-D33F-964E-9B63-DAAE07AFE44E}" type="pres">
      <dgm:prSet presAssocID="{AC04EE57-7DBE-7445-954F-0B4564523B83}" presName="textRect" presStyleLbl="revTx" presStyleIdx="0" presStyleCnt="6" custScaleY="140514" custLinFactNeighborX="513" custLinFactNeighborY="24439">
        <dgm:presLayoutVars>
          <dgm:bulletEnabled val="1"/>
        </dgm:presLayoutVars>
      </dgm:prSet>
      <dgm:spPr/>
      <dgm:t>
        <a:bodyPr/>
        <a:lstStyle/>
        <a:p>
          <a:endParaRPr lang="es-ES"/>
        </a:p>
      </dgm:t>
    </dgm:pt>
    <dgm:pt modelId="{F9AA19B1-D628-924A-8693-03571A499FEB}" type="pres">
      <dgm:prSet presAssocID="{4521FCEF-B06E-124D-90F4-07852E1003B7}" presName="sibTrans" presStyleLbl="sibTrans2D1" presStyleIdx="0" presStyleCnt="0"/>
      <dgm:spPr/>
      <dgm:t>
        <a:bodyPr/>
        <a:lstStyle/>
        <a:p>
          <a:endParaRPr lang="es-ES"/>
        </a:p>
      </dgm:t>
    </dgm:pt>
    <dgm:pt modelId="{CC317EDB-9D99-4942-9FE2-5384469E6A44}" type="pres">
      <dgm:prSet presAssocID="{42FE1019-9468-5B43-A546-95B1AE81C297}" presName="compNode" presStyleCnt="0"/>
      <dgm:spPr/>
    </dgm:pt>
    <dgm:pt modelId="{A4BA6F2F-91FF-4F4E-8DCB-B10B7186039A}" type="pres">
      <dgm:prSet presAssocID="{42FE1019-9468-5B43-A546-95B1AE81C297}" presName="pictRect" presStyleLbl="node1" presStyleIdx="1" presStyleCnt="6" custScaleX="100084" custScaleY="11596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pt>
    <dgm:pt modelId="{40968077-941C-4040-9899-D48A99D16789}" type="pres">
      <dgm:prSet presAssocID="{42FE1019-9468-5B43-A546-95B1AE81C297}" presName="textRect" presStyleLbl="revTx" presStyleIdx="1" presStyleCnt="6" custScaleY="140514" custLinFactNeighborX="513" custLinFactNeighborY="24439">
        <dgm:presLayoutVars>
          <dgm:bulletEnabled val="1"/>
        </dgm:presLayoutVars>
      </dgm:prSet>
      <dgm:spPr/>
      <dgm:t>
        <a:bodyPr/>
        <a:lstStyle/>
        <a:p>
          <a:endParaRPr lang="es-ES"/>
        </a:p>
      </dgm:t>
    </dgm:pt>
    <dgm:pt modelId="{D495BCDC-FF55-3D4D-828C-715FEAC0E894}" type="pres">
      <dgm:prSet presAssocID="{4493680E-2C67-EF44-BA8C-45ADF7528D64}" presName="sibTrans" presStyleLbl="sibTrans2D1" presStyleIdx="0" presStyleCnt="0"/>
      <dgm:spPr/>
      <dgm:t>
        <a:bodyPr/>
        <a:lstStyle/>
        <a:p>
          <a:endParaRPr lang="es-ES"/>
        </a:p>
      </dgm:t>
    </dgm:pt>
    <dgm:pt modelId="{8A117573-5073-1743-AD25-13C9284DB6F2}" type="pres">
      <dgm:prSet presAssocID="{BE84CCFE-B98E-3E4C-A7BF-7CEADC419307}" presName="compNode" presStyleCnt="0"/>
      <dgm:spPr/>
    </dgm:pt>
    <dgm:pt modelId="{2B6F9040-BCC4-6348-8E36-965E97770CEE}" type="pres">
      <dgm:prSet presAssocID="{BE84CCFE-B98E-3E4C-A7BF-7CEADC419307}" presName="pictRect" presStyleLbl="node1" presStyleIdx="2" presStyleCnt="6" custScaleX="100084" custScaleY="115960"/>
      <dgm:spPr>
        <a:blipFill rotWithShape="1">
          <a:blip xmlns:r="http://schemas.openxmlformats.org/officeDocument/2006/relationships" r:embed="rId3" cstate="hqprint">
            <a:extLst>
              <a:ext uri="{28A0092B-C50C-407E-A947-70E740481C1C}">
                <a14:useLocalDpi xmlns:a14="http://schemas.microsoft.com/office/drawing/2010/main" val="0"/>
              </a:ext>
            </a:extLst>
          </a:blip>
          <a:srcRect/>
          <a:stretch>
            <a:fillRect l="-2000" r="-2000"/>
          </a:stretch>
        </a:blipFill>
      </dgm:spPr>
      <dgm:t>
        <a:bodyPr/>
        <a:lstStyle/>
        <a:p>
          <a:endParaRPr lang="es-ES"/>
        </a:p>
      </dgm:t>
    </dgm:pt>
    <dgm:pt modelId="{79AB1FD3-98F0-1A44-9125-44555CE8DA2F}" type="pres">
      <dgm:prSet presAssocID="{BE84CCFE-B98E-3E4C-A7BF-7CEADC419307}" presName="textRect" presStyleLbl="revTx" presStyleIdx="2" presStyleCnt="6" custScaleY="140514" custLinFactNeighborX="513" custLinFactNeighborY="24439">
        <dgm:presLayoutVars>
          <dgm:bulletEnabled val="1"/>
        </dgm:presLayoutVars>
      </dgm:prSet>
      <dgm:spPr/>
      <dgm:t>
        <a:bodyPr/>
        <a:lstStyle/>
        <a:p>
          <a:endParaRPr lang="es-ES"/>
        </a:p>
      </dgm:t>
    </dgm:pt>
    <dgm:pt modelId="{F17954D3-F19C-9243-8143-41FC0DC4D240}" type="pres">
      <dgm:prSet presAssocID="{2DD8AF5D-C1B9-BF4C-B4ED-2539C142B0A4}" presName="sibTrans" presStyleLbl="sibTrans2D1" presStyleIdx="0" presStyleCnt="0"/>
      <dgm:spPr/>
      <dgm:t>
        <a:bodyPr/>
        <a:lstStyle/>
        <a:p>
          <a:endParaRPr lang="es-ES"/>
        </a:p>
      </dgm:t>
    </dgm:pt>
    <dgm:pt modelId="{638A67F4-2F90-AB4C-B004-9633D0B41844}" type="pres">
      <dgm:prSet presAssocID="{95A69EAB-6398-EA42-AE66-5763ADD4E726}" presName="compNode" presStyleCnt="0"/>
      <dgm:spPr/>
    </dgm:pt>
    <dgm:pt modelId="{C253B0EF-ED2F-A942-A01A-F9270CA7C149}" type="pres">
      <dgm:prSet presAssocID="{95A69EAB-6398-EA42-AE66-5763ADD4E726}" presName="pictRect" presStyleLbl="node1" presStyleIdx="3" presStyleCnt="6" custScaleX="100084" custScaleY="115960"/>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pt>
    <dgm:pt modelId="{B869BC4F-D8DF-E144-A388-5E12B862D91B}" type="pres">
      <dgm:prSet presAssocID="{95A69EAB-6398-EA42-AE66-5763ADD4E726}" presName="textRect" presStyleLbl="revTx" presStyleIdx="3" presStyleCnt="6" custScaleY="140514" custLinFactNeighborX="513" custLinFactNeighborY="24439">
        <dgm:presLayoutVars>
          <dgm:bulletEnabled val="1"/>
        </dgm:presLayoutVars>
      </dgm:prSet>
      <dgm:spPr/>
      <dgm:t>
        <a:bodyPr/>
        <a:lstStyle/>
        <a:p>
          <a:endParaRPr lang="es-ES"/>
        </a:p>
      </dgm:t>
    </dgm:pt>
    <dgm:pt modelId="{56FDF0EE-DF86-D14D-8860-59BD083689AA}" type="pres">
      <dgm:prSet presAssocID="{4A482584-14ED-5D4F-8CB6-EDA7A8D41494}" presName="sibTrans" presStyleLbl="sibTrans2D1" presStyleIdx="0" presStyleCnt="0"/>
      <dgm:spPr/>
      <dgm:t>
        <a:bodyPr/>
        <a:lstStyle/>
        <a:p>
          <a:endParaRPr lang="es-ES"/>
        </a:p>
      </dgm:t>
    </dgm:pt>
    <dgm:pt modelId="{448F5203-6C44-E143-8082-6FAC3EC1FAC9}" type="pres">
      <dgm:prSet presAssocID="{DB4A3A8E-EE77-2A4C-AF10-613AC5003D54}" presName="compNode" presStyleCnt="0"/>
      <dgm:spPr/>
    </dgm:pt>
    <dgm:pt modelId="{18575015-2CDF-BA4F-9043-85789690BFAE}" type="pres">
      <dgm:prSet presAssocID="{DB4A3A8E-EE77-2A4C-AF10-613AC5003D54}" presName="pictRect" presStyleLbl="node1" presStyleIdx="4" presStyleCnt="6" custScaleX="100084" custScaleY="115960"/>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 modelId="{63F13243-DBFB-6C4C-ABCF-4A772FE183A9}" type="pres">
      <dgm:prSet presAssocID="{DB4A3A8E-EE77-2A4C-AF10-613AC5003D54}" presName="textRect" presStyleLbl="revTx" presStyleIdx="4" presStyleCnt="6" custScaleY="140514" custLinFactNeighborX="513" custLinFactNeighborY="24439">
        <dgm:presLayoutVars>
          <dgm:bulletEnabled val="1"/>
        </dgm:presLayoutVars>
      </dgm:prSet>
      <dgm:spPr/>
      <dgm:t>
        <a:bodyPr/>
        <a:lstStyle/>
        <a:p>
          <a:endParaRPr lang="es-ES"/>
        </a:p>
      </dgm:t>
    </dgm:pt>
    <dgm:pt modelId="{F6CC269A-3DA5-2842-B230-95CEDE7AA2BA}" type="pres">
      <dgm:prSet presAssocID="{F9D937F3-A23F-6344-B1B3-3045822B3C53}" presName="sibTrans" presStyleLbl="sibTrans2D1" presStyleIdx="0" presStyleCnt="0"/>
      <dgm:spPr/>
      <dgm:t>
        <a:bodyPr/>
        <a:lstStyle/>
        <a:p>
          <a:endParaRPr lang="es-ES"/>
        </a:p>
      </dgm:t>
    </dgm:pt>
    <dgm:pt modelId="{4F5C1F06-C84A-874C-92F8-FF00328AC4FE}" type="pres">
      <dgm:prSet presAssocID="{7D64F184-6F9E-BE40-896C-6B3B5CB6B275}" presName="compNode" presStyleCnt="0"/>
      <dgm:spPr/>
    </dgm:pt>
    <dgm:pt modelId="{1059B1DC-B346-F345-86D5-6914E6EE8A00}" type="pres">
      <dgm:prSet presAssocID="{7D64F184-6F9E-BE40-896C-6B3B5CB6B275}" presName="pictRect" presStyleLbl="node1" presStyleIdx="5" presStyleCnt="6" custScaleX="100084" custScaleY="115960"/>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t="-2000" b="-2000"/>
          </a:stretch>
        </a:blipFill>
      </dgm:spPr>
    </dgm:pt>
    <dgm:pt modelId="{FED04256-39CE-8D48-8E98-931814BB2AAE}" type="pres">
      <dgm:prSet presAssocID="{7D64F184-6F9E-BE40-896C-6B3B5CB6B275}" presName="textRect" presStyleLbl="revTx" presStyleIdx="5" presStyleCnt="6" custScaleY="140514" custLinFactNeighborX="513" custLinFactNeighborY="24439">
        <dgm:presLayoutVars>
          <dgm:bulletEnabled val="1"/>
        </dgm:presLayoutVars>
      </dgm:prSet>
      <dgm:spPr/>
      <dgm:t>
        <a:bodyPr/>
        <a:lstStyle/>
        <a:p>
          <a:endParaRPr lang="es-ES"/>
        </a:p>
      </dgm:t>
    </dgm:pt>
  </dgm:ptLst>
  <dgm:cxnLst>
    <dgm:cxn modelId="{1447BCCF-570E-064D-8014-0E5E2D133677}" type="presOf" srcId="{1C939D2B-2654-D243-A858-28A8BB484DF6}" destId="{D2C3105E-E91D-9F49-A547-3B579D64496A}" srcOrd="0" destOrd="0" presId="urn:microsoft.com/office/officeart/2005/8/layout/pList1"/>
    <dgm:cxn modelId="{75635EF8-E59D-C943-8711-786A4982EBA2}" srcId="{1C939D2B-2654-D243-A858-28A8BB484DF6}" destId="{BE84CCFE-B98E-3E4C-A7BF-7CEADC419307}" srcOrd="2" destOrd="0" parTransId="{5F9AE001-3210-DE4B-BA37-153FF2680CC0}" sibTransId="{2DD8AF5D-C1B9-BF4C-B4ED-2539C142B0A4}"/>
    <dgm:cxn modelId="{03D07B26-609A-D545-BA0E-AC905DA76EC8}" type="presOf" srcId="{F9D937F3-A23F-6344-B1B3-3045822B3C53}" destId="{F6CC269A-3DA5-2842-B230-95CEDE7AA2BA}" srcOrd="0" destOrd="0" presId="urn:microsoft.com/office/officeart/2005/8/layout/pList1"/>
    <dgm:cxn modelId="{83922C20-AD20-EA48-9D96-78C8B3B7CFF1}" srcId="{1C939D2B-2654-D243-A858-28A8BB484DF6}" destId="{95A69EAB-6398-EA42-AE66-5763ADD4E726}" srcOrd="3" destOrd="0" parTransId="{EBDFE232-A12D-C647-B4B7-B9D1D99550EC}" sibTransId="{4A482584-14ED-5D4F-8CB6-EDA7A8D41494}"/>
    <dgm:cxn modelId="{9250E4FF-E6F1-E54A-854F-FC75245E505E}" srcId="{1C939D2B-2654-D243-A858-28A8BB484DF6}" destId="{DB4A3A8E-EE77-2A4C-AF10-613AC5003D54}" srcOrd="4" destOrd="0" parTransId="{55501D5E-BB7B-DD43-9D58-E3333EC85B1D}" sibTransId="{F9D937F3-A23F-6344-B1B3-3045822B3C53}"/>
    <dgm:cxn modelId="{ABF6230A-D53D-6348-B7C9-996205370204}" type="presOf" srcId="{DB4A3A8E-EE77-2A4C-AF10-613AC5003D54}" destId="{63F13243-DBFB-6C4C-ABCF-4A772FE183A9}" srcOrd="0" destOrd="0" presId="urn:microsoft.com/office/officeart/2005/8/layout/pList1"/>
    <dgm:cxn modelId="{0AB9F783-E51B-7145-A208-169A7F8A6805}" srcId="{1C939D2B-2654-D243-A858-28A8BB484DF6}" destId="{AC04EE57-7DBE-7445-954F-0B4564523B83}" srcOrd="0" destOrd="0" parTransId="{CBED8F59-EFE9-5948-80E8-9CC792A71316}" sibTransId="{4521FCEF-B06E-124D-90F4-07852E1003B7}"/>
    <dgm:cxn modelId="{AA6E3FC9-09D0-8244-A7BC-0A8BCA9EDE7E}" srcId="{1C939D2B-2654-D243-A858-28A8BB484DF6}" destId="{7D64F184-6F9E-BE40-896C-6B3B5CB6B275}" srcOrd="5" destOrd="0" parTransId="{47B4C26E-71AE-C64C-9407-D869F7C6E64B}" sibTransId="{8124855B-9C21-384C-AA1F-A81A01B31411}"/>
    <dgm:cxn modelId="{1F051061-2D71-6C44-B994-1724C8F69C1C}" type="presOf" srcId="{7D64F184-6F9E-BE40-896C-6B3B5CB6B275}" destId="{FED04256-39CE-8D48-8E98-931814BB2AAE}" srcOrd="0" destOrd="0" presId="urn:microsoft.com/office/officeart/2005/8/layout/pList1"/>
    <dgm:cxn modelId="{1841CE6B-93C7-184C-B8AA-AA6077C7CC47}" type="presOf" srcId="{4A482584-14ED-5D4F-8CB6-EDA7A8D41494}" destId="{56FDF0EE-DF86-D14D-8860-59BD083689AA}" srcOrd="0" destOrd="0" presId="urn:microsoft.com/office/officeart/2005/8/layout/pList1"/>
    <dgm:cxn modelId="{525763DE-FD55-C84D-BB30-2386181ACF51}" type="presOf" srcId="{95A69EAB-6398-EA42-AE66-5763ADD4E726}" destId="{B869BC4F-D8DF-E144-A388-5E12B862D91B}" srcOrd="0" destOrd="0" presId="urn:microsoft.com/office/officeart/2005/8/layout/pList1"/>
    <dgm:cxn modelId="{3363B55C-9CCB-2744-8D9B-F741F454EDEB}" srcId="{1C939D2B-2654-D243-A858-28A8BB484DF6}" destId="{42FE1019-9468-5B43-A546-95B1AE81C297}" srcOrd="1" destOrd="0" parTransId="{A1C8F83C-4EAE-BE4D-B8EE-1EB635BE52EC}" sibTransId="{4493680E-2C67-EF44-BA8C-45ADF7528D64}"/>
    <dgm:cxn modelId="{AED2C405-C22A-7A4A-AE20-850456BD0724}" type="presOf" srcId="{4521FCEF-B06E-124D-90F4-07852E1003B7}" destId="{F9AA19B1-D628-924A-8693-03571A499FEB}" srcOrd="0" destOrd="0" presId="urn:microsoft.com/office/officeart/2005/8/layout/pList1"/>
    <dgm:cxn modelId="{EE34673B-C26E-9C4E-9CD5-49930B6741DF}" type="presOf" srcId="{BE84CCFE-B98E-3E4C-A7BF-7CEADC419307}" destId="{79AB1FD3-98F0-1A44-9125-44555CE8DA2F}" srcOrd="0" destOrd="0" presId="urn:microsoft.com/office/officeart/2005/8/layout/pList1"/>
    <dgm:cxn modelId="{D0ABDDCB-5814-F346-8C2A-9D18822FBEAF}" type="presOf" srcId="{AC04EE57-7DBE-7445-954F-0B4564523B83}" destId="{7A30B086-D33F-964E-9B63-DAAE07AFE44E}" srcOrd="0" destOrd="0" presId="urn:microsoft.com/office/officeart/2005/8/layout/pList1"/>
    <dgm:cxn modelId="{B97A1231-2E64-4942-A716-4D8547A3922C}" type="presOf" srcId="{42FE1019-9468-5B43-A546-95B1AE81C297}" destId="{40968077-941C-4040-9899-D48A99D16789}" srcOrd="0" destOrd="0" presId="urn:microsoft.com/office/officeart/2005/8/layout/pList1"/>
    <dgm:cxn modelId="{E6CA53E5-D9A0-6445-AB75-57A6007FA504}" type="presOf" srcId="{4493680E-2C67-EF44-BA8C-45ADF7528D64}" destId="{D495BCDC-FF55-3D4D-828C-715FEAC0E894}" srcOrd="0" destOrd="0" presId="urn:microsoft.com/office/officeart/2005/8/layout/pList1"/>
    <dgm:cxn modelId="{161168A1-C6B6-E94F-8380-D8AD596867AD}" type="presOf" srcId="{2DD8AF5D-C1B9-BF4C-B4ED-2539C142B0A4}" destId="{F17954D3-F19C-9243-8143-41FC0DC4D240}" srcOrd="0" destOrd="0" presId="urn:microsoft.com/office/officeart/2005/8/layout/pList1"/>
    <dgm:cxn modelId="{A49BD19B-A32B-F248-9B40-D0B98F17E4F6}" type="presParOf" srcId="{D2C3105E-E91D-9F49-A547-3B579D64496A}" destId="{C6FC89C1-3626-AC4D-AC2D-588A849F324B}" srcOrd="0" destOrd="0" presId="urn:microsoft.com/office/officeart/2005/8/layout/pList1"/>
    <dgm:cxn modelId="{44C4BBCC-ED19-9241-A120-A0550393C868}" type="presParOf" srcId="{C6FC89C1-3626-AC4D-AC2D-588A849F324B}" destId="{A88880A8-35F3-DB4C-8234-939A83710659}" srcOrd="0" destOrd="0" presId="urn:microsoft.com/office/officeart/2005/8/layout/pList1"/>
    <dgm:cxn modelId="{003C30CB-16FF-FB4C-A8A3-DC3A9D7A006D}" type="presParOf" srcId="{C6FC89C1-3626-AC4D-AC2D-588A849F324B}" destId="{7A30B086-D33F-964E-9B63-DAAE07AFE44E}" srcOrd="1" destOrd="0" presId="urn:microsoft.com/office/officeart/2005/8/layout/pList1"/>
    <dgm:cxn modelId="{9A0EAA80-B39A-BD45-BC80-CAD14572D764}" type="presParOf" srcId="{D2C3105E-E91D-9F49-A547-3B579D64496A}" destId="{F9AA19B1-D628-924A-8693-03571A499FEB}" srcOrd="1" destOrd="0" presId="urn:microsoft.com/office/officeart/2005/8/layout/pList1"/>
    <dgm:cxn modelId="{021FA956-CFBF-CD4B-AD2D-3FAE57674FD4}" type="presParOf" srcId="{D2C3105E-E91D-9F49-A547-3B579D64496A}" destId="{CC317EDB-9D99-4942-9FE2-5384469E6A44}" srcOrd="2" destOrd="0" presId="urn:microsoft.com/office/officeart/2005/8/layout/pList1"/>
    <dgm:cxn modelId="{12C615C3-82EE-A046-A4AD-01BA58F612EE}" type="presParOf" srcId="{CC317EDB-9D99-4942-9FE2-5384469E6A44}" destId="{A4BA6F2F-91FF-4F4E-8DCB-B10B7186039A}" srcOrd="0" destOrd="0" presId="urn:microsoft.com/office/officeart/2005/8/layout/pList1"/>
    <dgm:cxn modelId="{6E252917-6A7B-FC43-9CAB-30CED5846CEE}" type="presParOf" srcId="{CC317EDB-9D99-4942-9FE2-5384469E6A44}" destId="{40968077-941C-4040-9899-D48A99D16789}" srcOrd="1" destOrd="0" presId="urn:microsoft.com/office/officeart/2005/8/layout/pList1"/>
    <dgm:cxn modelId="{4360B320-AF6A-884E-B899-1A04CBE1432D}" type="presParOf" srcId="{D2C3105E-E91D-9F49-A547-3B579D64496A}" destId="{D495BCDC-FF55-3D4D-828C-715FEAC0E894}" srcOrd="3" destOrd="0" presId="urn:microsoft.com/office/officeart/2005/8/layout/pList1"/>
    <dgm:cxn modelId="{331C5B98-BD88-0942-B0C6-1288D55B5456}" type="presParOf" srcId="{D2C3105E-E91D-9F49-A547-3B579D64496A}" destId="{8A117573-5073-1743-AD25-13C9284DB6F2}" srcOrd="4" destOrd="0" presId="urn:microsoft.com/office/officeart/2005/8/layout/pList1"/>
    <dgm:cxn modelId="{4B0FBFF2-CCF4-654D-B856-44C563618149}" type="presParOf" srcId="{8A117573-5073-1743-AD25-13C9284DB6F2}" destId="{2B6F9040-BCC4-6348-8E36-965E97770CEE}" srcOrd="0" destOrd="0" presId="urn:microsoft.com/office/officeart/2005/8/layout/pList1"/>
    <dgm:cxn modelId="{1F9CDF58-8991-EC44-871B-951EFBC599A4}" type="presParOf" srcId="{8A117573-5073-1743-AD25-13C9284DB6F2}" destId="{79AB1FD3-98F0-1A44-9125-44555CE8DA2F}" srcOrd="1" destOrd="0" presId="urn:microsoft.com/office/officeart/2005/8/layout/pList1"/>
    <dgm:cxn modelId="{F7C65CB1-507E-6143-9471-37362712927B}" type="presParOf" srcId="{D2C3105E-E91D-9F49-A547-3B579D64496A}" destId="{F17954D3-F19C-9243-8143-41FC0DC4D240}" srcOrd="5" destOrd="0" presId="urn:microsoft.com/office/officeart/2005/8/layout/pList1"/>
    <dgm:cxn modelId="{46F5FEC9-13B2-F946-AC1A-8D240E0EFDC0}" type="presParOf" srcId="{D2C3105E-E91D-9F49-A547-3B579D64496A}" destId="{638A67F4-2F90-AB4C-B004-9633D0B41844}" srcOrd="6" destOrd="0" presId="urn:microsoft.com/office/officeart/2005/8/layout/pList1"/>
    <dgm:cxn modelId="{938E05B6-EA69-B34F-86BF-3F49C862A1DB}" type="presParOf" srcId="{638A67F4-2F90-AB4C-B004-9633D0B41844}" destId="{C253B0EF-ED2F-A942-A01A-F9270CA7C149}" srcOrd="0" destOrd="0" presId="urn:microsoft.com/office/officeart/2005/8/layout/pList1"/>
    <dgm:cxn modelId="{18B573C0-6311-2147-B1E1-1C67E090AC58}" type="presParOf" srcId="{638A67F4-2F90-AB4C-B004-9633D0B41844}" destId="{B869BC4F-D8DF-E144-A388-5E12B862D91B}" srcOrd="1" destOrd="0" presId="urn:microsoft.com/office/officeart/2005/8/layout/pList1"/>
    <dgm:cxn modelId="{8CF4DEC3-66BF-2543-8ABB-56BBC0AFC4FA}" type="presParOf" srcId="{D2C3105E-E91D-9F49-A547-3B579D64496A}" destId="{56FDF0EE-DF86-D14D-8860-59BD083689AA}" srcOrd="7" destOrd="0" presId="urn:microsoft.com/office/officeart/2005/8/layout/pList1"/>
    <dgm:cxn modelId="{AADD6E98-21A6-2749-95CF-8CE6138BD338}" type="presParOf" srcId="{D2C3105E-E91D-9F49-A547-3B579D64496A}" destId="{448F5203-6C44-E143-8082-6FAC3EC1FAC9}" srcOrd="8" destOrd="0" presId="urn:microsoft.com/office/officeart/2005/8/layout/pList1"/>
    <dgm:cxn modelId="{2F2509EA-80AF-3045-AA98-5CA3BE9BF31E}" type="presParOf" srcId="{448F5203-6C44-E143-8082-6FAC3EC1FAC9}" destId="{18575015-2CDF-BA4F-9043-85789690BFAE}" srcOrd="0" destOrd="0" presId="urn:microsoft.com/office/officeart/2005/8/layout/pList1"/>
    <dgm:cxn modelId="{F4E56310-7178-5C4B-8A82-89CF433CDDCE}" type="presParOf" srcId="{448F5203-6C44-E143-8082-6FAC3EC1FAC9}" destId="{63F13243-DBFB-6C4C-ABCF-4A772FE183A9}" srcOrd="1" destOrd="0" presId="urn:microsoft.com/office/officeart/2005/8/layout/pList1"/>
    <dgm:cxn modelId="{67E04397-20D0-4440-B765-2BC11E2679B9}" type="presParOf" srcId="{D2C3105E-E91D-9F49-A547-3B579D64496A}" destId="{F6CC269A-3DA5-2842-B230-95CEDE7AA2BA}" srcOrd="9" destOrd="0" presId="urn:microsoft.com/office/officeart/2005/8/layout/pList1"/>
    <dgm:cxn modelId="{F6F8A2F2-8BB8-FD42-8B9E-B27481192EF3}" type="presParOf" srcId="{D2C3105E-E91D-9F49-A547-3B579D64496A}" destId="{4F5C1F06-C84A-874C-92F8-FF00328AC4FE}" srcOrd="10" destOrd="0" presId="urn:microsoft.com/office/officeart/2005/8/layout/pList1"/>
    <dgm:cxn modelId="{BC0C7F91-DB4A-BC4E-BFBE-82F02FA9767F}" type="presParOf" srcId="{4F5C1F06-C84A-874C-92F8-FF00328AC4FE}" destId="{1059B1DC-B346-F345-86D5-6914E6EE8A00}" srcOrd="0" destOrd="0" presId="urn:microsoft.com/office/officeart/2005/8/layout/pList1"/>
    <dgm:cxn modelId="{2BEAB698-A2F9-AC46-B20C-F17FC5020A7C}" type="presParOf" srcId="{4F5C1F06-C84A-874C-92F8-FF00328AC4FE}" destId="{FED04256-39CE-8D48-8E98-931814BB2AAE}" srcOrd="1" destOrd="0" presId="urn:microsoft.com/office/officeart/2005/8/layout/p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22644CB8-42BA-EE4B-BEC5-D50A6DD27AA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0933DDEA-B021-E94E-B0C0-B0B91B0A3028}">
      <dgm:prSet/>
      <dgm:spPr/>
      <dgm:t>
        <a:bodyPr/>
        <a:lstStyle/>
        <a:p>
          <a:r>
            <a:rPr lang="es-CO"/>
            <a:t>H</a:t>
          </a:r>
          <a:r>
            <a:rPr lang="es-CO" b="0" i="0"/>
            <a:t>erramientas adicionales para evaluar los factores individuales y los efectos de los factores de riesgo psicosocial.</a:t>
          </a:r>
          <a:endParaRPr lang="es-CO"/>
        </a:p>
      </dgm:t>
    </dgm:pt>
    <dgm:pt modelId="{4F4F05CC-624C-6841-9B09-B88D0B7A5D7B}" type="parTrans" cxnId="{336BD22D-54E6-7341-BB4A-48B9D60FD809}">
      <dgm:prSet/>
      <dgm:spPr/>
      <dgm:t>
        <a:bodyPr/>
        <a:lstStyle/>
        <a:p>
          <a:endParaRPr lang="es-MX"/>
        </a:p>
      </dgm:t>
    </dgm:pt>
    <dgm:pt modelId="{21A26927-B924-8449-AF25-409BB1088937}" type="sibTrans" cxnId="{336BD22D-54E6-7341-BB4A-48B9D60FD809}">
      <dgm:prSet/>
      <dgm:spPr/>
      <dgm:t>
        <a:bodyPr/>
        <a:lstStyle/>
        <a:p>
          <a:endParaRPr lang="es-MX"/>
        </a:p>
      </dgm:t>
    </dgm:pt>
    <dgm:pt modelId="{110BA036-4FDF-CA4C-90E9-B2BB36E2823D}">
      <dgm:prSet/>
      <dgm:spPr/>
      <dgm:t>
        <a:bodyPr/>
        <a:lstStyle/>
        <a:p>
          <a:r>
            <a:rPr lang="es-CO" b="0" i="0"/>
            <a:t>Para la evaluación de características de personalidad y estilos de afrontamiento.</a:t>
          </a:r>
          <a:endParaRPr lang="es-CO"/>
        </a:p>
      </dgm:t>
    </dgm:pt>
    <dgm:pt modelId="{E8CB7306-FE32-D54B-B3C8-A10B7842EA49}" type="parTrans" cxnId="{28B0EBAE-3C67-784A-85F2-AA044C7CBB2D}">
      <dgm:prSet/>
      <dgm:spPr/>
      <dgm:t>
        <a:bodyPr/>
        <a:lstStyle/>
        <a:p>
          <a:endParaRPr lang="es-MX"/>
        </a:p>
      </dgm:t>
    </dgm:pt>
    <dgm:pt modelId="{E636552B-4921-C049-8990-25EF84639710}" type="sibTrans" cxnId="{28B0EBAE-3C67-784A-85F2-AA044C7CBB2D}">
      <dgm:prSet/>
      <dgm:spPr/>
      <dgm:t>
        <a:bodyPr/>
        <a:lstStyle/>
        <a:p>
          <a:endParaRPr lang="es-MX"/>
        </a:p>
      </dgm:t>
    </dgm:pt>
    <dgm:pt modelId="{CBEA0732-934A-4448-90C4-842998D1E3EC}" type="pres">
      <dgm:prSet presAssocID="{22644CB8-42BA-EE4B-BEC5-D50A6DD27AAD}" presName="linear" presStyleCnt="0">
        <dgm:presLayoutVars>
          <dgm:animLvl val="lvl"/>
          <dgm:resizeHandles val="exact"/>
        </dgm:presLayoutVars>
      </dgm:prSet>
      <dgm:spPr/>
      <dgm:t>
        <a:bodyPr/>
        <a:lstStyle/>
        <a:p>
          <a:endParaRPr lang="es-ES"/>
        </a:p>
      </dgm:t>
    </dgm:pt>
    <dgm:pt modelId="{A1BC5294-CA19-7740-9D3D-16C17EF0F26B}" type="pres">
      <dgm:prSet presAssocID="{0933DDEA-B021-E94E-B0C0-B0B91B0A3028}" presName="parentText" presStyleLbl="node1" presStyleIdx="0" presStyleCnt="2">
        <dgm:presLayoutVars>
          <dgm:chMax val="0"/>
          <dgm:bulletEnabled val="1"/>
        </dgm:presLayoutVars>
      </dgm:prSet>
      <dgm:spPr/>
      <dgm:t>
        <a:bodyPr/>
        <a:lstStyle/>
        <a:p>
          <a:endParaRPr lang="es-ES"/>
        </a:p>
      </dgm:t>
    </dgm:pt>
    <dgm:pt modelId="{CF149EF6-2EE8-DD4B-BF6C-D8FF847D095A}" type="pres">
      <dgm:prSet presAssocID="{21A26927-B924-8449-AF25-409BB1088937}" presName="spacer" presStyleCnt="0"/>
      <dgm:spPr/>
    </dgm:pt>
    <dgm:pt modelId="{410F5FB4-EE03-DF41-8EB5-E64D3B2D61F5}" type="pres">
      <dgm:prSet presAssocID="{110BA036-4FDF-CA4C-90E9-B2BB36E2823D}" presName="parentText" presStyleLbl="node1" presStyleIdx="1" presStyleCnt="2">
        <dgm:presLayoutVars>
          <dgm:chMax val="0"/>
          <dgm:bulletEnabled val="1"/>
        </dgm:presLayoutVars>
      </dgm:prSet>
      <dgm:spPr/>
      <dgm:t>
        <a:bodyPr/>
        <a:lstStyle/>
        <a:p>
          <a:endParaRPr lang="es-ES"/>
        </a:p>
      </dgm:t>
    </dgm:pt>
  </dgm:ptLst>
  <dgm:cxnLst>
    <dgm:cxn modelId="{28B0EBAE-3C67-784A-85F2-AA044C7CBB2D}" srcId="{22644CB8-42BA-EE4B-BEC5-D50A6DD27AAD}" destId="{110BA036-4FDF-CA4C-90E9-B2BB36E2823D}" srcOrd="1" destOrd="0" parTransId="{E8CB7306-FE32-D54B-B3C8-A10B7842EA49}" sibTransId="{E636552B-4921-C049-8990-25EF84639710}"/>
    <dgm:cxn modelId="{336BD22D-54E6-7341-BB4A-48B9D60FD809}" srcId="{22644CB8-42BA-EE4B-BEC5-D50A6DD27AAD}" destId="{0933DDEA-B021-E94E-B0C0-B0B91B0A3028}" srcOrd="0" destOrd="0" parTransId="{4F4F05CC-624C-6841-9B09-B88D0B7A5D7B}" sibTransId="{21A26927-B924-8449-AF25-409BB1088937}"/>
    <dgm:cxn modelId="{1C437550-1310-3C47-857B-DC9B55050633}" type="presOf" srcId="{110BA036-4FDF-CA4C-90E9-B2BB36E2823D}" destId="{410F5FB4-EE03-DF41-8EB5-E64D3B2D61F5}" srcOrd="0" destOrd="0" presId="urn:microsoft.com/office/officeart/2005/8/layout/vList2"/>
    <dgm:cxn modelId="{F4D955CB-7B9B-CE49-BA2A-CDE1A5A39FAA}" type="presOf" srcId="{0933DDEA-B021-E94E-B0C0-B0B91B0A3028}" destId="{A1BC5294-CA19-7740-9D3D-16C17EF0F26B}" srcOrd="0" destOrd="0" presId="urn:microsoft.com/office/officeart/2005/8/layout/vList2"/>
    <dgm:cxn modelId="{4598C35A-E5D1-4940-A529-A08FBAFDC1B6}" type="presOf" srcId="{22644CB8-42BA-EE4B-BEC5-D50A6DD27AAD}" destId="{CBEA0732-934A-4448-90C4-842998D1E3EC}" srcOrd="0" destOrd="0" presId="urn:microsoft.com/office/officeart/2005/8/layout/vList2"/>
    <dgm:cxn modelId="{075A7A20-F0C3-6A4D-9AB9-6C1FB5EEC28A}" type="presParOf" srcId="{CBEA0732-934A-4448-90C4-842998D1E3EC}" destId="{A1BC5294-CA19-7740-9D3D-16C17EF0F26B}" srcOrd="0" destOrd="0" presId="urn:microsoft.com/office/officeart/2005/8/layout/vList2"/>
    <dgm:cxn modelId="{36A84C1C-DC6A-DE43-BF0F-63AAD2E89CD0}" type="presParOf" srcId="{CBEA0732-934A-4448-90C4-842998D1E3EC}" destId="{CF149EF6-2EE8-DD4B-BF6C-D8FF847D095A}" srcOrd="1" destOrd="0" presId="urn:microsoft.com/office/officeart/2005/8/layout/vList2"/>
    <dgm:cxn modelId="{6E96FE52-8867-F444-81EB-2CB80D66828E}" type="presParOf" srcId="{CBEA0732-934A-4448-90C4-842998D1E3EC}" destId="{410F5FB4-EE03-DF41-8EB5-E64D3B2D61F5}"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4D636D73-8E35-3E4E-A527-BFEE6DA332FC}" type="doc">
      <dgm:prSet loTypeId="urn:microsoft.com/office/officeart/2009/3/layout/HorizontalOrganizationChart" loCatId="" qsTypeId="urn:microsoft.com/office/officeart/2005/8/quickstyle/simple1" qsCatId="simple" csTypeId="urn:microsoft.com/office/officeart/2005/8/colors/accent1_2" csCatId="accent1" phldr="1"/>
      <dgm:spPr/>
      <dgm:t>
        <a:bodyPr/>
        <a:lstStyle/>
        <a:p>
          <a:endParaRPr lang="es-MX"/>
        </a:p>
      </dgm:t>
    </dgm:pt>
    <dgm:pt modelId="{D493C2DC-96E7-4244-B2B4-89D997008A4B}">
      <dgm:prSet phldrT="[Texto]"/>
      <dgm:spPr/>
      <dgm:t>
        <a:bodyPr/>
        <a:lstStyle/>
        <a:p>
          <a:r>
            <a:rPr lang="es-CO" dirty="0"/>
            <a:t>FORMATO MODELO PARA PRESENTAR INFORME DE RESULTADOS DEL CUESTIONARIO DE FACTORES DE RIESGO PSICOSOCIAL INTRALABORAL </a:t>
          </a:r>
          <a:endParaRPr lang="es-MX" dirty="0"/>
        </a:p>
      </dgm:t>
    </dgm:pt>
    <dgm:pt modelId="{C3ED2B4B-CD48-5C48-9CF1-DAF6E36C1016}" type="parTrans" cxnId="{CE5B9A17-5FFA-8741-A170-A4A0D9513B74}">
      <dgm:prSet/>
      <dgm:spPr/>
      <dgm:t>
        <a:bodyPr/>
        <a:lstStyle/>
        <a:p>
          <a:endParaRPr lang="es-MX"/>
        </a:p>
      </dgm:t>
    </dgm:pt>
    <dgm:pt modelId="{059162EE-00B2-904F-86E4-27A4A11F158D}" type="sibTrans" cxnId="{CE5B9A17-5FFA-8741-A170-A4A0D9513B74}">
      <dgm:prSet/>
      <dgm:spPr/>
      <dgm:t>
        <a:bodyPr/>
        <a:lstStyle/>
        <a:p>
          <a:endParaRPr lang="es-MX"/>
        </a:p>
      </dgm:t>
    </dgm:pt>
    <dgm:pt modelId="{1173A82A-0479-9C46-970E-429590E37628}">
      <dgm:prSet phldrT="[Texto]"/>
      <dgm:spPr/>
      <dgm:t>
        <a:bodyPr/>
        <a:lstStyle/>
        <a:p>
          <a:r>
            <a:rPr lang="es-MX" dirty="0"/>
            <a:t>ANEXO #5 </a:t>
          </a:r>
          <a:r>
            <a:rPr lang="es-CO" dirty="0"/>
            <a:t>FORMA B</a:t>
          </a:r>
          <a:endParaRPr lang="es-MX" dirty="0"/>
        </a:p>
      </dgm:t>
    </dgm:pt>
    <dgm:pt modelId="{B521580B-9D65-5F40-A4EC-19D9A2694625}" type="parTrans" cxnId="{7F472131-344B-4D42-B58E-7CCE8D13E6B2}">
      <dgm:prSet/>
      <dgm:spPr/>
      <dgm:t>
        <a:bodyPr/>
        <a:lstStyle/>
        <a:p>
          <a:endParaRPr lang="es-MX"/>
        </a:p>
      </dgm:t>
    </dgm:pt>
    <dgm:pt modelId="{BE605907-0B90-DE41-A29D-BEF0F48A72C0}" type="sibTrans" cxnId="{7F472131-344B-4D42-B58E-7CCE8D13E6B2}">
      <dgm:prSet/>
      <dgm:spPr/>
      <dgm:t>
        <a:bodyPr/>
        <a:lstStyle/>
        <a:p>
          <a:endParaRPr lang="es-MX"/>
        </a:p>
      </dgm:t>
    </dgm:pt>
    <dgm:pt modelId="{E3FFBFA7-B98C-7549-9270-82EC7B273C28}">
      <dgm:prSet phldrT="[Texto]"/>
      <dgm:spPr/>
      <dgm:t>
        <a:bodyPr/>
        <a:lstStyle/>
        <a:p>
          <a:r>
            <a:rPr lang="es-CO" dirty="0"/>
            <a:t>ANEXO 4 FORMA A</a:t>
          </a:r>
          <a:endParaRPr lang="es-MX" dirty="0"/>
        </a:p>
      </dgm:t>
    </dgm:pt>
    <dgm:pt modelId="{884AD89D-69FB-EC42-A6CF-9BE73EA4ED26}" type="parTrans" cxnId="{D5B9E80D-7232-F54E-A16B-F02BB83255D6}">
      <dgm:prSet/>
      <dgm:spPr/>
      <dgm:t>
        <a:bodyPr/>
        <a:lstStyle/>
        <a:p>
          <a:endParaRPr lang="es-MX"/>
        </a:p>
      </dgm:t>
    </dgm:pt>
    <dgm:pt modelId="{A9E97AFE-C420-F348-92BF-945586529193}" type="sibTrans" cxnId="{D5B9E80D-7232-F54E-A16B-F02BB83255D6}">
      <dgm:prSet/>
      <dgm:spPr/>
      <dgm:t>
        <a:bodyPr/>
        <a:lstStyle/>
        <a:p>
          <a:endParaRPr lang="es-MX"/>
        </a:p>
      </dgm:t>
    </dgm:pt>
    <dgm:pt modelId="{1FA81EBD-3EEA-E646-88C3-8ECA83C51209}" type="pres">
      <dgm:prSet presAssocID="{4D636D73-8E35-3E4E-A527-BFEE6DA332FC}" presName="hierChild1" presStyleCnt="0">
        <dgm:presLayoutVars>
          <dgm:orgChart val="1"/>
          <dgm:chPref val="1"/>
          <dgm:dir/>
          <dgm:animOne val="branch"/>
          <dgm:animLvl val="lvl"/>
          <dgm:resizeHandles/>
        </dgm:presLayoutVars>
      </dgm:prSet>
      <dgm:spPr/>
      <dgm:t>
        <a:bodyPr/>
        <a:lstStyle/>
        <a:p>
          <a:endParaRPr lang="es-ES"/>
        </a:p>
      </dgm:t>
    </dgm:pt>
    <dgm:pt modelId="{B54C05F0-070D-5C42-8CBE-15E3FDE58432}" type="pres">
      <dgm:prSet presAssocID="{D493C2DC-96E7-4244-B2B4-89D997008A4B}" presName="hierRoot1" presStyleCnt="0">
        <dgm:presLayoutVars>
          <dgm:hierBranch val="init"/>
        </dgm:presLayoutVars>
      </dgm:prSet>
      <dgm:spPr/>
    </dgm:pt>
    <dgm:pt modelId="{96C2E336-DE8E-D049-8F96-75E9EBB3F43A}" type="pres">
      <dgm:prSet presAssocID="{D493C2DC-96E7-4244-B2B4-89D997008A4B}" presName="rootComposite1" presStyleCnt="0"/>
      <dgm:spPr/>
    </dgm:pt>
    <dgm:pt modelId="{052CF64E-6578-E049-B021-0B2C1E3446BE}" type="pres">
      <dgm:prSet presAssocID="{D493C2DC-96E7-4244-B2B4-89D997008A4B}" presName="rootText1" presStyleLbl="node0" presStyleIdx="0" presStyleCnt="1">
        <dgm:presLayoutVars>
          <dgm:chPref val="3"/>
        </dgm:presLayoutVars>
      </dgm:prSet>
      <dgm:spPr/>
      <dgm:t>
        <a:bodyPr/>
        <a:lstStyle/>
        <a:p>
          <a:endParaRPr lang="es-ES"/>
        </a:p>
      </dgm:t>
    </dgm:pt>
    <dgm:pt modelId="{9147388C-1047-A04A-A515-1D6C1C5F022A}" type="pres">
      <dgm:prSet presAssocID="{D493C2DC-96E7-4244-B2B4-89D997008A4B}" presName="rootConnector1" presStyleLbl="node1" presStyleIdx="0" presStyleCnt="0"/>
      <dgm:spPr/>
      <dgm:t>
        <a:bodyPr/>
        <a:lstStyle/>
        <a:p>
          <a:endParaRPr lang="es-ES"/>
        </a:p>
      </dgm:t>
    </dgm:pt>
    <dgm:pt modelId="{D99907E5-28F0-7E40-8384-44CA42865F99}" type="pres">
      <dgm:prSet presAssocID="{D493C2DC-96E7-4244-B2B4-89D997008A4B}" presName="hierChild2" presStyleCnt="0"/>
      <dgm:spPr/>
    </dgm:pt>
    <dgm:pt modelId="{EF1E0BC9-681F-ED41-9965-B60506E5E8A0}" type="pres">
      <dgm:prSet presAssocID="{B521580B-9D65-5F40-A4EC-19D9A2694625}" presName="Name64" presStyleLbl="parChTrans1D2" presStyleIdx="0" presStyleCnt="2"/>
      <dgm:spPr/>
      <dgm:t>
        <a:bodyPr/>
        <a:lstStyle/>
        <a:p>
          <a:endParaRPr lang="es-ES"/>
        </a:p>
      </dgm:t>
    </dgm:pt>
    <dgm:pt modelId="{36FBC96D-3323-054A-92E3-37311905CE15}" type="pres">
      <dgm:prSet presAssocID="{1173A82A-0479-9C46-970E-429590E37628}" presName="hierRoot2" presStyleCnt="0">
        <dgm:presLayoutVars>
          <dgm:hierBranch val="init"/>
        </dgm:presLayoutVars>
      </dgm:prSet>
      <dgm:spPr/>
    </dgm:pt>
    <dgm:pt modelId="{EE78DAA7-C8BC-0C40-B082-2D3D98C3D353}" type="pres">
      <dgm:prSet presAssocID="{1173A82A-0479-9C46-970E-429590E37628}" presName="rootComposite" presStyleCnt="0"/>
      <dgm:spPr/>
    </dgm:pt>
    <dgm:pt modelId="{CBCECBF5-BBE9-C74B-A498-2635E11BE361}" type="pres">
      <dgm:prSet presAssocID="{1173A82A-0479-9C46-970E-429590E37628}" presName="rootText" presStyleLbl="node2" presStyleIdx="0" presStyleCnt="2" custLinFactNeighborX="108" custLinFactNeighborY="12868">
        <dgm:presLayoutVars>
          <dgm:chPref val="3"/>
        </dgm:presLayoutVars>
      </dgm:prSet>
      <dgm:spPr/>
      <dgm:t>
        <a:bodyPr/>
        <a:lstStyle/>
        <a:p>
          <a:endParaRPr lang="es-ES"/>
        </a:p>
      </dgm:t>
    </dgm:pt>
    <dgm:pt modelId="{46ABC88A-2E70-7549-91B3-8FFE399278D1}" type="pres">
      <dgm:prSet presAssocID="{1173A82A-0479-9C46-970E-429590E37628}" presName="rootConnector" presStyleLbl="node2" presStyleIdx="0" presStyleCnt="2"/>
      <dgm:spPr/>
      <dgm:t>
        <a:bodyPr/>
        <a:lstStyle/>
        <a:p>
          <a:endParaRPr lang="es-ES"/>
        </a:p>
      </dgm:t>
    </dgm:pt>
    <dgm:pt modelId="{58C3DD13-93A8-CC49-96AF-BAEC37DBC5BC}" type="pres">
      <dgm:prSet presAssocID="{1173A82A-0479-9C46-970E-429590E37628}" presName="hierChild4" presStyleCnt="0"/>
      <dgm:spPr/>
    </dgm:pt>
    <dgm:pt modelId="{95453BEB-306A-C244-874F-EC9AF89EA19B}" type="pres">
      <dgm:prSet presAssocID="{1173A82A-0479-9C46-970E-429590E37628}" presName="hierChild5" presStyleCnt="0"/>
      <dgm:spPr/>
    </dgm:pt>
    <dgm:pt modelId="{0B2497CD-5971-5141-AEC7-479968A5C9A3}" type="pres">
      <dgm:prSet presAssocID="{884AD89D-69FB-EC42-A6CF-9BE73EA4ED26}" presName="Name64" presStyleLbl="parChTrans1D2" presStyleIdx="1" presStyleCnt="2"/>
      <dgm:spPr/>
      <dgm:t>
        <a:bodyPr/>
        <a:lstStyle/>
        <a:p>
          <a:endParaRPr lang="es-ES"/>
        </a:p>
      </dgm:t>
    </dgm:pt>
    <dgm:pt modelId="{923F5D3D-582F-7544-A76C-7C7E6BF4246C}" type="pres">
      <dgm:prSet presAssocID="{E3FFBFA7-B98C-7549-9270-82EC7B273C28}" presName="hierRoot2" presStyleCnt="0">
        <dgm:presLayoutVars>
          <dgm:hierBranch val="init"/>
        </dgm:presLayoutVars>
      </dgm:prSet>
      <dgm:spPr/>
    </dgm:pt>
    <dgm:pt modelId="{22BECCDF-3A58-3F47-89B1-0C4FC36EF545}" type="pres">
      <dgm:prSet presAssocID="{E3FFBFA7-B98C-7549-9270-82EC7B273C28}" presName="rootComposite" presStyleCnt="0"/>
      <dgm:spPr/>
    </dgm:pt>
    <dgm:pt modelId="{7093DEED-EB45-DF4C-B198-A5E3BE212199}" type="pres">
      <dgm:prSet presAssocID="{E3FFBFA7-B98C-7549-9270-82EC7B273C28}" presName="rootText" presStyleLbl="node2" presStyleIdx="1" presStyleCnt="2">
        <dgm:presLayoutVars>
          <dgm:chPref val="3"/>
        </dgm:presLayoutVars>
      </dgm:prSet>
      <dgm:spPr/>
      <dgm:t>
        <a:bodyPr/>
        <a:lstStyle/>
        <a:p>
          <a:endParaRPr lang="es-ES"/>
        </a:p>
      </dgm:t>
    </dgm:pt>
    <dgm:pt modelId="{6267BDB1-7A09-7E41-9082-494E70B71384}" type="pres">
      <dgm:prSet presAssocID="{E3FFBFA7-B98C-7549-9270-82EC7B273C28}" presName="rootConnector" presStyleLbl="node2" presStyleIdx="1" presStyleCnt="2"/>
      <dgm:spPr/>
      <dgm:t>
        <a:bodyPr/>
        <a:lstStyle/>
        <a:p>
          <a:endParaRPr lang="es-ES"/>
        </a:p>
      </dgm:t>
    </dgm:pt>
    <dgm:pt modelId="{8C0D1317-213A-674E-9BE8-BD8CCC6816D8}" type="pres">
      <dgm:prSet presAssocID="{E3FFBFA7-B98C-7549-9270-82EC7B273C28}" presName="hierChild4" presStyleCnt="0"/>
      <dgm:spPr/>
    </dgm:pt>
    <dgm:pt modelId="{22E40256-BC89-FF44-9A09-8575DF347F48}" type="pres">
      <dgm:prSet presAssocID="{E3FFBFA7-B98C-7549-9270-82EC7B273C28}" presName="hierChild5" presStyleCnt="0"/>
      <dgm:spPr/>
    </dgm:pt>
    <dgm:pt modelId="{B90F4774-0027-A84A-9F37-C7059374D333}" type="pres">
      <dgm:prSet presAssocID="{D493C2DC-96E7-4244-B2B4-89D997008A4B}" presName="hierChild3" presStyleCnt="0"/>
      <dgm:spPr/>
    </dgm:pt>
  </dgm:ptLst>
  <dgm:cxnLst>
    <dgm:cxn modelId="{A15CC03B-A8F6-C645-86B4-DD8B55CA578D}" type="presOf" srcId="{B521580B-9D65-5F40-A4EC-19D9A2694625}" destId="{EF1E0BC9-681F-ED41-9965-B60506E5E8A0}" srcOrd="0" destOrd="0" presId="urn:microsoft.com/office/officeart/2009/3/layout/HorizontalOrganizationChart"/>
    <dgm:cxn modelId="{A93DA139-98FC-9A44-8817-DBA0BD9E0C95}" type="presOf" srcId="{D493C2DC-96E7-4244-B2B4-89D997008A4B}" destId="{052CF64E-6578-E049-B021-0B2C1E3446BE}" srcOrd="0" destOrd="0" presId="urn:microsoft.com/office/officeart/2009/3/layout/HorizontalOrganizationChart"/>
    <dgm:cxn modelId="{D5B9E80D-7232-F54E-A16B-F02BB83255D6}" srcId="{D493C2DC-96E7-4244-B2B4-89D997008A4B}" destId="{E3FFBFA7-B98C-7549-9270-82EC7B273C28}" srcOrd="1" destOrd="0" parTransId="{884AD89D-69FB-EC42-A6CF-9BE73EA4ED26}" sibTransId="{A9E97AFE-C420-F348-92BF-945586529193}"/>
    <dgm:cxn modelId="{1EB69094-10FC-054E-995D-4AC9F3D416D4}" type="presOf" srcId="{E3FFBFA7-B98C-7549-9270-82EC7B273C28}" destId="{7093DEED-EB45-DF4C-B198-A5E3BE212199}" srcOrd="0" destOrd="0" presId="urn:microsoft.com/office/officeart/2009/3/layout/HorizontalOrganizationChart"/>
    <dgm:cxn modelId="{47D00232-99AA-6F42-B4E1-8C3B7BCA9C70}" type="presOf" srcId="{1173A82A-0479-9C46-970E-429590E37628}" destId="{CBCECBF5-BBE9-C74B-A498-2635E11BE361}" srcOrd="0" destOrd="0" presId="urn:microsoft.com/office/officeart/2009/3/layout/HorizontalOrganizationChart"/>
    <dgm:cxn modelId="{45F8E31C-8AA2-544D-839C-029D69B2E56B}" type="presOf" srcId="{884AD89D-69FB-EC42-A6CF-9BE73EA4ED26}" destId="{0B2497CD-5971-5141-AEC7-479968A5C9A3}" srcOrd="0" destOrd="0" presId="urn:microsoft.com/office/officeart/2009/3/layout/HorizontalOrganizationChart"/>
    <dgm:cxn modelId="{057E70CD-6713-CB47-BD9A-3D119101CEBA}" type="presOf" srcId="{4D636D73-8E35-3E4E-A527-BFEE6DA332FC}" destId="{1FA81EBD-3EEA-E646-88C3-8ECA83C51209}" srcOrd="0" destOrd="0" presId="urn:microsoft.com/office/officeart/2009/3/layout/HorizontalOrganizationChart"/>
    <dgm:cxn modelId="{DBCD0FA1-6CEA-BF4F-845B-D8D5758E299A}" type="presOf" srcId="{1173A82A-0479-9C46-970E-429590E37628}" destId="{46ABC88A-2E70-7549-91B3-8FFE399278D1}" srcOrd="1" destOrd="0" presId="urn:microsoft.com/office/officeart/2009/3/layout/HorizontalOrganizationChart"/>
    <dgm:cxn modelId="{CE5B9A17-5FFA-8741-A170-A4A0D9513B74}" srcId="{4D636D73-8E35-3E4E-A527-BFEE6DA332FC}" destId="{D493C2DC-96E7-4244-B2B4-89D997008A4B}" srcOrd="0" destOrd="0" parTransId="{C3ED2B4B-CD48-5C48-9CF1-DAF6E36C1016}" sibTransId="{059162EE-00B2-904F-86E4-27A4A11F158D}"/>
    <dgm:cxn modelId="{7F472131-344B-4D42-B58E-7CCE8D13E6B2}" srcId="{D493C2DC-96E7-4244-B2B4-89D997008A4B}" destId="{1173A82A-0479-9C46-970E-429590E37628}" srcOrd="0" destOrd="0" parTransId="{B521580B-9D65-5F40-A4EC-19D9A2694625}" sibTransId="{BE605907-0B90-DE41-A29D-BEF0F48A72C0}"/>
    <dgm:cxn modelId="{335E6708-9E1A-7947-BF25-38878A0184E1}" type="presOf" srcId="{D493C2DC-96E7-4244-B2B4-89D997008A4B}" destId="{9147388C-1047-A04A-A515-1D6C1C5F022A}" srcOrd="1" destOrd="0" presId="urn:microsoft.com/office/officeart/2009/3/layout/HorizontalOrganizationChart"/>
    <dgm:cxn modelId="{AABB90A0-8A46-8E44-86D5-50531E1286E3}" type="presOf" srcId="{E3FFBFA7-B98C-7549-9270-82EC7B273C28}" destId="{6267BDB1-7A09-7E41-9082-494E70B71384}" srcOrd="1" destOrd="0" presId="urn:microsoft.com/office/officeart/2009/3/layout/HorizontalOrganizationChart"/>
    <dgm:cxn modelId="{9300F2ED-5DD2-034C-8A18-51BCC210DA55}" type="presParOf" srcId="{1FA81EBD-3EEA-E646-88C3-8ECA83C51209}" destId="{B54C05F0-070D-5C42-8CBE-15E3FDE58432}" srcOrd="0" destOrd="0" presId="urn:microsoft.com/office/officeart/2009/3/layout/HorizontalOrganizationChart"/>
    <dgm:cxn modelId="{0C73B63E-A487-DC49-B8D0-A5FF97C333A6}" type="presParOf" srcId="{B54C05F0-070D-5C42-8CBE-15E3FDE58432}" destId="{96C2E336-DE8E-D049-8F96-75E9EBB3F43A}" srcOrd="0" destOrd="0" presId="urn:microsoft.com/office/officeart/2009/3/layout/HorizontalOrganizationChart"/>
    <dgm:cxn modelId="{1134C5B9-E6F5-2D4F-9B98-863B02ED9DA9}" type="presParOf" srcId="{96C2E336-DE8E-D049-8F96-75E9EBB3F43A}" destId="{052CF64E-6578-E049-B021-0B2C1E3446BE}" srcOrd="0" destOrd="0" presId="urn:microsoft.com/office/officeart/2009/3/layout/HorizontalOrganizationChart"/>
    <dgm:cxn modelId="{DE5140E7-0D33-1847-AD57-10DCA740A8C3}" type="presParOf" srcId="{96C2E336-DE8E-D049-8F96-75E9EBB3F43A}" destId="{9147388C-1047-A04A-A515-1D6C1C5F022A}" srcOrd="1" destOrd="0" presId="urn:microsoft.com/office/officeart/2009/3/layout/HorizontalOrganizationChart"/>
    <dgm:cxn modelId="{8201F77F-75B3-DF45-85E7-49443C99A134}" type="presParOf" srcId="{B54C05F0-070D-5C42-8CBE-15E3FDE58432}" destId="{D99907E5-28F0-7E40-8384-44CA42865F99}" srcOrd="1" destOrd="0" presId="urn:microsoft.com/office/officeart/2009/3/layout/HorizontalOrganizationChart"/>
    <dgm:cxn modelId="{42661EF2-8C7E-9F41-8E7B-AEEC980E5296}" type="presParOf" srcId="{D99907E5-28F0-7E40-8384-44CA42865F99}" destId="{EF1E0BC9-681F-ED41-9965-B60506E5E8A0}" srcOrd="0" destOrd="0" presId="urn:microsoft.com/office/officeart/2009/3/layout/HorizontalOrganizationChart"/>
    <dgm:cxn modelId="{4A7EA22A-B1AE-6F42-AC57-3E5FE9DD44AB}" type="presParOf" srcId="{D99907E5-28F0-7E40-8384-44CA42865F99}" destId="{36FBC96D-3323-054A-92E3-37311905CE15}" srcOrd="1" destOrd="0" presId="urn:microsoft.com/office/officeart/2009/3/layout/HorizontalOrganizationChart"/>
    <dgm:cxn modelId="{02894D69-F324-FB4C-8149-C560FCED5D4F}" type="presParOf" srcId="{36FBC96D-3323-054A-92E3-37311905CE15}" destId="{EE78DAA7-C8BC-0C40-B082-2D3D98C3D353}" srcOrd="0" destOrd="0" presId="urn:microsoft.com/office/officeart/2009/3/layout/HorizontalOrganizationChart"/>
    <dgm:cxn modelId="{29B6FCFE-5663-774B-84FA-5FE469DE55F3}" type="presParOf" srcId="{EE78DAA7-C8BC-0C40-B082-2D3D98C3D353}" destId="{CBCECBF5-BBE9-C74B-A498-2635E11BE361}" srcOrd="0" destOrd="0" presId="urn:microsoft.com/office/officeart/2009/3/layout/HorizontalOrganizationChart"/>
    <dgm:cxn modelId="{92E23A9E-954C-8D4B-A3D6-94572EED778B}" type="presParOf" srcId="{EE78DAA7-C8BC-0C40-B082-2D3D98C3D353}" destId="{46ABC88A-2E70-7549-91B3-8FFE399278D1}" srcOrd="1" destOrd="0" presId="urn:microsoft.com/office/officeart/2009/3/layout/HorizontalOrganizationChart"/>
    <dgm:cxn modelId="{68F74928-7D19-854A-9903-E91484A84DE2}" type="presParOf" srcId="{36FBC96D-3323-054A-92E3-37311905CE15}" destId="{58C3DD13-93A8-CC49-96AF-BAEC37DBC5BC}" srcOrd="1" destOrd="0" presId="urn:microsoft.com/office/officeart/2009/3/layout/HorizontalOrganizationChart"/>
    <dgm:cxn modelId="{45DB57DB-C406-AE43-8B92-9B7A67EC4371}" type="presParOf" srcId="{36FBC96D-3323-054A-92E3-37311905CE15}" destId="{95453BEB-306A-C244-874F-EC9AF89EA19B}" srcOrd="2" destOrd="0" presId="urn:microsoft.com/office/officeart/2009/3/layout/HorizontalOrganizationChart"/>
    <dgm:cxn modelId="{CC156B3B-DDDE-4E49-A10D-6FCCC2485728}" type="presParOf" srcId="{D99907E5-28F0-7E40-8384-44CA42865F99}" destId="{0B2497CD-5971-5141-AEC7-479968A5C9A3}" srcOrd="2" destOrd="0" presId="urn:microsoft.com/office/officeart/2009/3/layout/HorizontalOrganizationChart"/>
    <dgm:cxn modelId="{1FE90E06-0C5A-A143-B477-3C6263ACDEBD}" type="presParOf" srcId="{D99907E5-28F0-7E40-8384-44CA42865F99}" destId="{923F5D3D-582F-7544-A76C-7C7E6BF4246C}" srcOrd="3" destOrd="0" presId="urn:microsoft.com/office/officeart/2009/3/layout/HorizontalOrganizationChart"/>
    <dgm:cxn modelId="{731C5B79-85B8-0247-B827-D1E6B7A8637F}" type="presParOf" srcId="{923F5D3D-582F-7544-A76C-7C7E6BF4246C}" destId="{22BECCDF-3A58-3F47-89B1-0C4FC36EF545}" srcOrd="0" destOrd="0" presId="urn:microsoft.com/office/officeart/2009/3/layout/HorizontalOrganizationChart"/>
    <dgm:cxn modelId="{FC8D0BD9-79E4-5D48-B976-CF5370774FDB}" type="presParOf" srcId="{22BECCDF-3A58-3F47-89B1-0C4FC36EF545}" destId="{7093DEED-EB45-DF4C-B198-A5E3BE212199}" srcOrd="0" destOrd="0" presId="urn:microsoft.com/office/officeart/2009/3/layout/HorizontalOrganizationChart"/>
    <dgm:cxn modelId="{FED57D8F-0F7C-BA40-8E34-07F6E814F871}" type="presParOf" srcId="{22BECCDF-3A58-3F47-89B1-0C4FC36EF545}" destId="{6267BDB1-7A09-7E41-9082-494E70B71384}" srcOrd="1" destOrd="0" presId="urn:microsoft.com/office/officeart/2009/3/layout/HorizontalOrganizationChart"/>
    <dgm:cxn modelId="{5AFAE801-BDEF-1F42-AA03-EEE9F02EFBB6}" type="presParOf" srcId="{923F5D3D-582F-7544-A76C-7C7E6BF4246C}" destId="{8C0D1317-213A-674E-9BE8-BD8CCC6816D8}" srcOrd="1" destOrd="0" presId="urn:microsoft.com/office/officeart/2009/3/layout/HorizontalOrganizationChart"/>
    <dgm:cxn modelId="{07BFA74A-9633-574D-B50E-370437930DA1}" type="presParOf" srcId="{923F5D3D-582F-7544-A76C-7C7E6BF4246C}" destId="{22E40256-BC89-FF44-9A09-8575DF347F48}" srcOrd="2" destOrd="0" presId="urn:microsoft.com/office/officeart/2009/3/layout/HorizontalOrganizationChart"/>
    <dgm:cxn modelId="{3BC862A1-4EA8-AA4C-B6FD-E13DE862700C}" type="presParOf" srcId="{B54C05F0-070D-5C42-8CBE-15E3FDE58432}" destId="{B90F4774-0027-A84A-9F37-C7059374D333}"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F22FD941-0B33-EC49-B3F8-1DE9C112C261}" type="doc">
      <dgm:prSet loTypeId="urn:microsoft.com/office/officeart/2005/8/layout/process4" loCatId="hierarchy" qsTypeId="urn:microsoft.com/office/officeart/2005/8/quickstyle/simple1" qsCatId="simple" csTypeId="urn:microsoft.com/office/officeart/2005/8/colors/colorful5" csCatId="colorful" phldr="1"/>
      <dgm:spPr/>
      <dgm:t>
        <a:bodyPr/>
        <a:lstStyle/>
        <a:p>
          <a:endParaRPr lang="es-MX"/>
        </a:p>
      </dgm:t>
    </dgm:pt>
    <dgm:pt modelId="{3C100C5A-0527-C945-B6CB-E84AEF0445F3}">
      <dgm:prSet phldrT="[Texto]" custT="1"/>
      <dgm:spPr/>
      <dgm:t>
        <a:bodyPr/>
        <a:lstStyle/>
        <a:p>
          <a:r>
            <a:rPr lang="es-ES" sz="1800" b="0" i="0" u="none" dirty="0">
              <a:solidFill>
                <a:schemeClr val="tx1"/>
              </a:solidFill>
            </a:rPr>
            <a:t>1 Verificar que el diagnóstico clínico sea el correcto. </a:t>
          </a:r>
          <a:endParaRPr lang="es-MX" sz="1800" dirty="0">
            <a:solidFill>
              <a:schemeClr val="tx1"/>
            </a:solidFill>
          </a:endParaRPr>
        </a:p>
      </dgm:t>
    </dgm:pt>
    <dgm:pt modelId="{F8D18C9F-4493-8E41-BDDA-85A21EDE91B7}" type="parTrans" cxnId="{8431FD93-76D0-0E45-86A7-6F5E4AD302C8}">
      <dgm:prSet/>
      <dgm:spPr/>
      <dgm:t>
        <a:bodyPr/>
        <a:lstStyle/>
        <a:p>
          <a:endParaRPr lang="es-MX" sz="2800">
            <a:solidFill>
              <a:schemeClr val="tx1"/>
            </a:solidFill>
          </a:endParaRPr>
        </a:p>
      </dgm:t>
    </dgm:pt>
    <dgm:pt modelId="{F64190BE-8F70-D947-B572-2BB6F7023552}" type="sibTrans" cxnId="{8431FD93-76D0-0E45-86A7-6F5E4AD302C8}">
      <dgm:prSet/>
      <dgm:spPr/>
      <dgm:t>
        <a:bodyPr/>
        <a:lstStyle/>
        <a:p>
          <a:endParaRPr lang="es-MX" sz="2800">
            <a:solidFill>
              <a:schemeClr val="tx1"/>
            </a:solidFill>
          </a:endParaRPr>
        </a:p>
      </dgm:t>
    </dgm:pt>
    <dgm:pt modelId="{1BEAFF21-E3C6-8C4A-B0E8-D922D1918DCB}">
      <dgm:prSet custT="1"/>
      <dgm:spPr/>
      <dgm:t>
        <a:bodyPr/>
        <a:lstStyle/>
        <a:p>
          <a:r>
            <a:rPr lang="es-ES" sz="1800" b="0" i="0" u="none" dirty="0">
              <a:solidFill>
                <a:schemeClr val="tx1"/>
              </a:solidFill>
            </a:rPr>
            <a:t>2 Confirmar que la </a:t>
          </a:r>
          <a:r>
            <a:rPr lang="es-ES" sz="1800" b="0" i="0" u="none" dirty="0" err="1">
              <a:solidFill>
                <a:schemeClr val="tx1"/>
              </a:solidFill>
            </a:rPr>
            <a:t>patología</a:t>
          </a:r>
          <a:r>
            <a:rPr lang="es-ES" sz="1800" b="0" i="0" u="none" dirty="0">
              <a:solidFill>
                <a:schemeClr val="tx1"/>
              </a:solidFill>
            </a:rPr>
            <a:t> es una enfermedad que puede derivarse del </a:t>
          </a:r>
          <a:r>
            <a:rPr lang="es-ES" sz="1800" b="0" i="0" u="none" dirty="0" err="1">
              <a:solidFill>
                <a:schemeClr val="tx1"/>
              </a:solidFill>
            </a:rPr>
            <a:t>estrés</a:t>
          </a:r>
          <a:r>
            <a:rPr lang="es-ES" sz="1800" b="0" i="0" u="none" dirty="0">
              <a:solidFill>
                <a:schemeClr val="tx1"/>
              </a:solidFill>
            </a:rPr>
            <a:t>. </a:t>
          </a:r>
          <a:endParaRPr lang="es-CO" sz="1800" b="0" i="0" u="none" dirty="0">
            <a:solidFill>
              <a:schemeClr val="tx1"/>
            </a:solidFill>
          </a:endParaRPr>
        </a:p>
      </dgm:t>
    </dgm:pt>
    <dgm:pt modelId="{CB632523-7112-2C48-8448-441A05039D22}" type="parTrans" cxnId="{FE835232-30CA-AB43-919A-AFC2AE2FDC96}">
      <dgm:prSet/>
      <dgm:spPr/>
      <dgm:t>
        <a:bodyPr/>
        <a:lstStyle/>
        <a:p>
          <a:endParaRPr lang="es-MX" sz="2800">
            <a:solidFill>
              <a:schemeClr val="tx1"/>
            </a:solidFill>
          </a:endParaRPr>
        </a:p>
      </dgm:t>
    </dgm:pt>
    <dgm:pt modelId="{91DD4ED9-C16F-7D41-AA00-E1CA298BC047}" type="sibTrans" cxnId="{FE835232-30CA-AB43-919A-AFC2AE2FDC96}">
      <dgm:prSet/>
      <dgm:spPr/>
      <dgm:t>
        <a:bodyPr/>
        <a:lstStyle/>
        <a:p>
          <a:endParaRPr lang="es-MX" sz="2800">
            <a:solidFill>
              <a:schemeClr val="tx1"/>
            </a:solidFill>
          </a:endParaRPr>
        </a:p>
      </dgm:t>
    </dgm:pt>
    <dgm:pt modelId="{F108D4D5-B35F-C440-BA03-C6357621B2FD}">
      <dgm:prSet custT="1"/>
      <dgm:spPr/>
      <dgm:t>
        <a:bodyPr/>
        <a:lstStyle/>
        <a:p>
          <a:r>
            <a:rPr lang="es-ES" sz="1800" b="0" i="0" u="none" dirty="0">
              <a:solidFill>
                <a:schemeClr val="tx1"/>
              </a:solidFill>
            </a:rPr>
            <a:t>3 Evaluar el riesgo psicosocial intra y </a:t>
          </a:r>
          <a:r>
            <a:rPr lang="es-ES" sz="1800" b="0" i="0" u="none" dirty="0" err="1">
              <a:solidFill>
                <a:schemeClr val="tx1"/>
              </a:solidFill>
            </a:rPr>
            <a:t>extraocupacional</a:t>
          </a:r>
          <a:r>
            <a:rPr lang="es-ES" sz="1800" b="0" i="0" u="none" dirty="0">
              <a:solidFill>
                <a:schemeClr val="tx1"/>
              </a:solidFill>
            </a:rPr>
            <a:t>. </a:t>
          </a:r>
          <a:endParaRPr lang="es-CO" sz="1800" b="0" i="0" u="none" dirty="0">
            <a:solidFill>
              <a:schemeClr val="tx1"/>
            </a:solidFill>
          </a:endParaRPr>
        </a:p>
      </dgm:t>
    </dgm:pt>
    <dgm:pt modelId="{BF58B112-5641-7842-9D02-29A90C8F987A}" type="parTrans" cxnId="{65076333-57A8-A841-B206-6729EE8937E0}">
      <dgm:prSet/>
      <dgm:spPr/>
      <dgm:t>
        <a:bodyPr/>
        <a:lstStyle/>
        <a:p>
          <a:endParaRPr lang="es-MX" sz="2800">
            <a:solidFill>
              <a:schemeClr val="tx1"/>
            </a:solidFill>
          </a:endParaRPr>
        </a:p>
      </dgm:t>
    </dgm:pt>
    <dgm:pt modelId="{E1A9D1F2-A1B2-364D-ADF6-21D519BB64FB}" type="sibTrans" cxnId="{65076333-57A8-A841-B206-6729EE8937E0}">
      <dgm:prSet/>
      <dgm:spPr/>
      <dgm:t>
        <a:bodyPr/>
        <a:lstStyle/>
        <a:p>
          <a:endParaRPr lang="es-MX" sz="2800">
            <a:solidFill>
              <a:schemeClr val="tx1"/>
            </a:solidFill>
          </a:endParaRPr>
        </a:p>
      </dgm:t>
    </dgm:pt>
    <dgm:pt modelId="{53409DA8-FDEC-2C42-8B07-73FC1244E5DA}">
      <dgm:prSet custT="1"/>
      <dgm:spPr/>
      <dgm:t>
        <a:bodyPr/>
        <a:lstStyle/>
        <a:p>
          <a:r>
            <a:rPr lang="es-ES" sz="1800" b="0" i="0" u="none" dirty="0">
              <a:solidFill>
                <a:schemeClr val="tx1"/>
              </a:solidFill>
            </a:rPr>
            <a:t>4 Ponderar y determinar preponderancia del riesgo psicosocial </a:t>
          </a:r>
          <a:r>
            <a:rPr lang="es-ES" sz="1800" b="0" i="0" u="none" dirty="0" err="1">
              <a:solidFill>
                <a:schemeClr val="tx1"/>
              </a:solidFill>
            </a:rPr>
            <a:t>intraocupacional</a:t>
          </a:r>
          <a:r>
            <a:rPr lang="es-ES" sz="1800" b="0" i="0" u="none" dirty="0">
              <a:solidFill>
                <a:schemeClr val="tx1"/>
              </a:solidFill>
            </a:rPr>
            <a:t> vs. El riesgo psicosocial </a:t>
          </a:r>
          <a:r>
            <a:rPr lang="es-ES" sz="1800" b="0" i="0" u="none" dirty="0" err="1">
              <a:solidFill>
                <a:schemeClr val="tx1"/>
              </a:solidFill>
            </a:rPr>
            <a:t>extraocupacional</a:t>
          </a:r>
          <a:r>
            <a:rPr lang="es-ES" sz="1800" b="0" i="0" u="none" dirty="0">
              <a:solidFill>
                <a:schemeClr val="tx1"/>
              </a:solidFill>
            </a:rPr>
            <a:t>. </a:t>
          </a:r>
          <a:endParaRPr lang="es-CO" sz="1800" b="0" i="0" u="none" dirty="0">
            <a:solidFill>
              <a:schemeClr val="tx1"/>
            </a:solidFill>
          </a:endParaRPr>
        </a:p>
      </dgm:t>
    </dgm:pt>
    <dgm:pt modelId="{B3DDD0B0-7162-E74B-B472-34D592038905}" type="parTrans" cxnId="{712E49C2-9063-174F-B567-3C92BFD3E9E4}">
      <dgm:prSet/>
      <dgm:spPr/>
      <dgm:t>
        <a:bodyPr/>
        <a:lstStyle/>
        <a:p>
          <a:endParaRPr lang="es-MX" sz="2800">
            <a:solidFill>
              <a:schemeClr val="tx1"/>
            </a:solidFill>
          </a:endParaRPr>
        </a:p>
      </dgm:t>
    </dgm:pt>
    <dgm:pt modelId="{7B5EDE4C-2821-D544-934E-9F99066DDEC3}" type="sibTrans" cxnId="{712E49C2-9063-174F-B567-3C92BFD3E9E4}">
      <dgm:prSet/>
      <dgm:spPr/>
      <dgm:t>
        <a:bodyPr/>
        <a:lstStyle/>
        <a:p>
          <a:endParaRPr lang="es-MX" sz="2800">
            <a:solidFill>
              <a:schemeClr val="tx1"/>
            </a:solidFill>
          </a:endParaRPr>
        </a:p>
      </dgm:t>
    </dgm:pt>
    <dgm:pt modelId="{BEF56428-2F1C-5946-A9EE-1FE9DE6C708F}">
      <dgm:prSet custT="1"/>
      <dgm:spPr/>
      <dgm:t>
        <a:bodyPr/>
        <a:lstStyle/>
        <a:p>
          <a:r>
            <a:rPr lang="es-ES" sz="1800" b="0" i="0" u="none" dirty="0">
              <a:solidFill>
                <a:schemeClr val="tx1"/>
              </a:solidFill>
            </a:rPr>
            <a:t>5 Evaluar otros factores de riesgo. </a:t>
          </a:r>
          <a:endParaRPr lang="es-CO" sz="1800" b="0" i="0" u="none" dirty="0">
            <a:solidFill>
              <a:schemeClr val="tx1"/>
            </a:solidFill>
          </a:endParaRPr>
        </a:p>
      </dgm:t>
    </dgm:pt>
    <dgm:pt modelId="{87FC8D88-CFD2-BF43-BF18-EDFA2AB495C8}" type="parTrans" cxnId="{0AE87617-FEF4-3141-8F46-3911B345FBEB}">
      <dgm:prSet/>
      <dgm:spPr/>
      <dgm:t>
        <a:bodyPr/>
        <a:lstStyle/>
        <a:p>
          <a:endParaRPr lang="es-MX" sz="2800">
            <a:solidFill>
              <a:schemeClr val="tx1"/>
            </a:solidFill>
          </a:endParaRPr>
        </a:p>
      </dgm:t>
    </dgm:pt>
    <dgm:pt modelId="{A45F8EBA-7F1D-BF48-AFE0-DCF259B8DFBB}" type="sibTrans" cxnId="{0AE87617-FEF4-3141-8F46-3911B345FBEB}">
      <dgm:prSet/>
      <dgm:spPr/>
      <dgm:t>
        <a:bodyPr/>
        <a:lstStyle/>
        <a:p>
          <a:endParaRPr lang="es-MX" sz="2800">
            <a:solidFill>
              <a:schemeClr val="tx1"/>
            </a:solidFill>
          </a:endParaRPr>
        </a:p>
      </dgm:t>
    </dgm:pt>
    <dgm:pt modelId="{8E1DA401-7E67-D346-985A-53C41DC828C4}">
      <dgm:prSet custT="1"/>
      <dgm:spPr/>
      <dgm:t>
        <a:bodyPr/>
        <a:lstStyle/>
        <a:p>
          <a:r>
            <a:rPr lang="es-ES" sz="1800" b="0" i="0" u="none" dirty="0">
              <a:solidFill>
                <a:schemeClr val="tx1"/>
              </a:solidFill>
            </a:rPr>
            <a:t>6 Ponderar todos los factores de riesgo identificados aplicando las matrices de </a:t>
          </a:r>
          <a:r>
            <a:rPr lang="es-ES" sz="1800" b="0" i="0" u="none" dirty="0" err="1">
              <a:solidFill>
                <a:schemeClr val="tx1"/>
              </a:solidFill>
            </a:rPr>
            <a:t>evaluación</a:t>
          </a:r>
          <a:r>
            <a:rPr lang="es-ES" sz="1800" b="0" i="0" u="none" dirty="0">
              <a:solidFill>
                <a:schemeClr val="tx1"/>
              </a:solidFill>
            </a:rPr>
            <a:t>. </a:t>
          </a:r>
          <a:endParaRPr lang="es-CO" sz="1800" b="0" i="0" u="none" dirty="0">
            <a:solidFill>
              <a:schemeClr val="tx1"/>
            </a:solidFill>
          </a:endParaRPr>
        </a:p>
      </dgm:t>
    </dgm:pt>
    <dgm:pt modelId="{91ABF5B4-8CFA-C945-B1A9-AB4AEE37E00C}" type="parTrans" cxnId="{0027706C-F5C5-274F-80A3-BFB16CBF2546}">
      <dgm:prSet/>
      <dgm:spPr/>
      <dgm:t>
        <a:bodyPr/>
        <a:lstStyle/>
        <a:p>
          <a:endParaRPr lang="es-MX" sz="2800">
            <a:solidFill>
              <a:schemeClr val="tx1"/>
            </a:solidFill>
          </a:endParaRPr>
        </a:p>
      </dgm:t>
    </dgm:pt>
    <dgm:pt modelId="{311AA9AD-647A-054A-A67D-781A2C915B93}" type="sibTrans" cxnId="{0027706C-F5C5-274F-80A3-BFB16CBF2546}">
      <dgm:prSet/>
      <dgm:spPr/>
      <dgm:t>
        <a:bodyPr/>
        <a:lstStyle/>
        <a:p>
          <a:endParaRPr lang="es-MX" sz="2800">
            <a:solidFill>
              <a:schemeClr val="tx1"/>
            </a:solidFill>
          </a:endParaRPr>
        </a:p>
      </dgm:t>
    </dgm:pt>
    <dgm:pt modelId="{39944137-6636-0842-A4E7-A67284F73C4C}">
      <dgm:prSet custT="1"/>
      <dgm:spPr/>
      <dgm:t>
        <a:bodyPr/>
        <a:lstStyle/>
        <a:p>
          <a:r>
            <a:rPr lang="es-ES" sz="1800" b="0" i="0" u="none" dirty="0">
              <a:solidFill>
                <a:schemeClr val="tx1"/>
              </a:solidFill>
            </a:rPr>
            <a:t>7 Comparar el peso relativo del factor de riesgo psicosocial ocupacional obtenido en la matriz de toma de decisiones, con el punto de corte que se ha establecido para dicho factor en la </a:t>
          </a:r>
          <a:r>
            <a:rPr lang="es-ES" sz="1800" b="0" i="0" u="none" dirty="0" err="1">
              <a:solidFill>
                <a:schemeClr val="tx1"/>
              </a:solidFill>
            </a:rPr>
            <a:t>patología</a:t>
          </a:r>
          <a:r>
            <a:rPr lang="es-ES" sz="1800" b="0" i="0" u="none" dirty="0">
              <a:solidFill>
                <a:schemeClr val="tx1"/>
              </a:solidFill>
            </a:rPr>
            <a:t> bajo estudio. </a:t>
          </a:r>
          <a:endParaRPr lang="es-CO" sz="1800" b="0" i="0" u="none" dirty="0">
            <a:solidFill>
              <a:schemeClr val="tx1"/>
            </a:solidFill>
          </a:endParaRPr>
        </a:p>
      </dgm:t>
    </dgm:pt>
    <dgm:pt modelId="{9E293A75-95EA-F44C-A0D2-5623686148A5}" type="parTrans" cxnId="{689F7990-8E7B-D742-AC8E-7D4753C71730}">
      <dgm:prSet/>
      <dgm:spPr/>
      <dgm:t>
        <a:bodyPr/>
        <a:lstStyle/>
        <a:p>
          <a:endParaRPr lang="es-MX" sz="2800">
            <a:solidFill>
              <a:schemeClr val="tx1"/>
            </a:solidFill>
          </a:endParaRPr>
        </a:p>
      </dgm:t>
    </dgm:pt>
    <dgm:pt modelId="{14A7FA74-6EB4-B648-915C-82BB702A6DBE}" type="sibTrans" cxnId="{689F7990-8E7B-D742-AC8E-7D4753C71730}">
      <dgm:prSet/>
      <dgm:spPr/>
      <dgm:t>
        <a:bodyPr/>
        <a:lstStyle/>
        <a:p>
          <a:endParaRPr lang="es-MX" sz="2800">
            <a:solidFill>
              <a:schemeClr val="tx1"/>
            </a:solidFill>
          </a:endParaRPr>
        </a:p>
      </dgm:t>
    </dgm:pt>
    <dgm:pt modelId="{C5026C35-7853-744D-A8E3-48FC382A7B26}" type="pres">
      <dgm:prSet presAssocID="{F22FD941-0B33-EC49-B3F8-1DE9C112C261}" presName="Name0" presStyleCnt="0">
        <dgm:presLayoutVars>
          <dgm:dir/>
          <dgm:animLvl val="lvl"/>
          <dgm:resizeHandles val="exact"/>
        </dgm:presLayoutVars>
      </dgm:prSet>
      <dgm:spPr/>
      <dgm:t>
        <a:bodyPr/>
        <a:lstStyle/>
        <a:p>
          <a:endParaRPr lang="es-ES"/>
        </a:p>
      </dgm:t>
    </dgm:pt>
    <dgm:pt modelId="{68DC4E0C-EAA6-204C-8A37-47E1CD4C85D6}" type="pres">
      <dgm:prSet presAssocID="{39944137-6636-0842-A4E7-A67284F73C4C}" presName="boxAndChildren" presStyleCnt="0"/>
      <dgm:spPr/>
    </dgm:pt>
    <dgm:pt modelId="{9FC72F3D-ED49-1747-B181-01E6C8EF6763}" type="pres">
      <dgm:prSet presAssocID="{39944137-6636-0842-A4E7-A67284F73C4C}" presName="parentTextBox" presStyleLbl="node1" presStyleIdx="0" presStyleCnt="7"/>
      <dgm:spPr/>
      <dgm:t>
        <a:bodyPr/>
        <a:lstStyle/>
        <a:p>
          <a:endParaRPr lang="es-ES"/>
        </a:p>
      </dgm:t>
    </dgm:pt>
    <dgm:pt modelId="{AC4D5B9C-8044-1D48-98BF-2450D5B625AE}" type="pres">
      <dgm:prSet presAssocID="{311AA9AD-647A-054A-A67D-781A2C915B93}" presName="sp" presStyleCnt="0"/>
      <dgm:spPr/>
    </dgm:pt>
    <dgm:pt modelId="{77EC28B6-4439-7345-82EC-1442C49F18C3}" type="pres">
      <dgm:prSet presAssocID="{8E1DA401-7E67-D346-985A-53C41DC828C4}" presName="arrowAndChildren" presStyleCnt="0"/>
      <dgm:spPr/>
    </dgm:pt>
    <dgm:pt modelId="{CCB8A392-26C0-A14F-914C-48333FD70F0A}" type="pres">
      <dgm:prSet presAssocID="{8E1DA401-7E67-D346-985A-53C41DC828C4}" presName="parentTextArrow" presStyleLbl="node1" presStyleIdx="1" presStyleCnt="7"/>
      <dgm:spPr/>
      <dgm:t>
        <a:bodyPr/>
        <a:lstStyle/>
        <a:p>
          <a:endParaRPr lang="es-ES"/>
        </a:p>
      </dgm:t>
    </dgm:pt>
    <dgm:pt modelId="{977E0F21-ADFD-FB43-93E3-04E7BB4B8BCD}" type="pres">
      <dgm:prSet presAssocID="{A45F8EBA-7F1D-BF48-AFE0-DCF259B8DFBB}" presName="sp" presStyleCnt="0"/>
      <dgm:spPr/>
    </dgm:pt>
    <dgm:pt modelId="{F445EDDD-DFD8-EA42-B298-C5464D2F4F50}" type="pres">
      <dgm:prSet presAssocID="{BEF56428-2F1C-5946-A9EE-1FE9DE6C708F}" presName="arrowAndChildren" presStyleCnt="0"/>
      <dgm:spPr/>
    </dgm:pt>
    <dgm:pt modelId="{6863D35C-B7AA-4241-968E-130602AC8798}" type="pres">
      <dgm:prSet presAssocID="{BEF56428-2F1C-5946-A9EE-1FE9DE6C708F}" presName="parentTextArrow" presStyleLbl="node1" presStyleIdx="2" presStyleCnt="7"/>
      <dgm:spPr/>
      <dgm:t>
        <a:bodyPr/>
        <a:lstStyle/>
        <a:p>
          <a:endParaRPr lang="es-ES"/>
        </a:p>
      </dgm:t>
    </dgm:pt>
    <dgm:pt modelId="{AC739BC5-BE1D-044A-9C1F-8E2228C23176}" type="pres">
      <dgm:prSet presAssocID="{7B5EDE4C-2821-D544-934E-9F99066DDEC3}" presName="sp" presStyleCnt="0"/>
      <dgm:spPr/>
    </dgm:pt>
    <dgm:pt modelId="{CC96306E-16B0-2F45-BCC7-82C09A72ACA0}" type="pres">
      <dgm:prSet presAssocID="{53409DA8-FDEC-2C42-8B07-73FC1244E5DA}" presName="arrowAndChildren" presStyleCnt="0"/>
      <dgm:spPr/>
    </dgm:pt>
    <dgm:pt modelId="{C92BD68D-3D22-B842-BF09-02FD68A92E93}" type="pres">
      <dgm:prSet presAssocID="{53409DA8-FDEC-2C42-8B07-73FC1244E5DA}" presName="parentTextArrow" presStyleLbl="node1" presStyleIdx="3" presStyleCnt="7"/>
      <dgm:spPr/>
      <dgm:t>
        <a:bodyPr/>
        <a:lstStyle/>
        <a:p>
          <a:endParaRPr lang="es-ES"/>
        </a:p>
      </dgm:t>
    </dgm:pt>
    <dgm:pt modelId="{154A4DAE-5A41-CA46-9D21-B96017395E5F}" type="pres">
      <dgm:prSet presAssocID="{E1A9D1F2-A1B2-364D-ADF6-21D519BB64FB}" presName="sp" presStyleCnt="0"/>
      <dgm:spPr/>
    </dgm:pt>
    <dgm:pt modelId="{0820113A-C299-BE4D-8392-63EDCF3005C3}" type="pres">
      <dgm:prSet presAssocID="{F108D4D5-B35F-C440-BA03-C6357621B2FD}" presName="arrowAndChildren" presStyleCnt="0"/>
      <dgm:spPr/>
    </dgm:pt>
    <dgm:pt modelId="{72F7B431-034A-534B-9F2C-CCD62755339A}" type="pres">
      <dgm:prSet presAssocID="{F108D4D5-B35F-C440-BA03-C6357621B2FD}" presName="parentTextArrow" presStyleLbl="node1" presStyleIdx="4" presStyleCnt="7"/>
      <dgm:spPr/>
      <dgm:t>
        <a:bodyPr/>
        <a:lstStyle/>
        <a:p>
          <a:endParaRPr lang="es-ES"/>
        </a:p>
      </dgm:t>
    </dgm:pt>
    <dgm:pt modelId="{5E636478-35D5-AE45-A3AE-68204D22D412}" type="pres">
      <dgm:prSet presAssocID="{91DD4ED9-C16F-7D41-AA00-E1CA298BC047}" presName="sp" presStyleCnt="0"/>
      <dgm:spPr/>
    </dgm:pt>
    <dgm:pt modelId="{29BA689E-D43E-244A-8C99-3CFF67159734}" type="pres">
      <dgm:prSet presAssocID="{1BEAFF21-E3C6-8C4A-B0E8-D922D1918DCB}" presName="arrowAndChildren" presStyleCnt="0"/>
      <dgm:spPr/>
    </dgm:pt>
    <dgm:pt modelId="{6A30A847-CEEA-A940-8EB8-04932CD0FCFD}" type="pres">
      <dgm:prSet presAssocID="{1BEAFF21-E3C6-8C4A-B0E8-D922D1918DCB}" presName="parentTextArrow" presStyleLbl="node1" presStyleIdx="5" presStyleCnt="7"/>
      <dgm:spPr/>
      <dgm:t>
        <a:bodyPr/>
        <a:lstStyle/>
        <a:p>
          <a:endParaRPr lang="es-ES"/>
        </a:p>
      </dgm:t>
    </dgm:pt>
    <dgm:pt modelId="{B05E7F73-3324-B041-97DB-A6A892EA17E1}" type="pres">
      <dgm:prSet presAssocID="{F64190BE-8F70-D947-B572-2BB6F7023552}" presName="sp" presStyleCnt="0"/>
      <dgm:spPr/>
    </dgm:pt>
    <dgm:pt modelId="{5B1188C1-0595-4E4A-BF9E-8E4A53EEA2B4}" type="pres">
      <dgm:prSet presAssocID="{3C100C5A-0527-C945-B6CB-E84AEF0445F3}" presName="arrowAndChildren" presStyleCnt="0"/>
      <dgm:spPr/>
    </dgm:pt>
    <dgm:pt modelId="{7D8CCB4D-4EE5-E340-8E9F-EB28A4C1C302}" type="pres">
      <dgm:prSet presAssocID="{3C100C5A-0527-C945-B6CB-E84AEF0445F3}" presName="parentTextArrow" presStyleLbl="node1" presStyleIdx="6" presStyleCnt="7"/>
      <dgm:spPr/>
      <dgm:t>
        <a:bodyPr/>
        <a:lstStyle/>
        <a:p>
          <a:endParaRPr lang="es-ES"/>
        </a:p>
      </dgm:t>
    </dgm:pt>
  </dgm:ptLst>
  <dgm:cxnLst>
    <dgm:cxn modelId="{95C2A99C-87A0-9F40-8BD9-455D79302D96}" type="presOf" srcId="{53409DA8-FDEC-2C42-8B07-73FC1244E5DA}" destId="{C92BD68D-3D22-B842-BF09-02FD68A92E93}" srcOrd="0" destOrd="0" presId="urn:microsoft.com/office/officeart/2005/8/layout/process4"/>
    <dgm:cxn modelId="{EF1B0CC6-2902-8A41-8DCB-8040B59120AD}" type="presOf" srcId="{8E1DA401-7E67-D346-985A-53C41DC828C4}" destId="{CCB8A392-26C0-A14F-914C-48333FD70F0A}" srcOrd="0" destOrd="0" presId="urn:microsoft.com/office/officeart/2005/8/layout/process4"/>
    <dgm:cxn modelId="{400F1C53-C362-DE47-B100-3B6659B7F508}" type="presOf" srcId="{F108D4D5-B35F-C440-BA03-C6357621B2FD}" destId="{72F7B431-034A-534B-9F2C-CCD62755339A}" srcOrd="0" destOrd="0" presId="urn:microsoft.com/office/officeart/2005/8/layout/process4"/>
    <dgm:cxn modelId="{8FB40E9C-3132-2540-A997-EDCBBC842BE7}" type="presOf" srcId="{BEF56428-2F1C-5946-A9EE-1FE9DE6C708F}" destId="{6863D35C-B7AA-4241-968E-130602AC8798}" srcOrd="0" destOrd="0" presId="urn:microsoft.com/office/officeart/2005/8/layout/process4"/>
    <dgm:cxn modelId="{83900FA4-210E-E640-94E3-7FAA30415004}" type="presOf" srcId="{39944137-6636-0842-A4E7-A67284F73C4C}" destId="{9FC72F3D-ED49-1747-B181-01E6C8EF6763}" srcOrd="0" destOrd="0" presId="urn:microsoft.com/office/officeart/2005/8/layout/process4"/>
    <dgm:cxn modelId="{689F7990-8E7B-D742-AC8E-7D4753C71730}" srcId="{F22FD941-0B33-EC49-B3F8-1DE9C112C261}" destId="{39944137-6636-0842-A4E7-A67284F73C4C}" srcOrd="6" destOrd="0" parTransId="{9E293A75-95EA-F44C-A0D2-5623686148A5}" sibTransId="{14A7FA74-6EB4-B648-915C-82BB702A6DBE}"/>
    <dgm:cxn modelId="{A7664151-0AC3-B146-B387-BF9CF517753C}" type="presOf" srcId="{F22FD941-0B33-EC49-B3F8-1DE9C112C261}" destId="{C5026C35-7853-744D-A8E3-48FC382A7B26}" srcOrd="0" destOrd="0" presId="urn:microsoft.com/office/officeart/2005/8/layout/process4"/>
    <dgm:cxn modelId="{FE835232-30CA-AB43-919A-AFC2AE2FDC96}" srcId="{F22FD941-0B33-EC49-B3F8-1DE9C112C261}" destId="{1BEAFF21-E3C6-8C4A-B0E8-D922D1918DCB}" srcOrd="1" destOrd="0" parTransId="{CB632523-7112-2C48-8448-441A05039D22}" sibTransId="{91DD4ED9-C16F-7D41-AA00-E1CA298BC047}"/>
    <dgm:cxn modelId="{712E49C2-9063-174F-B567-3C92BFD3E9E4}" srcId="{F22FD941-0B33-EC49-B3F8-1DE9C112C261}" destId="{53409DA8-FDEC-2C42-8B07-73FC1244E5DA}" srcOrd="3" destOrd="0" parTransId="{B3DDD0B0-7162-E74B-B472-34D592038905}" sibTransId="{7B5EDE4C-2821-D544-934E-9F99066DDEC3}"/>
    <dgm:cxn modelId="{2D71EC0C-C683-7445-8207-627A6047C8E5}" type="presOf" srcId="{1BEAFF21-E3C6-8C4A-B0E8-D922D1918DCB}" destId="{6A30A847-CEEA-A940-8EB8-04932CD0FCFD}" srcOrd="0" destOrd="0" presId="urn:microsoft.com/office/officeart/2005/8/layout/process4"/>
    <dgm:cxn modelId="{65076333-57A8-A841-B206-6729EE8937E0}" srcId="{F22FD941-0B33-EC49-B3F8-1DE9C112C261}" destId="{F108D4D5-B35F-C440-BA03-C6357621B2FD}" srcOrd="2" destOrd="0" parTransId="{BF58B112-5641-7842-9D02-29A90C8F987A}" sibTransId="{E1A9D1F2-A1B2-364D-ADF6-21D519BB64FB}"/>
    <dgm:cxn modelId="{8431FD93-76D0-0E45-86A7-6F5E4AD302C8}" srcId="{F22FD941-0B33-EC49-B3F8-1DE9C112C261}" destId="{3C100C5A-0527-C945-B6CB-E84AEF0445F3}" srcOrd="0" destOrd="0" parTransId="{F8D18C9F-4493-8E41-BDDA-85A21EDE91B7}" sibTransId="{F64190BE-8F70-D947-B572-2BB6F7023552}"/>
    <dgm:cxn modelId="{4D0AE272-7D5A-444F-857F-CCB10D875F1C}" type="presOf" srcId="{3C100C5A-0527-C945-B6CB-E84AEF0445F3}" destId="{7D8CCB4D-4EE5-E340-8E9F-EB28A4C1C302}" srcOrd="0" destOrd="0" presId="urn:microsoft.com/office/officeart/2005/8/layout/process4"/>
    <dgm:cxn modelId="{0AE87617-FEF4-3141-8F46-3911B345FBEB}" srcId="{F22FD941-0B33-EC49-B3F8-1DE9C112C261}" destId="{BEF56428-2F1C-5946-A9EE-1FE9DE6C708F}" srcOrd="4" destOrd="0" parTransId="{87FC8D88-CFD2-BF43-BF18-EDFA2AB495C8}" sibTransId="{A45F8EBA-7F1D-BF48-AFE0-DCF259B8DFBB}"/>
    <dgm:cxn modelId="{0027706C-F5C5-274F-80A3-BFB16CBF2546}" srcId="{F22FD941-0B33-EC49-B3F8-1DE9C112C261}" destId="{8E1DA401-7E67-D346-985A-53C41DC828C4}" srcOrd="5" destOrd="0" parTransId="{91ABF5B4-8CFA-C945-B1A9-AB4AEE37E00C}" sibTransId="{311AA9AD-647A-054A-A67D-781A2C915B93}"/>
    <dgm:cxn modelId="{8100296D-E9E7-B044-870F-97582F7BA81B}" type="presParOf" srcId="{C5026C35-7853-744D-A8E3-48FC382A7B26}" destId="{68DC4E0C-EAA6-204C-8A37-47E1CD4C85D6}" srcOrd="0" destOrd="0" presId="urn:microsoft.com/office/officeart/2005/8/layout/process4"/>
    <dgm:cxn modelId="{3ABB2B8B-C28E-AB4F-B502-C513D407A52C}" type="presParOf" srcId="{68DC4E0C-EAA6-204C-8A37-47E1CD4C85D6}" destId="{9FC72F3D-ED49-1747-B181-01E6C8EF6763}" srcOrd="0" destOrd="0" presId="urn:microsoft.com/office/officeart/2005/8/layout/process4"/>
    <dgm:cxn modelId="{34978A10-6FE6-054D-A091-C0102BA6A580}" type="presParOf" srcId="{C5026C35-7853-744D-A8E3-48FC382A7B26}" destId="{AC4D5B9C-8044-1D48-98BF-2450D5B625AE}" srcOrd="1" destOrd="0" presId="urn:microsoft.com/office/officeart/2005/8/layout/process4"/>
    <dgm:cxn modelId="{09BA7635-9631-1940-A4B0-B01452A9B85F}" type="presParOf" srcId="{C5026C35-7853-744D-A8E3-48FC382A7B26}" destId="{77EC28B6-4439-7345-82EC-1442C49F18C3}" srcOrd="2" destOrd="0" presId="urn:microsoft.com/office/officeart/2005/8/layout/process4"/>
    <dgm:cxn modelId="{79717430-256B-124C-8BAB-C9399D4D179E}" type="presParOf" srcId="{77EC28B6-4439-7345-82EC-1442C49F18C3}" destId="{CCB8A392-26C0-A14F-914C-48333FD70F0A}" srcOrd="0" destOrd="0" presId="urn:microsoft.com/office/officeart/2005/8/layout/process4"/>
    <dgm:cxn modelId="{FD27D3B2-C5F5-214E-88B9-DEC7EB1A97D0}" type="presParOf" srcId="{C5026C35-7853-744D-A8E3-48FC382A7B26}" destId="{977E0F21-ADFD-FB43-93E3-04E7BB4B8BCD}" srcOrd="3" destOrd="0" presId="urn:microsoft.com/office/officeart/2005/8/layout/process4"/>
    <dgm:cxn modelId="{B866EA05-AA42-7F47-A8ED-1797C145B96F}" type="presParOf" srcId="{C5026C35-7853-744D-A8E3-48FC382A7B26}" destId="{F445EDDD-DFD8-EA42-B298-C5464D2F4F50}" srcOrd="4" destOrd="0" presId="urn:microsoft.com/office/officeart/2005/8/layout/process4"/>
    <dgm:cxn modelId="{AFE825BF-CB60-5640-B8AC-91F693B8C55F}" type="presParOf" srcId="{F445EDDD-DFD8-EA42-B298-C5464D2F4F50}" destId="{6863D35C-B7AA-4241-968E-130602AC8798}" srcOrd="0" destOrd="0" presId="urn:microsoft.com/office/officeart/2005/8/layout/process4"/>
    <dgm:cxn modelId="{933562E0-6869-0D4E-B8F1-382C7ED0C235}" type="presParOf" srcId="{C5026C35-7853-744D-A8E3-48FC382A7B26}" destId="{AC739BC5-BE1D-044A-9C1F-8E2228C23176}" srcOrd="5" destOrd="0" presId="urn:microsoft.com/office/officeart/2005/8/layout/process4"/>
    <dgm:cxn modelId="{EB75F2FA-C705-5C41-88B8-9BC5A70C9F76}" type="presParOf" srcId="{C5026C35-7853-744D-A8E3-48FC382A7B26}" destId="{CC96306E-16B0-2F45-BCC7-82C09A72ACA0}" srcOrd="6" destOrd="0" presId="urn:microsoft.com/office/officeart/2005/8/layout/process4"/>
    <dgm:cxn modelId="{97C54235-2A96-F141-AEED-4E09FAF7A5D9}" type="presParOf" srcId="{CC96306E-16B0-2F45-BCC7-82C09A72ACA0}" destId="{C92BD68D-3D22-B842-BF09-02FD68A92E93}" srcOrd="0" destOrd="0" presId="urn:microsoft.com/office/officeart/2005/8/layout/process4"/>
    <dgm:cxn modelId="{22481812-0EC1-E841-B428-815C64F3044D}" type="presParOf" srcId="{C5026C35-7853-744D-A8E3-48FC382A7B26}" destId="{154A4DAE-5A41-CA46-9D21-B96017395E5F}" srcOrd="7" destOrd="0" presId="urn:microsoft.com/office/officeart/2005/8/layout/process4"/>
    <dgm:cxn modelId="{6BFA7571-EF20-6C41-AE37-5B66340C462F}" type="presParOf" srcId="{C5026C35-7853-744D-A8E3-48FC382A7B26}" destId="{0820113A-C299-BE4D-8392-63EDCF3005C3}" srcOrd="8" destOrd="0" presId="urn:microsoft.com/office/officeart/2005/8/layout/process4"/>
    <dgm:cxn modelId="{BB835989-8DD0-3A42-92AC-D17419B050B0}" type="presParOf" srcId="{0820113A-C299-BE4D-8392-63EDCF3005C3}" destId="{72F7B431-034A-534B-9F2C-CCD62755339A}" srcOrd="0" destOrd="0" presId="urn:microsoft.com/office/officeart/2005/8/layout/process4"/>
    <dgm:cxn modelId="{B0B75B8C-15EB-B348-BC14-032B05C6F33B}" type="presParOf" srcId="{C5026C35-7853-744D-A8E3-48FC382A7B26}" destId="{5E636478-35D5-AE45-A3AE-68204D22D412}" srcOrd="9" destOrd="0" presId="urn:microsoft.com/office/officeart/2005/8/layout/process4"/>
    <dgm:cxn modelId="{8BEC46BB-592C-4541-96A2-B1288786062D}" type="presParOf" srcId="{C5026C35-7853-744D-A8E3-48FC382A7B26}" destId="{29BA689E-D43E-244A-8C99-3CFF67159734}" srcOrd="10" destOrd="0" presId="urn:microsoft.com/office/officeart/2005/8/layout/process4"/>
    <dgm:cxn modelId="{04BDBBCB-DAE0-BA47-B26E-160A6C2DF4E3}" type="presParOf" srcId="{29BA689E-D43E-244A-8C99-3CFF67159734}" destId="{6A30A847-CEEA-A940-8EB8-04932CD0FCFD}" srcOrd="0" destOrd="0" presId="urn:microsoft.com/office/officeart/2005/8/layout/process4"/>
    <dgm:cxn modelId="{ABC27531-1F71-0340-A14E-059FF7F53BE6}" type="presParOf" srcId="{C5026C35-7853-744D-A8E3-48FC382A7B26}" destId="{B05E7F73-3324-B041-97DB-A6A892EA17E1}" srcOrd="11" destOrd="0" presId="urn:microsoft.com/office/officeart/2005/8/layout/process4"/>
    <dgm:cxn modelId="{4EB1019B-9042-3D40-A919-CDBD8945C1F8}" type="presParOf" srcId="{C5026C35-7853-744D-A8E3-48FC382A7B26}" destId="{5B1188C1-0595-4E4A-BF9E-8E4A53EEA2B4}" srcOrd="12" destOrd="0" presId="urn:microsoft.com/office/officeart/2005/8/layout/process4"/>
    <dgm:cxn modelId="{4B590ACD-53CE-B449-83DC-C3AB9F6CD93D}" type="presParOf" srcId="{5B1188C1-0595-4E4A-BF9E-8E4A53EEA2B4}" destId="{7D8CCB4D-4EE5-E340-8E9F-EB28A4C1C30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180541C8-470D-8446-89A2-3E865066BCF9}" type="doc">
      <dgm:prSet loTypeId="urn:microsoft.com/office/officeart/2005/8/layout/hProcess6" loCatId="" qsTypeId="urn:microsoft.com/office/officeart/2005/8/quickstyle/simple1" qsCatId="simple" csTypeId="urn:microsoft.com/office/officeart/2005/8/colors/colorful1" csCatId="colorful" phldr="1"/>
      <dgm:spPr/>
      <dgm:t>
        <a:bodyPr/>
        <a:lstStyle/>
        <a:p>
          <a:endParaRPr lang="es-ES"/>
        </a:p>
      </dgm:t>
    </dgm:pt>
    <dgm:pt modelId="{9141FFB0-2C8B-374A-A629-061F0777C768}">
      <dgm:prSet phldrT="[Texto]" custT="1"/>
      <dgm:spPr/>
      <dgm:t>
        <a:bodyPr/>
        <a:lstStyle/>
        <a:p>
          <a:r>
            <a:rPr lang="es-ES" sz="2400" dirty="0"/>
            <a:t>Fuentes de información </a:t>
          </a:r>
        </a:p>
      </dgm:t>
    </dgm:pt>
    <dgm:pt modelId="{E934F96F-EC6F-B747-8BE3-474404E616C3}" type="parTrans" cxnId="{03559802-C187-7741-9B96-A6E8BB71E412}">
      <dgm:prSet/>
      <dgm:spPr/>
      <dgm:t>
        <a:bodyPr/>
        <a:lstStyle/>
        <a:p>
          <a:endParaRPr lang="es-ES" sz="2800"/>
        </a:p>
      </dgm:t>
    </dgm:pt>
    <dgm:pt modelId="{8F098690-F402-354F-B466-102A86F7C4D1}" type="sibTrans" cxnId="{03559802-C187-7741-9B96-A6E8BB71E412}">
      <dgm:prSet/>
      <dgm:spPr/>
      <dgm:t>
        <a:bodyPr/>
        <a:lstStyle/>
        <a:p>
          <a:endParaRPr lang="es-ES" sz="2800"/>
        </a:p>
      </dgm:t>
    </dgm:pt>
    <dgm:pt modelId="{C4818EAD-B012-CE4F-B1EF-6CCBB35EBA8F}">
      <dgm:prSet phldrT="[Texto]" custT="1"/>
      <dgm:spPr/>
      <dgm:t>
        <a:bodyPr/>
        <a:lstStyle/>
        <a:p>
          <a:r>
            <a:rPr lang="es-ES" sz="1800" dirty="0"/>
            <a:t>HC, Exámenes Clínicos, Paraclínicos, Pruebas </a:t>
          </a:r>
          <a:r>
            <a:rPr lang="es-ES" sz="1800" dirty="0" err="1"/>
            <a:t>psicodiagnósticas</a:t>
          </a:r>
          <a:r>
            <a:rPr lang="es-ES" sz="1800" dirty="0"/>
            <a:t> y EMO PRE-E, EMO P</a:t>
          </a:r>
        </a:p>
      </dgm:t>
    </dgm:pt>
    <dgm:pt modelId="{BEBA6131-BFC3-704C-9532-5E8DC1F6621B}" type="parTrans" cxnId="{2FF6CF49-2A9D-9545-9C4A-183A4C59134D}">
      <dgm:prSet/>
      <dgm:spPr/>
      <dgm:t>
        <a:bodyPr/>
        <a:lstStyle/>
        <a:p>
          <a:endParaRPr lang="es-ES" sz="2800"/>
        </a:p>
      </dgm:t>
    </dgm:pt>
    <dgm:pt modelId="{E34469D8-F5E8-B545-B81A-AFD3FC6F3D78}" type="sibTrans" cxnId="{2FF6CF49-2A9D-9545-9C4A-183A4C59134D}">
      <dgm:prSet/>
      <dgm:spPr/>
      <dgm:t>
        <a:bodyPr/>
        <a:lstStyle/>
        <a:p>
          <a:endParaRPr lang="es-ES" sz="2800"/>
        </a:p>
      </dgm:t>
    </dgm:pt>
    <dgm:pt modelId="{45EF8A2C-1BE0-6C46-B0A3-F26D5FAC93B4}">
      <dgm:prSet phldrT="[Texto]" custT="1"/>
      <dgm:spPr/>
      <dgm:t>
        <a:bodyPr/>
        <a:lstStyle/>
        <a:p>
          <a:r>
            <a:rPr lang="es-ES" sz="2400" dirty="0"/>
            <a:t>Verificar</a:t>
          </a:r>
        </a:p>
      </dgm:t>
    </dgm:pt>
    <dgm:pt modelId="{B912C9F7-CDEE-CA44-9552-8EB0D72E406A}" type="parTrans" cxnId="{7B572F0E-14E7-F941-9BC6-D39DEA191843}">
      <dgm:prSet/>
      <dgm:spPr/>
      <dgm:t>
        <a:bodyPr/>
        <a:lstStyle/>
        <a:p>
          <a:endParaRPr lang="es-ES" sz="2800"/>
        </a:p>
      </dgm:t>
    </dgm:pt>
    <dgm:pt modelId="{6EC2B9DC-3682-6C40-9F18-18705217E137}" type="sibTrans" cxnId="{7B572F0E-14E7-F941-9BC6-D39DEA191843}">
      <dgm:prSet/>
      <dgm:spPr/>
      <dgm:t>
        <a:bodyPr/>
        <a:lstStyle/>
        <a:p>
          <a:endParaRPr lang="es-ES" sz="2800"/>
        </a:p>
      </dgm:t>
    </dgm:pt>
    <dgm:pt modelId="{3AB87921-B6F1-2845-BCE0-CAC1B76DE60F}">
      <dgm:prSet custT="1"/>
      <dgm:spPr/>
      <dgm:t>
        <a:bodyPr/>
        <a:lstStyle/>
        <a:p>
          <a:r>
            <a:rPr lang="es-ES" sz="2400" dirty="0"/>
            <a:t>Documentar</a:t>
          </a:r>
          <a:endParaRPr lang="es-CO" sz="2400" dirty="0"/>
        </a:p>
      </dgm:t>
    </dgm:pt>
    <dgm:pt modelId="{CB17C489-870C-094C-B283-BD4515397CB6}" type="parTrans" cxnId="{E598231C-704E-1B41-A24B-02F867ECA7E0}">
      <dgm:prSet/>
      <dgm:spPr/>
      <dgm:t>
        <a:bodyPr/>
        <a:lstStyle/>
        <a:p>
          <a:endParaRPr lang="es-ES" sz="2800"/>
        </a:p>
      </dgm:t>
    </dgm:pt>
    <dgm:pt modelId="{D8E5F2BD-32E9-4B4F-BEE4-7CF5145447A1}" type="sibTrans" cxnId="{E598231C-704E-1B41-A24B-02F867ECA7E0}">
      <dgm:prSet/>
      <dgm:spPr/>
      <dgm:t>
        <a:bodyPr/>
        <a:lstStyle/>
        <a:p>
          <a:endParaRPr lang="es-ES" sz="2800"/>
        </a:p>
      </dgm:t>
    </dgm:pt>
    <dgm:pt modelId="{7B211714-E34A-1247-B64A-FC9C5021B6C2}">
      <dgm:prSet custT="1"/>
      <dgm:spPr/>
      <dgm:t>
        <a:bodyPr/>
        <a:lstStyle/>
        <a:p>
          <a:r>
            <a:rPr lang="es-ES" sz="2000" dirty="0"/>
            <a:t>Fecha de diagnóstico</a:t>
          </a:r>
          <a:endParaRPr lang="es-CO" sz="2000" dirty="0"/>
        </a:p>
      </dgm:t>
    </dgm:pt>
    <dgm:pt modelId="{9693E094-806D-734E-86A1-B17A8542D4DB}" type="parTrans" cxnId="{1F74EEBF-0916-994D-99B0-6CB8B53B832E}">
      <dgm:prSet/>
      <dgm:spPr/>
      <dgm:t>
        <a:bodyPr/>
        <a:lstStyle/>
        <a:p>
          <a:endParaRPr lang="es-ES" sz="2800"/>
        </a:p>
      </dgm:t>
    </dgm:pt>
    <dgm:pt modelId="{36F3C73D-93F2-3544-8219-A77F0001A4EE}" type="sibTrans" cxnId="{1F74EEBF-0916-994D-99B0-6CB8B53B832E}">
      <dgm:prSet/>
      <dgm:spPr/>
      <dgm:t>
        <a:bodyPr/>
        <a:lstStyle/>
        <a:p>
          <a:endParaRPr lang="es-ES" sz="2800"/>
        </a:p>
      </dgm:t>
    </dgm:pt>
    <dgm:pt modelId="{B3BA4C91-C1D3-4B40-8083-7D630D9650AE}">
      <dgm:prSet phldrT="[Texto]" custT="1"/>
      <dgm:spPr/>
      <dgm:t>
        <a:bodyPr/>
        <a:lstStyle/>
        <a:p>
          <a:r>
            <a:rPr lang="es-ES" sz="2000" dirty="0"/>
            <a:t>Exposición ocupacional precedió́ DX. </a:t>
          </a:r>
        </a:p>
      </dgm:t>
    </dgm:pt>
    <dgm:pt modelId="{584CCD7A-BAB4-9341-8A34-8052740B917A}" type="parTrans" cxnId="{B24C14B0-96EE-5344-9515-80823740B670}">
      <dgm:prSet/>
      <dgm:spPr/>
      <dgm:t>
        <a:bodyPr/>
        <a:lstStyle/>
        <a:p>
          <a:endParaRPr lang="es-ES" sz="2800"/>
        </a:p>
      </dgm:t>
    </dgm:pt>
    <dgm:pt modelId="{277E3DC5-F3DB-B344-B1EF-53519B92FFA7}" type="sibTrans" cxnId="{B24C14B0-96EE-5344-9515-80823740B670}">
      <dgm:prSet/>
      <dgm:spPr/>
      <dgm:t>
        <a:bodyPr/>
        <a:lstStyle/>
        <a:p>
          <a:endParaRPr lang="es-ES" sz="2800"/>
        </a:p>
      </dgm:t>
    </dgm:pt>
    <dgm:pt modelId="{0C90A084-EBDE-C845-80AC-CDA73710720E}" type="pres">
      <dgm:prSet presAssocID="{180541C8-470D-8446-89A2-3E865066BCF9}" presName="theList" presStyleCnt="0">
        <dgm:presLayoutVars>
          <dgm:dir/>
          <dgm:animLvl val="lvl"/>
          <dgm:resizeHandles val="exact"/>
        </dgm:presLayoutVars>
      </dgm:prSet>
      <dgm:spPr/>
      <dgm:t>
        <a:bodyPr/>
        <a:lstStyle/>
        <a:p>
          <a:endParaRPr lang="es-ES"/>
        </a:p>
      </dgm:t>
    </dgm:pt>
    <dgm:pt modelId="{2BF40D1A-27A3-5D4F-9BDA-FD384919BA70}" type="pres">
      <dgm:prSet presAssocID="{9141FFB0-2C8B-374A-A629-061F0777C768}" presName="compNode" presStyleCnt="0"/>
      <dgm:spPr/>
    </dgm:pt>
    <dgm:pt modelId="{3C5E203B-BB3D-C74F-9D7F-9D81669C7974}" type="pres">
      <dgm:prSet presAssocID="{9141FFB0-2C8B-374A-A629-061F0777C768}" presName="noGeometry" presStyleCnt="0"/>
      <dgm:spPr/>
    </dgm:pt>
    <dgm:pt modelId="{444D6035-1F68-D34F-8488-564C78A8C965}" type="pres">
      <dgm:prSet presAssocID="{9141FFB0-2C8B-374A-A629-061F0777C768}" presName="childTextVisible" presStyleLbl="bgAccFollowNode1" presStyleIdx="0" presStyleCnt="3">
        <dgm:presLayoutVars>
          <dgm:bulletEnabled val="1"/>
        </dgm:presLayoutVars>
      </dgm:prSet>
      <dgm:spPr/>
      <dgm:t>
        <a:bodyPr/>
        <a:lstStyle/>
        <a:p>
          <a:endParaRPr lang="es-ES"/>
        </a:p>
      </dgm:t>
    </dgm:pt>
    <dgm:pt modelId="{33488849-B443-8345-8F29-A9C5C80FF505}" type="pres">
      <dgm:prSet presAssocID="{9141FFB0-2C8B-374A-A629-061F0777C768}" presName="childTextHidden" presStyleLbl="bgAccFollowNode1" presStyleIdx="0" presStyleCnt="3"/>
      <dgm:spPr/>
      <dgm:t>
        <a:bodyPr/>
        <a:lstStyle/>
        <a:p>
          <a:endParaRPr lang="es-ES"/>
        </a:p>
      </dgm:t>
    </dgm:pt>
    <dgm:pt modelId="{09A32C16-B20B-FD4D-B29F-4318251EC343}" type="pres">
      <dgm:prSet presAssocID="{9141FFB0-2C8B-374A-A629-061F0777C768}" presName="parentText" presStyleLbl="node1" presStyleIdx="0" presStyleCnt="3">
        <dgm:presLayoutVars>
          <dgm:chMax val="1"/>
          <dgm:bulletEnabled val="1"/>
        </dgm:presLayoutVars>
      </dgm:prSet>
      <dgm:spPr/>
      <dgm:t>
        <a:bodyPr/>
        <a:lstStyle/>
        <a:p>
          <a:endParaRPr lang="es-ES"/>
        </a:p>
      </dgm:t>
    </dgm:pt>
    <dgm:pt modelId="{482B3091-CA6E-1A42-80D2-9BEA0667E881}" type="pres">
      <dgm:prSet presAssocID="{9141FFB0-2C8B-374A-A629-061F0777C768}" presName="aSpace" presStyleCnt="0"/>
      <dgm:spPr/>
    </dgm:pt>
    <dgm:pt modelId="{F869FAFF-5203-A347-AD62-8CB471BEFEC7}" type="pres">
      <dgm:prSet presAssocID="{3AB87921-B6F1-2845-BCE0-CAC1B76DE60F}" presName="compNode" presStyleCnt="0"/>
      <dgm:spPr/>
    </dgm:pt>
    <dgm:pt modelId="{944A3107-2623-D441-8A61-1AACB6244679}" type="pres">
      <dgm:prSet presAssocID="{3AB87921-B6F1-2845-BCE0-CAC1B76DE60F}" presName="noGeometry" presStyleCnt="0"/>
      <dgm:spPr/>
    </dgm:pt>
    <dgm:pt modelId="{F42235E4-68AC-E743-BBB4-002ACC4D4DD1}" type="pres">
      <dgm:prSet presAssocID="{3AB87921-B6F1-2845-BCE0-CAC1B76DE60F}" presName="childTextVisible" presStyleLbl="bgAccFollowNode1" presStyleIdx="1" presStyleCnt="3">
        <dgm:presLayoutVars>
          <dgm:bulletEnabled val="1"/>
        </dgm:presLayoutVars>
      </dgm:prSet>
      <dgm:spPr/>
      <dgm:t>
        <a:bodyPr/>
        <a:lstStyle/>
        <a:p>
          <a:endParaRPr lang="es-ES"/>
        </a:p>
      </dgm:t>
    </dgm:pt>
    <dgm:pt modelId="{421E4F80-AE5A-0347-9B8B-B765CDB8EB72}" type="pres">
      <dgm:prSet presAssocID="{3AB87921-B6F1-2845-BCE0-CAC1B76DE60F}" presName="childTextHidden" presStyleLbl="bgAccFollowNode1" presStyleIdx="1" presStyleCnt="3"/>
      <dgm:spPr/>
      <dgm:t>
        <a:bodyPr/>
        <a:lstStyle/>
        <a:p>
          <a:endParaRPr lang="es-ES"/>
        </a:p>
      </dgm:t>
    </dgm:pt>
    <dgm:pt modelId="{9CFF1C05-4705-FA41-8398-E8B87BF18D29}" type="pres">
      <dgm:prSet presAssocID="{3AB87921-B6F1-2845-BCE0-CAC1B76DE60F}" presName="parentText" presStyleLbl="node1" presStyleIdx="1" presStyleCnt="3">
        <dgm:presLayoutVars>
          <dgm:chMax val="1"/>
          <dgm:bulletEnabled val="1"/>
        </dgm:presLayoutVars>
      </dgm:prSet>
      <dgm:spPr/>
      <dgm:t>
        <a:bodyPr/>
        <a:lstStyle/>
        <a:p>
          <a:endParaRPr lang="es-ES"/>
        </a:p>
      </dgm:t>
    </dgm:pt>
    <dgm:pt modelId="{CEB79763-34CA-F943-8C39-C8AC6BFFDA6D}" type="pres">
      <dgm:prSet presAssocID="{3AB87921-B6F1-2845-BCE0-CAC1B76DE60F}" presName="aSpace" presStyleCnt="0"/>
      <dgm:spPr/>
    </dgm:pt>
    <dgm:pt modelId="{3F684397-AF94-F042-8A28-D25A508027D9}" type="pres">
      <dgm:prSet presAssocID="{45EF8A2C-1BE0-6C46-B0A3-F26D5FAC93B4}" presName="compNode" presStyleCnt="0"/>
      <dgm:spPr/>
    </dgm:pt>
    <dgm:pt modelId="{3B1BE9FF-45B7-9E40-BFEE-913FA0491A67}" type="pres">
      <dgm:prSet presAssocID="{45EF8A2C-1BE0-6C46-B0A3-F26D5FAC93B4}" presName="noGeometry" presStyleCnt="0"/>
      <dgm:spPr/>
    </dgm:pt>
    <dgm:pt modelId="{B99F81C0-CC60-0748-84BF-19BFDDC70F48}" type="pres">
      <dgm:prSet presAssocID="{45EF8A2C-1BE0-6C46-B0A3-F26D5FAC93B4}" presName="childTextVisible" presStyleLbl="bgAccFollowNode1" presStyleIdx="2" presStyleCnt="3">
        <dgm:presLayoutVars>
          <dgm:bulletEnabled val="1"/>
        </dgm:presLayoutVars>
      </dgm:prSet>
      <dgm:spPr/>
      <dgm:t>
        <a:bodyPr/>
        <a:lstStyle/>
        <a:p>
          <a:endParaRPr lang="es-ES"/>
        </a:p>
      </dgm:t>
    </dgm:pt>
    <dgm:pt modelId="{F5E2DE54-8E45-734C-AE54-CD15610327A7}" type="pres">
      <dgm:prSet presAssocID="{45EF8A2C-1BE0-6C46-B0A3-F26D5FAC93B4}" presName="childTextHidden" presStyleLbl="bgAccFollowNode1" presStyleIdx="2" presStyleCnt="3"/>
      <dgm:spPr/>
      <dgm:t>
        <a:bodyPr/>
        <a:lstStyle/>
        <a:p>
          <a:endParaRPr lang="es-ES"/>
        </a:p>
      </dgm:t>
    </dgm:pt>
    <dgm:pt modelId="{DDEF72C1-EBAA-E247-928A-E23F640F633A}" type="pres">
      <dgm:prSet presAssocID="{45EF8A2C-1BE0-6C46-B0A3-F26D5FAC93B4}" presName="parentText" presStyleLbl="node1" presStyleIdx="2" presStyleCnt="3">
        <dgm:presLayoutVars>
          <dgm:chMax val="1"/>
          <dgm:bulletEnabled val="1"/>
        </dgm:presLayoutVars>
      </dgm:prSet>
      <dgm:spPr/>
      <dgm:t>
        <a:bodyPr/>
        <a:lstStyle/>
        <a:p>
          <a:endParaRPr lang="es-ES"/>
        </a:p>
      </dgm:t>
    </dgm:pt>
  </dgm:ptLst>
  <dgm:cxnLst>
    <dgm:cxn modelId="{057B6D1B-1AD7-DC47-984E-4C9B2D5CB8FB}" type="presOf" srcId="{B3BA4C91-C1D3-4B40-8083-7D630D9650AE}" destId="{B99F81C0-CC60-0748-84BF-19BFDDC70F48}" srcOrd="0" destOrd="0" presId="urn:microsoft.com/office/officeart/2005/8/layout/hProcess6"/>
    <dgm:cxn modelId="{D0BA11B8-1A23-6546-8E43-44A8A97683FE}" type="presOf" srcId="{7B211714-E34A-1247-B64A-FC9C5021B6C2}" destId="{F42235E4-68AC-E743-BBB4-002ACC4D4DD1}" srcOrd="0" destOrd="0" presId="urn:microsoft.com/office/officeart/2005/8/layout/hProcess6"/>
    <dgm:cxn modelId="{B24C14B0-96EE-5344-9515-80823740B670}" srcId="{45EF8A2C-1BE0-6C46-B0A3-F26D5FAC93B4}" destId="{B3BA4C91-C1D3-4B40-8083-7D630D9650AE}" srcOrd="0" destOrd="0" parTransId="{584CCD7A-BAB4-9341-8A34-8052740B917A}" sibTransId="{277E3DC5-F3DB-B344-B1EF-53519B92FFA7}"/>
    <dgm:cxn modelId="{2DE77391-9FE4-C34C-BFED-9B1419D71453}" type="presOf" srcId="{9141FFB0-2C8B-374A-A629-061F0777C768}" destId="{09A32C16-B20B-FD4D-B29F-4318251EC343}" srcOrd="0" destOrd="0" presId="urn:microsoft.com/office/officeart/2005/8/layout/hProcess6"/>
    <dgm:cxn modelId="{2FF6CF49-2A9D-9545-9C4A-183A4C59134D}" srcId="{9141FFB0-2C8B-374A-A629-061F0777C768}" destId="{C4818EAD-B012-CE4F-B1EF-6CCBB35EBA8F}" srcOrd="0" destOrd="0" parTransId="{BEBA6131-BFC3-704C-9532-5E8DC1F6621B}" sibTransId="{E34469D8-F5E8-B545-B81A-AFD3FC6F3D78}"/>
    <dgm:cxn modelId="{D26C2121-E0AE-BA4A-B80E-FC436F7EBB9D}" type="presOf" srcId="{180541C8-470D-8446-89A2-3E865066BCF9}" destId="{0C90A084-EBDE-C845-80AC-CDA73710720E}" srcOrd="0" destOrd="0" presId="urn:microsoft.com/office/officeart/2005/8/layout/hProcess6"/>
    <dgm:cxn modelId="{03559802-C187-7741-9B96-A6E8BB71E412}" srcId="{180541C8-470D-8446-89A2-3E865066BCF9}" destId="{9141FFB0-2C8B-374A-A629-061F0777C768}" srcOrd="0" destOrd="0" parTransId="{E934F96F-EC6F-B747-8BE3-474404E616C3}" sibTransId="{8F098690-F402-354F-B466-102A86F7C4D1}"/>
    <dgm:cxn modelId="{90AB33C5-27A3-AD4B-B8B0-6CD97D1C1840}" type="presOf" srcId="{45EF8A2C-1BE0-6C46-B0A3-F26D5FAC93B4}" destId="{DDEF72C1-EBAA-E247-928A-E23F640F633A}" srcOrd="0" destOrd="0" presId="urn:microsoft.com/office/officeart/2005/8/layout/hProcess6"/>
    <dgm:cxn modelId="{7B572F0E-14E7-F941-9BC6-D39DEA191843}" srcId="{180541C8-470D-8446-89A2-3E865066BCF9}" destId="{45EF8A2C-1BE0-6C46-B0A3-F26D5FAC93B4}" srcOrd="2" destOrd="0" parTransId="{B912C9F7-CDEE-CA44-9552-8EB0D72E406A}" sibTransId="{6EC2B9DC-3682-6C40-9F18-18705217E137}"/>
    <dgm:cxn modelId="{1F74EEBF-0916-994D-99B0-6CB8B53B832E}" srcId="{3AB87921-B6F1-2845-BCE0-CAC1B76DE60F}" destId="{7B211714-E34A-1247-B64A-FC9C5021B6C2}" srcOrd="0" destOrd="0" parTransId="{9693E094-806D-734E-86A1-B17A8542D4DB}" sibTransId="{36F3C73D-93F2-3544-8219-A77F0001A4EE}"/>
    <dgm:cxn modelId="{E598231C-704E-1B41-A24B-02F867ECA7E0}" srcId="{180541C8-470D-8446-89A2-3E865066BCF9}" destId="{3AB87921-B6F1-2845-BCE0-CAC1B76DE60F}" srcOrd="1" destOrd="0" parTransId="{CB17C489-870C-094C-B283-BD4515397CB6}" sibTransId="{D8E5F2BD-32E9-4B4F-BEE4-7CF5145447A1}"/>
    <dgm:cxn modelId="{EC3B318D-976E-114F-8213-42F6FC3EAA39}" type="presOf" srcId="{C4818EAD-B012-CE4F-B1EF-6CCBB35EBA8F}" destId="{33488849-B443-8345-8F29-A9C5C80FF505}" srcOrd="1" destOrd="0" presId="urn:microsoft.com/office/officeart/2005/8/layout/hProcess6"/>
    <dgm:cxn modelId="{F25C4664-C4BB-6043-B088-2DF7CFB67383}" type="presOf" srcId="{3AB87921-B6F1-2845-BCE0-CAC1B76DE60F}" destId="{9CFF1C05-4705-FA41-8398-E8B87BF18D29}" srcOrd="0" destOrd="0" presId="urn:microsoft.com/office/officeart/2005/8/layout/hProcess6"/>
    <dgm:cxn modelId="{E78509FB-614E-E44E-BC7D-5B55013AF020}" type="presOf" srcId="{B3BA4C91-C1D3-4B40-8083-7D630D9650AE}" destId="{F5E2DE54-8E45-734C-AE54-CD15610327A7}" srcOrd="1" destOrd="0" presId="urn:microsoft.com/office/officeart/2005/8/layout/hProcess6"/>
    <dgm:cxn modelId="{8383E39D-5330-194D-A1EF-7351985D2534}" type="presOf" srcId="{C4818EAD-B012-CE4F-B1EF-6CCBB35EBA8F}" destId="{444D6035-1F68-D34F-8488-564C78A8C965}" srcOrd="0" destOrd="0" presId="urn:microsoft.com/office/officeart/2005/8/layout/hProcess6"/>
    <dgm:cxn modelId="{EE594431-4D60-C448-8736-D7F2D04F2296}" type="presOf" srcId="{7B211714-E34A-1247-B64A-FC9C5021B6C2}" destId="{421E4F80-AE5A-0347-9B8B-B765CDB8EB72}" srcOrd="1" destOrd="0" presId="urn:microsoft.com/office/officeart/2005/8/layout/hProcess6"/>
    <dgm:cxn modelId="{66F4247D-0186-1147-A0E6-1BAB75CD6EAE}" type="presParOf" srcId="{0C90A084-EBDE-C845-80AC-CDA73710720E}" destId="{2BF40D1A-27A3-5D4F-9BDA-FD384919BA70}" srcOrd="0" destOrd="0" presId="urn:microsoft.com/office/officeart/2005/8/layout/hProcess6"/>
    <dgm:cxn modelId="{74CE3CD9-9172-8940-A6E5-095EB70679FB}" type="presParOf" srcId="{2BF40D1A-27A3-5D4F-9BDA-FD384919BA70}" destId="{3C5E203B-BB3D-C74F-9D7F-9D81669C7974}" srcOrd="0" destOrd="0" presId="urn:microsoft.com/office/officeart/2005/8/layout/hProcess6"/>
    <dgm:cxn modelId="{D579BA74-1E5B-EB4F-B292-1EA9A2A2A97B}" type="presParOf" srcId="{2BF40D1A-27A3-5D4F-9BDA-FD384919BA70}" destId="{444D6035-1F68-D34F-8488-564C78A8C965}" srcOrd="1" destOrd="0" presId="urn:microsoft.com/office/officeart/2005/8/layout/hProcess6"/>
    <dgm:cxn modelId="{A14A8824-7AA7-D940-8290-A02EA14407E8}" type="presParOf" srcId="{2BF40D1A-27A3-5D4F-9BDA-FD384919BA70}" destId="{33488849-B443-8345-8F29-A9C5C80FF505}" srcOrd="2" destOrd="0" presId="urn:microsoft.com/office/officeart/2005/8/layout/hProcess6"/>
    <dgm:cxn modelId="{D49AB9FE-1D45-9E4E-9435-BC2F95BBE750}" type="presParOf" srcId="{2BF40D1A-27A3-5D4F-9BDA-FD384919BA70}" destId="{09A32C16-B20B-FD4D-B29F-4318251EC343}" srcOrd="3" destOrd="0" presId="urn:microsoft.com/office/officeart/2005/8/layout/hProcess6"/>
    <dgm:cxn modelId="{6DB65BDC-50DE-994D-AACF-78E9222442FC}" type="presParOf" srcId="{0C90A084-EBDE-C845-80AC-CDA73710720E}" destId="{482B3091-CA6E-1A42-80D2-9BEA0667E881}" srcOrd="1" destOrd="0" presId="urn:microsoft.com/office/officeart/2005/8/layout/hProcess6"/>
    <dgm:cxn modelId="{EA8346C1-F4A6-DB49-AAA3-7E4CDC2A21CC}" type="presParOf" srcId="{0C90A084-EBDE-C845-80AC-CDA73710720E}" destId="{F869FAFF-5203-A347-AD62-8CB471BEFEC7}" srcOrd="2" destOrd="0" presId="urn:microsoft.com/office/officeart/2005/8/layout/hProcess6"/>
    <dgm:cxn modelId="{3ACED76B-86D9-6B44-978E-F9973704AA4D}" type="presParOf" srcId="{F869FAFF-5203-A347-AD62-8CB471BEFEC7}" destId="{944A3107-2623-D441-8A61-1AACB6244679}" srcOrd="0" destOrd="0" presId="urn:microsoft.com/office/officeart/2005/8/layout/hProcess6"/>
    <dgm:cxn modelId="{0EF9B06E-EA34-D347-98DF-9B6FF2C4DB89}" type="presParOf" srcId="{F869FAFF-5203-A347-AD62-8CB471BEFEC7}" destId="{F42235E4-68AC-E743-BBB4-002ACC4D4DD1}" srcOrd="1" destOrd="0" presId="urn:microsoft.com/office/officeart/2005/8/layout/hProcess6"/>
    <dgm:cxn modelId="{28D356ED-0AB7-DA4A-9188-4B3BDD6949B9}" type="presParOf" srcId="{F869FAFF-5203-A347-AD62-8CB471BEFEC7}" destId="{421E4F80-AE5A-0347-9B8B-B765CDB8EB72}" srcOrd="2" destOrd="0" presId="urn:microsoft.com/office/officeart/2005/8/layout/hProcess6"/>
    <dgm:cxn modelId="{697D69D9-1AF9-A64B-98AB-D806443AAE8C}" type="presParOf" srcId="{F869FAFF-5203-A347-AD62-8CB471BEFEC7}" destId="{9CFF1C05-4705-FA41-8398-E8B87BF18D29}" srcOrd="3" destOrd="0" presId="urn:microsoft.com/office/officeart/2005/8/layout/hProcess6"/>
    <dgm:cxn modelId="{DC95B22D-B27C-7447-AB56-E16CA1B724C0}" type="presParOf" srcId="{0C90A084-EBDE-C845-80AC-CDA73710720E}" destId="{CEB79763-34CA-F943-8C39-C8AC6BFFDA6D}" srcOrd="3" destOrd="0" presId="urn:microsoft.com/office/officeart/2005/8/layout/hProcess6"/>
    <dgm:cxn modelId="{294BA57A-9A1C-474A-9196-656FB5CC2354}" type="presParOf" srcId="{0C90A084-EBDE-C845-80AC-CDA73710720E}" destId="{3F684397-AF94-F042-8A28-D25A508027D9}" srcOrd="4" destOrd="0" presId="urn:microsoft.com/office/officeart/2005/8/layout/hProcess6"/>
    <dgm:cxn modelId="{196E52B7-8F38-E042-9C41-D5229B668F25}" type="presParOf" srcId="{3F684397-AF94-F042-8A28-D25A508027D9}" destId="{3B1BE9FF-45B7-9E40-BFEE-913FA0491A67}" srcOrd="0" destOrd="0" presId="urn:microsoft.com/office/officeart/2005/8/layout/hProcess6"/>
    <dgm:cxn modelId="{82511093-2356-8D41-8B78-E21623672EF4}" type="presParOf" srcId="{3F684397-AF94-F042-8A28-D25A508027D9}" destId="{B99F81C0-CC60-0748-84BF-19BFDDC70F48}" srcOrd="1" destOrd="0" presId="urn:microsoft.com/office/officeart/2005/8/layout/hProcess6"/>
    <dgm:cxn modelId="{7AC9F85C-1E3B-024E-8B9A-199FC4C69FF3}" type="presParOf" srcId="{3F684397-AF94-F042-8A28-D25A508027D9}" destId="{F5E2DE54-8E45-734C-AE54-CD15610327A7}" srcOrd="2" destOrd="0" presId="urn:microsoft.com/office/officeart/2005/8/layout/hProcess6"/>
    <dgm:cxn modelId="{EDAAB2A3-6545-CE4A-90A0-08C799F50D84}" type="presParOf" srcId="{3F684397-AF94-F042-8A28-D25A508027D9}" destId="{DDEF72C1-EBAA-E247-928A-E23F640F633A}"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F49CC506-F091-BB4D-AAF7-49D332AE646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F823E069-1663-1540-8EB2-687B794795E4}">
      <dgm:prSet/>
      <dgm:spPr/>
      <dgm:t>
        <a:bodyPr/>
        <a:lstStyle/>
        <a:p>
          <a:r>
            <a:rPr lang="es-CO" dirty="0"/>
            <a:t>Responsable : Médico Especialista en Seguridad y Salud en el Trabajo con Licencia Vigente</a:t>
          </a:r>
        </a:p>
      </dgm:t>
    </dgm:pt>
    <dgm:pt modelId="{EB074D5A-D706-DE47-B35C-D65618C107DC}" type="parTrans" cxnId="{6861BA16-B929-164A-A017-A4D700B8312D}">
      <dgm:prSet/>
      <dgm:spPr/>
      <dgm:t>
        <a:bodyPr/>
        <a:lstStyle/>
        <a:p>
          <a:endParaRPr lang="es-MX"/>
        </a:p>
      </dgm:t>
    </dgm:pt>
    <dgm:pt modelId="{B1DBBD5C-9D7E-E64B-81AE-5944FD121822}" type="sibTrans" cxnId="{6861BA16-B929-164A-A017-A4D700B8312D}">
      <dgm:prSet/>
      <dgm:spPr/>
      <dgm:t>
        <a:bodyPr/>
        <a:lstStyle/>
        <a:p>
          <a:endParaRPr lang="es-MX"/>
        </a:p>
      </dgm:t>
    </dgm:pt>
    <dgm:pt modelId="{67E09CA6-236E-EB4E-AC30-0724841DE4E1}" type="pres">
      <dgm:prSet presAssocID="{F49CC506-F091-BB4D-AAF7-49D332AE6466}" presName="linearFlow" presStyleCnt="0">
        <dgm:presLayoutVars>
          <dgm:dir/>
          <dgm:resizeHandles val="exact"/>
        </dgm:presLayoutVars>
      </dgm:prSet>
      <dgm:spPr/>
      <dgm:t>
        <a:bodyPr/>
        <a:lstStyle/>
        <a:p>
          <a:endParaRPr lang="es-ES"/>
        </a:p>
      </dgm:t>
    </dgm:pt>
    <dgm:pt modelId="{5346555F-9FFC-044D-BFF7-DE2E90F6C0D9}" type="pres">
      <dgm:prSet presAssocID="{F823E069-1663-1540-8EB2-687B794795E4}" presName="composite" presStyleCnt="0"/>
      <dgm:spPr/>
    </dgm:pt>
    <dgm:pt modelId="{E419F16D-6104-DD4C-98DA-A0F299AF821A}" type="pres">
      <dgm:prSet presAssocID="{F823E069-1663-1540-8EB2-687B794795E4}"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t>
        <a:bodyPr/>
        <a:lstStyle/>
        <a:p>
          <a:endParaRPr lang="es-ES"/>
        </a:p>
      </dgm:t>
    </dgm:pt>
    <dgm:pt modelId="{8738EEA1-CFF8-6F44-B730-3A5494C5040E}" type="pres">
      <dgm:prSet presAssocID="{F823E069-1663-1540-8EB2-687B794795E4}" presName="txShp" presStyleLbl="node1" presStyleIdx="0" presStyleCnt="1">
        <dgm:presLayoutVars>
          <dgm:bulletEnabled val="1"/>
        </dgm:presLayoutVars>
      </dgm:prSet>
      <dgm:spPr/>
      <dgm:t>
        <a:bodyPr/>
        <a:lstStyle/>
        <a:p>
          <a:endParaRPr lang="es-ES"/>
        </a:p>
      </dgm:t>
    </dgm:pt>
  </dgm:ptLst>
  <dgm:cxnLst>
    <dgm:cxn modelId="{6861BA16-B929-164A-A017-A4D700B8312D}" srcId="{F49CC506-F091-BB4D-AAF7-49D332AE6466}" destId="{F823E069-1663-1540-8EB2-687B794795E4}" srcOrd="0" destOrd="0" parTransId="{EB074D5A-D706-DE47-B35C-D65618C107DC}" sibTransId="{B1DBBD5C-9D7E-E64B-81AE-5944FD121822}"/>
    <dgm:cxn modelId="{563C0A53-0217-F749-9F36-32597E458EBA}" type="presOf" srcId="{F49CC506-F091-BB4D-AAF7-49D332AE6466}" destId="{67E09CA6-236E-EB4E-AC30-0724841DE4E1}" srcOrd="0" destOrd="0" presId="urn:microsoft.com/office/officeart/2005/8/layout/vList3"/>
    <dgm:cxn modelId="{2352C565-A2AB-5343-B481-BB615AEDE053}" type="presOf" srcId="{F823E069-1663-1540-8EB2-687B794795E4}" destId="{8738EEA1-CFF8-6F44-B730-3A5494C5040E}" srcOrd="0" destOrd="0" presId="urn:microsoft.com/office/officeart/2005/8/layout/vList3"/>
    <dgm:cxn modelId="{C7AEBADE-B35F-274C-9B35-A0CC240CCDAB}" type="presParOf" srcId="{67E09CA6-236E-EB4E-AC30-0724841DE4E1}" destId="{5346555F-9FFC-044D-BFF7-DE2E90F6C0D9}" srcOrd="0" destOrd="0" presId="urn:microsoft.com/office/officeart/2005/8/layout/vList3"/>
    <dgm:cxn modelId="{CD6A009E-C963-0C40-8D97-5F1A6DA50CC4}" type="presParOf" srcId="{5346555F-9FFC-044D-BFF7-DE2E90F6C0D9}" destId="{E419F16D-6104-DD4C-98DA-A0F299AF821A}" srcOrd="0" destOrd="0" presId="urn:microsoft.com/office/officeart/2005/8/layout/vList3"/>
    <dgm:cxn modelId="{BC414F24-5E35-474F-94F5-A55A2709EE4C}" type="presParOf" srcId="{5346555F-9FFC-044D-BFF7-DE2E90F6C0D9}" destId="{8738EEA1-CFF8-6F44-B730-3A5494C5040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DE0973B7-82E8-9A47-AD85-6EDCAFA992AE}"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s-ES"/>
        </a:p>
      </dgm:t>
    </dgm:pt>
    <dgm:pt modelId="{843ED458-A7B3-3D4C-8806-876D40B4678A}">
      <dgm:prSet phldrT="[Texto]"/>
      <dgm:spPr/>
      <dgm:t>
        <a:bodyPr/>
        <a:lstStyle/>
        <a:p>
          <a:r>
            <a:rPr lang="es-ES" dirty="0"/>
            <a:t>DX por md </a:t>
          </a:r>
          <a:r>
            <a:rPr lang="es-ES" dirty="0" err="1"/>
            <a:t>esp</a:t>
          </a:r>
          <a:r>
            <a:rPr lang="es-ES" dirty="0"/>
            <a:t> facultado para tal fin </a:t>
          </a:r>
        </a:p>
      </dgm:t>
    </dgm:pt>
    <dgm:pt modelId="{8102E74C-105C-5344-803F-31B095494A9C}" type="parTrans" cxnId="{A43805AC-8336-3F44-99CF-235AD7A07A6A}">
      <dgm:prSet/>
      <dgm:spPr/>
      <dgm:t>
        <a:bodyPr/>
        <a:lstStyle/>
        <a:p>
          <a:endParaRPr lang="es-ES"/>
        </a:p>
      </dgm:t>
    </dgm:pt>
    <dgm:pt modelId="{C9B8F235-34C4-2F48-8DFD-CFCB426F1287}" type="sibTrans" cxnId="{A43805AC-8336-3F44-99CF-235AD7A07A6A}">
      <dgm:prSet/>
      <dgm:spPr/>
      <dgm:t>
        <a:bodyPr/>
        <a:lstStyle/>
        <a:p>
          <a:endParaRPr lang="es-ES"/>
        </a:p>
      </dgm:t>
    </dgm:pt>
    <dgm:pt modelId="{A49CC521-B932-7D4E-B992-C3A06E97AE51}">
      <dgm:prSet phldrT="[Texto]"/>
      <dgm:spPr/>
      <dgm:t>
        <a:bodyPr/>
        <a:lstStyle/>
        <a:p>
          <a:r>
            <a:rPr lang="es-ES" dirty="0" err="1"/>
            <a:t>Dx</a:t>
          </a:r>
          <a:r>
            <a:rPr lang="es-ES" dirty="0"/>
            <a:t> cumple con criterios vigentes por auto científicas reconocidas </a:t>
          </a:r>
          <a:r>
            <a:rPr lang="es-ES" dirty="0" err="1"/>
            <a:t>int</a:t>
          </a:r>
          <a:r>
            <a:rPr lang="es-ES" dirty="0"/>
            <a:t>.</a:t>
          </a:r>
        </a:p>
      </dgm:t>
    </dgm:pt>
    <dgm:pt modelId="{FF4CB749-CE7E-2148-9287-BD6902D8D089}" type="parTrans" cxnId="{3BE7A8A0-6CD4-7F41-AEDE-B7E93E97C41A}">
      <dgm:prSet/>
      <dgm:spPr/>
      <dgm:t>
        <a:bodyPr/>
        <a:lstStyle/>
        <a:p>
          <a:endParaRPr lang="es-ES"/>
        </a:p>
      </dgm:t>
    </dgm:pt>
    <dgm:pt modelId="{77E008CD-FA70-2F48-BF8C-C780E557B29A}" type="sibTrans" cxnId="{3BE7A8A0-6CD4-7F41-AEDE-B7E93E97C41A}">
      <dgm:prSet/>
      <dgm:spPr/>
      <dgm:t>
        <a:bodyPr/>
        <a:lstStyle/>
        <a:p>
          <a:endParaRPr lang="es-ES"/>
        </a:p>
      </dgm:t>
    </dgm:pt>
    <dgm:pt modelId="{F7887D7F-C0AD-2043-BD38-84C0D4F8DC04}">
      <dgm:prSet phldrT="[Texto]"/>
      <dgm:spPr/>
      <dgm:t>
        <a:bodyPr/>
        <a:lstStyle/>
        <a:p>
          <a:r>
            <a:rPr lang="es-ES" dirty="0"/>
            <a:t>sustentado </a:t>
          </a:r>
          <a:r>
            <a:rPr lang="es-ES" dirty="0" err="1"/>
            <a:t>clinica</a:t>
          </a:r>
          <a:r>
            <a:rPr lang="es-ES" dirty="0"/>
            <a:t> y </a:t>
          </a:r>
          <a:r>
            <a:rPr lang="es-ES" dirty="0" err="1"/>
            <a:t>praclínicamente</a:t>
          </a:r>
          <a:r>
            <a:rPr lang="es-ES" dirty="0"/>
            <a:t>.</a:t>
          </a:r>
        </a:p>
      </dgm:t>
    </dgm:pt>
    <dgm:pt modelId="{8F42A243-4CA1-8F40-A3FD-80B5FC240FD2}" type="parTrans" cxnId="{C2AE9277-AE1D-B54E-9492-FD34DBF775C8}">
      <dgm:prSet/>
      <dgm:spPr/>
      <dgm:t>
        <a:bodyPr/>
        <a:lstStyle/>
        <a:p>
          <a:endParaRPr lang="es-ES"/>
        </a:p>
      </dgm:t>
    </dgm:pt>
    <dgm:pt modelId="{FF9EF702-E6A6-FA49-BB16-500322E915E4}" type="sibTrans" cxnId="{C2AE9277-AE1D-B54E-9492-FD34DBF775C8}">
      <dgm:prSet/>
      <dgm:spPr/>
      <dgm:t>
        <a:bodyPr/>
        <a:lstStyle/>
        <a:p>
          <a:endParaRPr lang="es-ES"/>
        </a:p>
      </dgm:t>
    </dgm:pt>
    <dgm:pt modelId="{84701CE5-7DDC-704B-8EBB-AD751543839D}">
      <dgm:prSet phldrT="[Texto]"/>
      <dgm:spPr/>
      <dgm:t>
        <a:bodyPr/>
        <a:lstStyle/>
        <a:p>
          <a:r>
            <a:rPr lang="es-ES" dirty="0"/>
            <a:t>2 años de evolución y adherencia al </a:t>
          </a:r>
          <a:r>
            <a:rPr lang="es-ES" dirty="0" err="1"/>
            <a:t>tto</a:t>
          </a:r>
          <a:r>
            <a:rPr lang="es-ES" dirty="0"/>
            <a:t>.</a:t>
          </a:r>
        </a:p>
      </dgm:t>
    </dgm:pt>
    <dgm:pt modelId="{D2078A26-E9FF-7749-8575-314E276143A8}" type="parTrans" cxnId="{9B341B3F-C1E4-4C47-AC7E-1BAE8F7A0A3B}">
      <dgm:prSet/>
      <dgm:spPr/>
      <dgm:t>
        <a:bodyPr/>
        <a:lstStyle/>
        <a:p>
          <a:endParaRPr lang="es-ES"/>
        </a:p>
      </dgm:t>
    </dgm:pt>
    <dgm:pt modelId="{32B7EFEA-6203-0E42-9661-93A33F00BCEC}" type="sibTrans" cxnId="{9B341B3F-C1E4-4C47-AC7E-1BAE8F7A0A3B}">
      <dgm:prSet/>
      <dgm:spPr/>
      <dgm:t>
        <a:bodyPr/>
        <a:lstStyle/>
        <a:p>
          <a:endParaRPr lang="es-ES"/>
        </a:p>
      </dgm:t>
    </dgm:pt>
    <dgm:pt modelId="{2FB93310-8603-AB4D-A801-87742D5FBB44}">
      <dgm:prSet phldrT="[Texto]"/>
      <dgm:spPr/>
      <dgm:t>
        <a:bodyPr/>
        <a:lstStyle/>
        <a:p>
          <a:r>
            <a:rPr lang="es-ES" dirty="0" err="1"/>
            <a:t>Dx</a:t>
          </a:r>
          <a:r>
            <a:rPr lang="es-ES" dirty="0"/>
            <a:t> diferencial? junta de psiquiátrica para aclarar </a:t>
          </a:r>
          <a:r>
            <a:rPr lang="es-ES" dirty="0" err="1"/>
            <a:t>Dx</a:t>
          </a:r>
          <a:r>
            <a:rPr lang="es-ES" dirty="0"/>
            <a:t> DSM IV-V CIE 10.</a:t>
          </a:r>
        </a:p>
      </dgm:t>
    </dgm:pt>
    <dgm:pt modelId="{22916DE8-85FA-6749-BC55-47F9DD7E3D13}" type="parTrans" cxnId="{9FF27E32-54B5-B14B-966F-B517CD21FCF5}">
      <dgm:prSet/>
      <dgm:spPr/>
      <dgm:t>
        <a:bodyPr/>
        <a:lstStyle/>
        <a:p>
          <a:endParaRPr lang="es-ES"/>
        </a:p>
      </dgm:t>
    </dgm:pt>
    <dgm:pt modelId="{45A00FD5-B031-8942-9951-20BFAEB2E497}" type="sibTrans" cxnId="{9FF27E32-54B5-B14B-966F-B517CD21FCF5}">
      <dgm:prSet/>
      <dgm:spPr/>
      <dgm:t>
        <a:bodyPr/>
        <a:lstStyle/>
        <a:p>
          <a:endParaRPr lang="es-ES"/>
        </a:p>
      </dgm:t>
    </dgm:pt>
    <dgm:pt modelId="{6FB9E810-713D-E848-A905-74AE42EBEEA8}" type="pres">
      <dgm:prSet presAssocID="{DE0973B7-82E8-9A47-AD85-6EDCAFA992AE}" presName="Name0" presStyleCnt="0">
        <dgm:presLayoutVars>
          <dgm:chMax val="7"/>
          <dgm:chPref val="7"/>
          <dgm:dir/>
        </dgm:presLayoutVars>
      </dgm:prSet>
      <dgm:spPr/>
      <dgm:t>
        <a:bodyPr/>
        <a:lstStyle/>
        <a:p>
          <a:endParaRPr lang="es-ES"/>
        </a:p>
      </dgm:t>
    </dgm:pt>
    <dgm:pt modelId="{CF8D9B5D-6E6C-A649-A1E0-938C0B75EA55}" type="pres">
      <dgm:prSet presAssocID="{DE0973B7-82E8-9A47-AD85-6EDCAFA992AE}" presName="Name1" presStyleCnt="0"/>
      <dgm:spPr/>
    </dgm:pt>
    <dgm:pt modelId="{1F1A0E1F-7C2E-994A-9681-72415CEF7E64}" type="pres">
      <dgm:prSet presAssocID="{DE0973B7-82E8-9A47-AD85-6EDCAFA992AE}" presName="cycle" presStyleCnt="0"/>
      <dgm:spPr/>
    </dgm:pt>
    <dgm:pt modelId="{77FFF470-82F1-A548-8D22-A243B3CC0898}" type="pres">
      <dgm:prSet presAssocID="{DE0973B7-82E8-9A47-AD85-6EDCAFA992AE}" presName="srcNode" presStyleLbl="node1" presStyleIdx="0" presStyleCnt="5"/>
      <dgm:spPr/>
    </dgm:pt>
    <dgm:pt modelId="{325F834D-2DCE-8E43-866B-4B4BF2082022}" type="pres">
      <dgm:prSet presAssocID="{DE0973B7-82E8-9A47-AD85-6EDCAFA992AE}" presName="conn" presStyleLbl="parChTrans1D2" presStyleIdx="0" presStyleCnt="1"/>
      <dgm:spPr/>
      <dgm:t>
        <a:bodyPr/>
        <a:lstStyle/>
        <a:p>
          <a:endParaRPr lang="es-ES"/>
        </a:p>
      </dgm:t>
    </dgm:pt>
    <dgm:pt modelId="{F0068F0A-4699-9148-939F-C2B6D00441E2}" type="pres">
      <dgm:prSet presAssocID="{DE0973B7-82E8-9A47-AD85-6EDCAFA992AE}" presName="extraNode" presStyleLbl="node1" presStyleIdx="0" presStyleCnt="5"/>
      <dgm:spPr/>
    </dgm:pt>
    <dgm:pt modelId="{58399E90-D9E5-F74C-8CA9-BA86F5698A2B}" type="pres">
      <dgm:prSet presAssocID="{DE0973B7-82E8-9A47-AD85-6EDCAFA992AE}" presName="dstNode" presStyleLbl="node1" presStyleIdx="0" presStyleCnt="5"/>
      <dgm:spPr/>
    </dgm:pt>
    <dgm:pt modelId="{B971A2A8-4782-5A4C-92CE-7AA06A6AAB50}" type="pres">
      <dgm:prSet presAssocID="{843ED458-A7B3-3D4C-8806-876D40B4678A}" presName="text_1" presStyleLbl="node1" presStyleIdx="0" presStyleCnt="5">
        <dgm:presLayoutVars>
          <dgm:bulletEnabled val="1"/>
        </dgm:presLayoutVars>
      </dgm:prSet>
      <dgm:spPr/>
      <dgm:t>
        <a:bodyPr/>
        <a:lstStyle/>
        <a:p>
          <a:endParaRPr lang="es-ES"/>
        </a:p>
      </dgm:t>
    </dgm:pt>
    <dgm:pt modelId="{B5CC5F77-CADD-1541-BD94-DF31DAF7DF51}" type="pres">
      <dgm:prSet presAssocID="{843ED458-A7B3-3D4C-8806-876D40B4678A}" presName="accent_1" presStyleCnt="0"/>
      <dgm:spPr/>
    </dgm:pt>
    <dgm:pt modelId="{13893073-0AC9-E343-872A-58E1A03D0A75}" type="pres">
      <dgm:prSet presAssocID="{843ED458-A7B3-3D4C-8806-876D40B4678A}" presName="accentRepeatNode" presStyleLbl="solidFgAcc1" presStyleIdx="0" presStyleCnt="5"/>
      <dgm:spPr/>
    </dgm:pt>
    <dgm:pt modelId="{D6AD1B46-2576-FE4A-83D8-2D3CB3AA1CED}" type="pres">
      <dgm:prSet presAssocID="{A49CC521-B932-7D4E-B992-C3A06E97AE51}" presName="text_2" presStyleLbl="node1" presStyleIdx="1" presStyleCnt="5">
        <dgm:presLayoutVars>
          <dgm:bulletEnabled val="1"/>
        </dgm:presLayoutVars>
      </dgm:prSet>
      <dgm:spPr/>
      <dgm:t>
        <a:bodyPr/>
        <a:lstStyle/>
        <a:p>
          <a:endParaRPr lang="es-ES"/>
        </a:p>
      </dgm:t>
    </dgm:pt>
    <dgm:pt modelId="{83ED3549-9947-ED4D-A5DC-FFFEDEDD3594}" type="pres">
      <dgm:prSet presAssocID="{A49CC521-B932-7D4E-B992-C3A06E97AE51}" presName="accent_2" presStyleCnt="0"/>
      <dgm:spPr/>
    </dgm:pt>
    <dgm:pt modelId="{84ADF4CC-9250-F648-983D-336A58B409D2}" type="pres">
      <dgm:prSet presAssocID="{A49CC521-B932-7D4E-B992-C3A06E97AE51}" presName="accentRepeatNode" presStyleLbl="solidFgAcc1" presStyleIdx="1" presStyleCnt="5"/>
      <dgm:spPr/>
    </dgm:pt>
    <dgm:pt modelId="{59296187-9336-644F-AFDE-BCDEBB75C72F}" type="pres">
      <dgm:prSet presAssocID="{F7887D7F-C0AD-2043-BD38-84C0D4F8DC04}" presName="text_3" presStyleLbl="node1" presStyleIdx="2" presStyleCnt="5">
        <dgm:presLayoutVars>
          <dgm:bulletEnabled val="1"/>
        </dgm:presLayoutVars>
      </dgm:prSet>
      <dgm:spPr/>
      <dgm:t>
        <a:bodyPr/>
        <a:lstStyle/>
        <a:p>
          <a:endParaRPr lang="es-ES"/>
        </a:p>
      </dgm:t>
    </dgm:pt>
    <dgm:pt modelId="{D14F9A05-109A-524E-B3DE-0A2FC3AFED58}" type="pres">
      <dgm:prSet presAssocID="{F7887D7F-C0AD-2043-BD38-84C0D4F8DC04}" presName="accent_3" presStyleCnt="0"/>
      <dgm:spPr/>
    </dgm:pt>
    <dgm:pt modelId="{054547E3-987C-004F-9257-0E3936890BAE}" type="pres">
      <dgm:prSet presAssocID="{F7887D7F-C0AD-2043-BD38-84C0D4F8DC04}" presName="accentRepeatNode" presStyleLbl="solidFgAcc1" presStyleIdx="2" presStyleCnt="5"/>
      <dgm:spPr/>
    </dgm:pt>
    <dgm:pt modelId="{DACE673E-839B-3E48-88CA-947716344661}" type="pres">
      <dgm:prSet presAssocID="{84701CE5-7DDC-704B-8EBB-AD751543839D}" presName="text_4" presStyleLbl="node1" presStyleIdx="3" presStyleCnt="5">
        <dgm:presLayoutVars>
          <dgm:bulletEnabled val="1"/>
        </dgm:presLayoutVars>
      </dgm:prSet>
      <dgm:spPr/>
      <dgm:t>
        <a:bodyPr/>
        <a:lstStyle/>
        <a:p>
          <a:endParaRPr lang="es-ES"/>
        </a:p>
      </dgm:t>
    </dgm:pt>
    <dgm:pt modelId="{121DDB80-A94A-424E-9501-D7FE50443590}" type="pres">
      <dgm:prSet presAssocID="{84701CE5-7DDC-704B-8EBB-AD751543839D}" presName="accent_4" presStyleCnt="0"/>
      <dgm:spPr/>
    </dgm:pt>
    <dgm:pt modelId="{C03E90E6-6008-3943-98EB-2B9AE2E6E403}" type="pres">
      <dgm:prSet presAssocID="{84701CE5-7DDC-704B-8EBB-AD751543839D}" presName="accentRepeatNode" presStyleLbl="solidFgAcc1" presStyleIdx="3" presStyleCnt="5"/>
      <dgm:spPr/>
    </dgm:pt>
    <dgm:pt modelId="{42442A40-E5BB-8E49-AE5A-A7B43C88F89B}" type="pres">
      <dgm:prSet presAssocID="{2FB93310-8603-AB4D-A801-87742D5FBB44}" presName="text_5" presStyleLbl="node1" presStyleIdx="4" presStyleCnt="5">
        <dgm:presLayoutVars>
          <dgm:bulletEnabled val="1"/>
        </dgm:presLayoutVars>
      </dgm:prSet>
      <dgm:spPr/>
      <dgm:t>
        <a:bodyPr/>
        <a:lstStyle/>
        <a:p>
          <a:endParaRPr lang="es-ES"/>
        </a:p>
      </dgm:t>
    </dgm:pt>
    <dgm:pt modelId="{A5C25855-296A-3942-BA17-57CB4DBAB488}" type="pres">
      <dgm:prSet presAssocID="{2FB93310-8603-AB4D-A801-87742D5FBB44}" presName="accent_5" presStyleCnt="0"/>
      <dgm:spPr/>
    </dgm:pt>
    <dgm:pt modelId="{475887E2-553C-5245-BAAD-339E298AAFA2}" type="pres">
      <dgm:prSet presAssocID="{2FB93310-8603-AB4D-A801-87742D5FBB44}" presName="accentRepeatNode" presStyleLbl="solidFgAcc1" presStyleIdx="4" presStyleCnt="5"/>
      <dgm:spPr/>
    </dgm:pt>
  </dgm:ptLst>
  <dgm:cxnLst>
    <dgm:cxn modelId="{C2AE9277-AE1D-B54E-9492-FD34DBF775C8}" srcId="{DE0973B7-82E8-9A47-AD85-6EDCAFA992AE}" destId="{F7887D7F-C0AD-2043-BD38-84C0D4F8DC04}" srcOrd="2" destOrd="0" parTransId="{8F42A243-4CA1-8F40-A3FD-80B5FC240FD2}" sibTransId="{FF9EF702-E6A6-FA49-BB16-500322E915E4}"/>
    <dgm:cxn modelId="{C5B54156-1F70-4E40-BEE2-1950BFE55AC4}" type="presOf" srcId="{84701CE5-7DDC-704B-8EBB-AD751543839D}" destId="{DACE673E-839B-3E48-88CA-947716344661}" srcOrd="0" destOrd="0" presId="urn:microsoft.com/office/officeart/2008/layout/VerticalCurvedList"/>
    <dgm:cxn modelId="{CCFB8E12-DE60-ED4B-80D7-F22C3EC3546C}" type="presOf" srcId="{2FB93310-8603-AB4D-A801-87742D5FBB44}" destId="{42442A40-E5BB-8E49-AE5A-A7B43C88F89B}" srcOrd="0" destOrd="0" presId="urn:microsoft.com/office/officeart/2008/layout/VerticalCurvedList"/>
    <dgm:cxn modelId="{E0032A6E-547B-8148-869F-8AD9C3A9B149}" type="presOf" srcId="{DE0973B7-82E8-9A47-AD85-6EDCAFA992AE}" destId="{6FB9E810-713D-E848-A905-74AE42EBEEA8}" srcOrd="0" destOrd="0" presId="urn:microsoft.com/office/officeart/2008/layout/VerticalCurvedList"/>
    <dgm:cxn modelId="{9B341B3F-C1E4-4C47-AC7E-1BAE8F7A0A3B}" srcId="{DE0973B7-82E8-9A47-AD85-6EDCAFA992AE}" destId="{84701CE5-7DDC-704B-8EBB-AD751543839D}" srcOrd="3" destOrd="0" parTransId="{D2078A26-E9FF-7749-8575-314E276143A8}" sibTransId="{32B7EFEA-6203-0E42-9661-93A33F00BCEC}"/>
    <dgm:cxn modelId="{9FF27E32-54B5-B14B-966F-B517CD21FCF5}" srcId="{DE0973B7-82E8-9A47-AD85-6EDCAFA992AE}" destId="{2FB93310-8603-AB4D-A801-87742D5FBB44}" srcOrd="4" destOrd="0" parTransId="{22916DE8-85FA-6749-BC55-47F9DD7E3D13}" sibTransId="{45A00FD5-B031-8942-9951-20BFAEB2E497}"/>
    <dgm:cxn modelId="{31968D82-2B0D-C54E-B4B5-98C4AC64B3C5}" type="presOf" srcId="{A49CC521-B932-7D4E-B992-C3A06E97AE51}" destId="{D6AD1B46-2576-FE4A-83D8-2D3CB3AA1CED}" srcOrd="0" destOrd="0" presId="urn:microsoft.com/office/officeart/2008/layout/VerticalCurvedList"/>
    <dgm:cxn modelId="{22EB3334-71B9-4C44-B31D-310EB507D011}" type="presOf" srcId="{843ED458-A7B3-3D4C-8806-876D40B4678A}" destId="{B971A2A8-4782-5A4C-92CE-7AA06A6AAB50}" srcOrd="0" destOrd="0" presId="urn:microsoft.com/office/officeart/2008/layout/VerticalCurvedList"/>
    <dgm:cxn modelId="{C5D37E8C-A17D-114F-BF49-3C4812397DEA}" type="presOf" srcId="{F7887D7F-C0AD-2043-BD38-84C0D4F8DC04}" destId="{59296187-9336-644F-AFDE-BCDEBB75C72F}" srcOrd="0" destOrd="0" presId="urn:microsoft.com/office/officeart/2008/layout/VerticalCurvedList"/>
    <dgm:cxn modelId="{3BE7A8A0-6CD4-7F41-AEDE-B7E93E97C41A}" srcId="{DE0973B7-82E8-9A47-AD85-6EDCAFA992AE}" destId="{A49CC521-B932-7D4E-B992-C3A06E97AE51}" srcOrd="1" destOrd="0" parTransId="{FF4CB749-CE7E-2148-9287-BD6902D8D089}" sibTransId="{77E008CD-FA70-2F48-BF8C-C780E557B29A}"/>
    <dgm:cxn modelId="{A43805AC-8336-3F44-99CF-235AD7A07A6A}" srcId="{DE0973B7-82E8-9A47-AD85-6EDCAFA992AE}" destId="{843ED458-A7B3-3D4C-8806-876D40B4678A}" srcOrd="0" destOrd="0" parTransId="{8102E74C-105C-5344-803F-31B095494A9C}" sibTransId="{C9B8F235-34C4-2F48-8DFD-CFCB426F1287}"/>
    <dgm:cxn modelId="{CDD70249-C7C9-CB46-9529-D14713BE2CB5}" type="presOf" srcId="{C9B8F235-34C4-2F48-8DFD-CFCB426F1287}" destId="{325F834D-2DCE-8E43-866B-4B4BF2082022}" srcOrd="0" destOrd="0" presId="urn:microsoft.com/office/officeart/2008/layout/VerticalCurvedList"/>
    <dgm:cxn modelId="{42BCC3AB-80BD-D641-8B34-315C2D68CDD8}" type="presParOf" srcId="{6FB9E810-713D-E848-A905-74AE42EBEEA8}" destId="{CF8D9B5D-6E6C-A649-A1E0-938C0B75EA55}" srcOrd="0" destOrd="0" presId="urn:microsoft.com/office/officeart/2008/layout/VerticalCurvedList"/>
    <dgm:cxn modelId="{695D746C-C177-F347-A956-26E5B1779C72}" type="presParOf" srcId="{CF8D9B5D-6E6C-A649-A1E0-938C0B75EA55}" destId="{1F1A0E1F-7C2E-994A-9681-72415CEF7E64}" srcOrd="0" destOrd="0" presId="urn:microsoft.com/office/officeart/2008/layout/VerticalCurvedList"/>
    <dgm:cxn modelId="{4EC5A71D-D477-C148-B6B4-0A529401B3E4}" type="presParOf" srcId="{1F1A0E1F-7C2E-994A-9681-72415CEF7E64}" destId="{77FFF470-82F1-A548-8D22-A243B3CC0898}" srcOrd="0" destOrd="0" presId="urn:microsoft.com/office/officeart/2008/layout/VerticalCurvedList"/>
    <dgm:cxn modelId="{823AECD5-AAD9-9C49-A19E-666AC771788A}" type="presParOf" srcId="{1F1A0E1F-7C2E-994A-9681-72415CEF7E64}" destId="{325F834D-2DCE-8E43-866B-4B4BF2082022}" srcOrd="1" destOrd="0" presId="urn:microsoft.com/office/officeart/2008/layout/VerticalCurvedList"/>
    <dgm:cxn modelId="{8D207980-97E8-3F4C-BD33-F3AF27594ECC}" type="presParOf" srcId="{1F1A0E1F-7C2E-994A-9681-72415CEF7E64}" destId="{F0068F0A-4699-9148-939F-C2B6D00441E2}" srcOrd="2" destOrd="0" presId="urn:microsoft.com/office/officeart/2008/layout/VerticalCurvedList"/>
    <dgm:cxn modelId="{38C86CB8-C747-5B4A-AE12-DAA9228F5673}" type="presParOf" srcId="{1F1A0E1F-7C2E-994A-9681-72415CEF7E64}" destId="{58399E90-D9E5-F74C-8CA9-BA86F5698A2B}" srcOrd="3" destOrd="0" presId="urn:microsoft.com/office/officeart/2008/layout/VerticalCurvedList"/>
    <dgm:cxn modelId="{45F1B9C8-FFC5-594F-95C4-C693F13AFBA5}" type="presParOf" srcId="{CF8D9B5D-6E6C-A649-A1E0-938C0B75EA55}" destId="{B971A2A8-4782-5A4C-92CE-7AA06A6AAB50}" srcOrd="1" destOrd="0" presId="urn:microsoft.com/office/officeart/2008/layout/VerticalCurvedList"/>
    <dgm:cxn modelId="{1490248B-0BBD-6D41-9271-6F0221151A67}" type="presParOf" srcId="{CF8D9B5D-6E6C-A649-A1E0-938C0B75EA55}" destId="{B5CC5F77-CADD-1541-BD94-DF31DAF7DF51}" srcOrd="2" destOrd="0" presId="urn:microsoft.com/office/officeart/2008/layout/VerticalCurvedList"/>
    <dgm:cxn modelId="{6CCE304C-3A94-3E40-BABB-6F8C34EA41EE}" type="presParOf" srcId="{B5CC5F77-CADD-1541-BD94-DF31DAF7DF51}" destId="{13893073-0AC9-E343-872A-58E1A03D0A75}" srcOrd="0" destOrd="0" presId="urn:microsoft.com/office/officeart/2008/layout/VerticalCurvedList"/>
    <dgm:cxn modelId="{F6097A04-805F-F04E-ABB6-E96A6E6AC5E5}" type="presParOf" srcId="{CF8D9B5D-6E6C-A649-A1E0-938C0B75EA55}" destId="{D6AD1B46-2576-FE4A-83D8-2D3CB3AA1CED}" srcOrd="3" destOrd="0" presId="urn:microsoft.com/office/officeart/2008/layout/VerticalCurvedList"/>
    <dgm:cxn modelId="{3AFB2907-F2FF-9D47-B3FC-3A1EBF4A0FE8}" type="presParOf" srcId="{CF8D9B5D-6E6C-A649-A1E0-938C0B75EA55}" destId="{83ED3549-9947-ED4D-A5DC-FFFEDEDD3594}" srcOrd="4" destOrd="0" presId="urn:microsoft.com/office/officeart/2008/layout/VerticalCurvedList"/>
    <dgm:cxn modelId="{1BD4298C-09DA-9541-9D8A-0F13D6B3377C}" type="presParOf" srcId="{83ED3549-9947-ED4D-A5DC-FFFEDEDD3594}" destId="{84ADF4CC-9250-F648-983D-336A58B409D2}" srcOrd="0" destOrd="0" presId="urn:microsoft.com/office/officeart/2008/layout/VerticalCurvedList"/>
    <dgm:cxn modelId="{6B4BDFCC-D7AA-7E41-B9F9-155DF3E5A7E8}" type="presParOf" srcId="{CF8D9B5D-6E6C-A649-A1E0-938C0B75EA55}" destId="{59296187-9336-644F-AFDE-BCDEBB75C72F}" srcOrd="5" destOrd="0" presId="urn:microsoft.com/office/officeart/2008/layout/VerticalCurvedList"/>
    <dgm:cxn modelId="{A7BFD06B-145F-A742-BB0A-36F0550B552B}" type="presParOf" srcId="{CF8D9B5D-6E6C-A649-A1E0-938C0B75EA55}" destId="{D14F9A05-109A-524E-B3DE-0A2FC3AFED58}" srcOrd="6" destOrd="0" presId="urn:microsoft.com/office/officeart/2008/layout/VerticalCurvedList"/>
    <dgm:cxn modelId="{BF57ADE3-6923-084C-9BD7-6288333D3A01}" type="presParOf" srcId="{D14F9A05-109A-524E-B3DE-0A2FC3AFED58}" destId="{054547E3-987C-004F-9257-0E3936890BAE}" srcOrd="0" destOrd="0" presId="urn:microsoft.com/office/officeart/2008/layout/VerticalCurvedList"/>
    <dgm:cxn modelId="{C0679722-56F3-1641-B808-9EEAE8125BCE}" type="presParOf" srcId="{CF8D9B5D-6E6C-A649-A1E0-938C0B75EA55}" destId="{DACE673E-839B-3E48-88CA-947716344661}" srcOrd="7" destOrd="0" presId="urn:microsoft.com/office/officeart/2008/layout/VerticalCurvedList"/>
    <dgm:cxn modelId="{D71DA397-57D0-3842-9D10-138B6D8AB650}" type="presParOf" srcId="{CF8D9B5D-6E6C-A649-A1E0-938C0B75EA55}" destId="{121DDB80-A94A-424E-9501-D7FE50443590}" srcOrd="8" destOrd="0" presId="urn:microsoft.com/office/officeart/2008/layout/VerticalCurvedList"/>
    <dgm:cxn modelId="{E20243FF-DBC9-0247-8291-E6067BE54944}" type="presParOf" srcId="{121DDB80-A94A-424E-9501-D7FE50443590}" destId="{C03E90E6-6008-3943-98EB-2B9AE2E6E403}" srcOrd="0" destOrd="0" presId="urn:microsoft.com/office/officeart/2008/layout/VerticalCurvedList"/>
    <dgm:cxn modelId="{D1741932-9CB6-1B4B-B74C-DE3CCD8E90AE}" type="presParOf" srcId="{CF8D9B5D-6E6C-A649-A1E0-938C0B75EA55}" destId="{42442A40-E5BB-8E49-AE5A-A7B43C88F89B}" srcOrd="9" destOrd="0" presId="urn:microsoft.com/office/officeart/2008/layout/VerticalCurvedList"/>
    <dgm:cxn modelId="{9217BBE3-E5FD-2F40-8D92-448D87D0280A}" type="presParOf" srcId="{CF8D9B5D-6E6C-A649-A1E0-938C0B75EA55}" destId="{A5C25855-296A-3942-BA17-57CB4DBAB488}" srcOrd="10" destOrd="0" presId="urn:microsoft.com/office/officeart/2008/layout/VerticalCurvedList"/>
    <dgm:cxn modelId="{CBE46AC5-1A8D-274A-8C84-D95285CF5004}" type="presParOf" srcId="{A5C25855-296A-3942-BA17-57CB4DBAB488}" destId="{475887E2-553C-5245-BAAD-339E298AAFA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A8DB258F-BAD7-9940-9D8A-B5F8A3D3813B}" type="doc">
      <dgm:prSet loTypeId="urn:microsoft.com/office/officeart/2005/8/layout/vList4" loCatId="" qsTypeId="urn:microsoft.com/office/officeart/2005/8/quickstyle/simple1" qsCatId="simple" csTypeId="urn:microsoft.com/office/officeart/2005/8/colors/accent1_3" csCatId="accent1" phldr="1"/>
      <dgm:spPr/>
      <dgm:t>
        <a:bodyPr/>
        <a:lstStyle/>
        <a:p>
          <a:endParaRPr lang="es-ES"/>
        </a:p>
      </dgm:t>
    </dgm:pt>
    <dgm:pt modelId="{45630894-1E89-1046-B87F-F21F0DBFB30E}">
      <dgm:prSet/>
      <dgm:spPr/>
      <dgm:t>
        <a:bodyPr/>
        <a:lstStyle/>
        <a:p>
          <a:r>
            <a:rPr lang="es-ES" dirty="0">
              <a:solidFill>
                <a:schemeClr val="tx1"/>
              </a:solidFill>
            </a:rPr>
            <a:t>Verificar que la(s) patología(s) se encuentre(n) en la tabla de enfermedades ocupacionales vigente (</a:t>
          </a:r>
          <a:r>
            <a:rPr lang="es-ES" b="1" dirty="0">
              <a:solidFill>
                <a:schemeClr val="tx1"/>
              </a:solidFill>
            </a:rPr>
            <a:t>1477 / 2014</a:t>
          </a:r>
          <a:r>
            <a:rPr lang="es-ES" dirty="0">
              <a:solidFill>
                <a:schemeClr val="tx1"/>
              </a:solidFill>
            </a:rPr>
            <a:t>)a la fecha de la calificación. </a:t>
          </a:r>
          <a:endParaRPr lang="es-CO" dirty="0">
            <a:solidFill>
              <a:schemeClr val="tx1"/>
            </a:solidFill>
          </a:endParaRPr>
        </a:p>
      </dgm:t>
    </dgm:pt>
    <dgm:pt modelId="{8B9B99A9-57B0-1C40-89CF-A1E984E93A7D}" type="parTrans" cxnId="{8231315E-9825-8746-8702-D79B2EAF7760}">
      <dgm:prSet/>
      <dgm:spPr/>
      <dgm:t>
        <a:bodyPr/>
        <a:lstStyle/>
        <a:p>
          <a:endParaRPr lang="es-ES">
            <a:solidFill>
              <a:schemeClr val="tx1"/>
            </a:solidFill>
          </a:endParaRPr>
        </a:p>
      </dgm:t>
    </dgm:pt>
    <dgm:pt modelId="{AC31DFA7-088D-AB47-BB06-121BDF28172A}" type="sibTrans" cxnId="{8231315E-9825-8746-8702-D79B2EAF7760}">
      <dgm:prSet/>
      <dgm:spPr/>
      <dgm:t>
        <a:bodyPr/>
        <a:lstStyle/>
        <a:p>
          <a:endParaRPr lang="es-ES">
            <a:solidFill>
              <a:schemeClr val="tx1"/>
            </a:solidFill>
          </a:endParaRPr>
        </a:p>
      </dgm:t>
    </dgm:pt>
    <dgm:pt modelId="{D20475FF-8023-264B-B907-7EC46101481F}">
      <dgm:prSet/>
      <dgm:spPr/>
      <dgm:t>
        <a:bodyPr/>
        <a:lstStyle/>
        <a:p>
          <a:r>
            <a:rPr lang="es-ES">
              <a:solidFill>
                <a:schemeClr val="tx1"/>
              </a:solidFill>
            </a:rPr>
            <a:t>No esta en el listado:</a:t>
          </a:r>
          <a:endParaRPr lang="es-CO">
            <a:solidFill>
              <a:schemeClr val="tx1"/>
            </a:solidFill>
          </a:endParaRPr>
        </a:p>
      </dgm:t>
    </dgm:pt>
    <dgm:pt modelId="{0265ABD7-658B-CD4B-8C6B-C54811DC1C6C}" type="parTrans" cxnId="{60752C35-EA9B-EE41-B7E7-A048EF42EABC}">
      <dgm:prSet/>
      <dgm:spPr/>
      <dgm:t>
        <a:bodyPr/>
        <a:lstStyle/>
        <a:p>
          <a:endParaRPr lang="es-ES">
            <a:solidFill>
              <a:schemeClr val="tx1"/>
            </a:solidFill>
          </a:endParaRPr>
        </a:p>
      </dgm:t>
    </dgm:pt>
    <dgm:pt modelId="{C760C91B-E13F-B146-B4FC-A0A25B0F99DC}" type="sibTrans" cxnId="{60752C35-EA9B-EE41-B7E7-A048EF42EABC}">
      <dgm:prSet/>
      <dgm:spPr/>
      <dgm:t>
        <a:bodyPr/>
        <a:lstStyle/>
        <a:p>
          <a:endParaRPr lang="es-ES">
            <a:solidFill>
              <a:schemeClr val="tx1"/>
            </a:solidFill>
          </a:endParaRPr>
        </a:p>
      </dgm:t>
    </dgm:pt>
    <dgm:pt modelId="{B435301A-05C1-C54E-8048-C8460962EBB7}">
      <dgm:prSet/>
      <dgm:spPr/>
      <dgm:t>
        <a:bodyPr/>
        <a:lstStyle/>
        <a:p>
          <a:r>
            <a:rPr lang="es-CO" dirty="0">
              <a:solidFill>
                <a:schemeClr val="tx1"/>
              </a:solidFill>
            </a:rPr>
            <a:t>Describir y analizar, a la luz del conocimiento cientí­fico y la evidencia, la relación de causalidad entre la patología en estudio y el estrés, soportándose para ello en estudios epidemiológicos sobre el tema, a ­n de documentar los diferentes criterios de causalidad. </a:t>
          </a:r>
        </a:p>
      </dgm:t>
    </dgm:pt>
    <dgm:pt modelId="{217D63BC-A805-7444-8FE7-16CAC3F187B1}" type="parTrans" cxnId="{593391A9-81C2-064E-999C-4FAE39DFF601}">
      <dgm:prSet/>
      <dgm:spPr/>
      <dgm:t>
        <a:bodyPr/>
        <a:lstStyle/>
        <a:p>
          <a:endParaRPr lang="es-ES">
            <a:solidFill>
              <a:schemeClr val="tx1"/>
            </a:solidFill>
          </a:endParaRPr>
        </a:p>
      </dgm:t>
    </dgm:pt>
    <dgm:pt modelId="{5651A8D5-0AE7-8B4D-AA38-8E68E090F5A2}" type="sibTrans" cxnId="{593391A9-81C2-064E-999C-4FAE39DFF601}">
      <dgm:prSet/>
      <dgm:spPr/>
      <dgm:t>
        <a:bodyPr/>
        <a:lstStyle/>
        <a:p>
          <a:endParaRPr lang="es-ES">
            <a:solidFill>
              <a:schemeClr val="tx1"/>
            </a:solidFill>
          </a:endParaRPr>
        </a:p>
      </dgm:t>
    </dgm:pt>
    <dgm:pt modelId="{201DEB0A-2BA3-8141-8282-F025D503A46D}">
      <dgm:prSet/>
      <dgm:spPr/>
      <dgm:t>
        <a:bodyPr/>
        <a:lstStyle/>
        <a:p>
          <a:pPr>
            <a:buFont typeface="Calibri" panose="020F0502020204030204" pitchFamily="34" charset="0"/>
            <a:buChar char="•"/>
          </a:pPr>
          <a:r>
            <a:rPr lang="es-CO" dirty="0">
              <a:solidFill>
                <a:schemeClr val="tx1"/>
              </a:solidFill>
            </a:rPr>
            <a:t>Describir la patogenia y la participación del estrés en la misma. </a:t>
          </a:r>
        </a:p>
      </dgm:t>
    </dgm:pt>
    <dgm:pt modelId="{ABAD9185-7415-4A4C-98E8-10D8D0331896}" type="parTrans" cxnId="{95852B79-F8C5-A04A-8934-434A38B81B46}">
      <dgm:prSet/>
      <dgm:spPr/>
      <dgm:t>
        <a:bodyPr/>
        <a:lstStyle/>
        <a:p>
          <a:endParaRPr lang="es-MX"/>
        </a:p>
      </dgm:t>
    </dgm:pt>
    <dgm:pt modelId="{7B17844F-628A-4F44-BCBE-A3E5E53E25F1}" type="sibTrans" cxnId="{95852B79-F8C5-A04A-8934-434A38B81B46}">
      <dgm:prSet/>
      <dgm:spPr/>
      <dgm:t>
        <a:bodyPr/>
        <a:lstStyle/>
        <a:p>
          <a:endParaRPr lang="es-MX"/>
        </a:p>
      </dgm:t>
    </dgm:pt>
    <dgm:pt modelId="{73E25331-9CA6-CA4F-8CAF-BB107F5A7A0D}">
      <dgm:prSet/>
      <dgm:spPr/>
      <dgm:t>
        <a:bodyPr/>
        <a:lstStyle/>
        <a:p>
          <a:pPr>
            <a:buFont typeface="Calibri" panose="020F0502020204030204" pitchFamily="34" charset="0"/>
            <a:buChar char="•"/>
          </a:pPr>
          <a:r>
            <a:rPr lang="es-CO" dirty="0">
              <a:solidFill>
                <a:schemeClr val="tx1"/>
              </a:solidFill>
            </a:rPr>
            <a:t>Describir los factores de riesgo psicosociales (laborales y extralaborales) estadísticamente asociados a la patología, que se documenten en estudios descriptivos y analíticos con el más alto grado de evidencia.</a:t>
          </a:r>
        </a:p>
      </dgm:t>
    </dgm:pt>
    <dgm:pt modelId="{FE3E7015-8A72-1742-B878-05002A579DC2}" type="parTrans" cxnId="{D3315361-E5B2-2B40-B256-EA02996B00B8}">
      <dgm:prSet/>
      <dgm:spPr/>
      <dgm:t>
        <a:bodyPr/>
        <a:lstStyle/>
        <a:p>
          <a:endParaRPr lang="es-MX"/>
        </a:p>
      </dgm:t>
    </dgm:pt>
    <dgm:pt modelId="{CA95C74C-F12C-5A48-AE32-4E36BBA5054A}" type="sibTrans" cxnId="{D3315361-E5B2-2B40-B256-EA02996B00B8}">
      <dgm:prSet/>
      <dgm:spPr/>
      <dgm:t>
        <a:bodyPr/>
        <a:lstStyle/>
        <a:p>
          <a:endParaRPr lang="es-MX"/>
        </a:p>
      </dgm:t>
    </dgm:pt>
    <dgm:pt modelId="{2C84D669-4C63-2246-A8E7-AC5F653CA2E1}" type="pres">
      <dgm:prSet presAssocID="{A8DB258F-BAD7-9940-9D8A-B5F8A3D3813B}" presName="linear" presStyleCnt="0">
        <dgm:presLayoutVars>
          <dgm:dir/>
          <dgm:resizeHandles val="exact"/>
        </dgm:presLayoutVars>
      </dgm:prSet>
      <dgm:spPr/>
      <dgm:t>
        <a:bodyPr/>
        <a:lstStyle/>
        <a:p>
          <a:endParaRPr lang="es-ES"/>
        </a:p>
      </dgm:t>
    </dgm:pt>
    <dgm:pt modelId="{3D9E9249-468F-1641-92EC-24B678ADB956}" type="pres">
      <dgm:prSet presAssocID="{45630894-1E89-1046-B87F-F21F0DBFB30E}" presName="comp" presStyleCnt="0"/>
      <dgm:spPr/>
    </dgm:pt>
    <dgm:pt modelId="{A335E141-CC71-1D4F-837E-881F33219B7B}" type="pres">
      <dgm:prSet presAssocID="{45630894-1E89-1046-B87F-F21F0DBFB30E}" presName="box" presStyleLbl="node1" presStyleIdx="0" presStyleCnt="2"/>
      <dgm:spPr/>
      <dgm:t>
        <a:bodyPr/>
        <a:lstStyle/>
        <a:p>
          <a:endParaRPr lang="es-ES"/>
        </a:p>
      </dgm:t>
    </dgm:pt>
    <dgm:pt modelId="{1967CC19-B732-904A-B6D2-3E6421320002}" type="pres">
      <dgm:prSet presAssocID="{45630894-1E89-1046-B87F-F21F0DBFB30E}" presName="img" presStyleLbl="fgImgPlace1" presStyleIdx="0" presStyleCnt="2"/>
      <dgm:spPr>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dgm:spPr>
      <dgm:t>
        <a:bodyPr/>
        <a:lstStyle/>
        <a:p>
          <a:endParaRPr lang="es-ES"/>
        </a:p>
      </dgm:t>
    </dgm:pt>
    <dgm:pt modelId="{D706A9A1-DC5E-7742-ACE1-2B54F43A98BF}" type="pres">
      <dgm:prSet presAssocID="{45630894-1E89-1046-B87F-F21F0DBFB30E}" presName="text" presStyleLbl="node1" presStyleIdx="0" presStyleCnt="2">
        <dgm:presLayoutVars>
          <dgm:bulletEnabled val="1"/>
        </dgm:presLayoutVars>
      </dgm:prSet>
      <dgm:spPr/>
      <dgm:t>
        <a:bodyPr/>
        <a:lstStyle/>
        <a:p>
          <a:endParaRPr lang="es-ES"/>
        </a:p>
      </dgm:t>
    </dgm:pt>
    <dgm:pt modelId="{A9A5969B-5AAE-2240-8411-346172402966}" type="pres">
      <dgm:prSet presAssocID="{AC31DFA7-088D-AB47-BB06-121BDF28172A}" presName="spacer" presStyleCnt="0"/>
      <dgm:spPr/>
    </dgm:pt>
    <dgm:pt modelId="{87B0FEAD-2FD7-8E4D-92CC-96BEAF9B979E}" type="pres">
      <dgm:prSet presAssocID="{D20475FF-8023-264B-B907-7EC46101481F}" presName="comp" presStyleCnt="0"/>
      <dgm:spPr/>
    </dgm:pt>
    <dgm:pt modelId="{EAEC2763-EAAB-FB41-9FC8-D02A2A73927A}" type="pres">
      <dgm:prSet presAssocID="{D20475FF-8023-264B-B907-7EC46101481F}" presName="box" presStyleLbl="node1" presStyleIdx="1" presStyleCnt="2"/>
      <dgm:spPr/>
      <dgm:t>
        <a:bodyPr/>
        <a:lstStyle/>
        <a:p>
          <a:endParaRPr lang="es-ES"/>
        </a:p>
      </dgm:t>
    </dgm:pt>
    <dgm:pt modelId="{75A7B35A-D8FD-2F41-8CD7-9D6DCD0A5A4F}" type="pres">
      <dgm:prSet presAssocID="{D20475FF-8023-264B-B907-7EC46101481F}" presName="img" presStyleLbl="fgImgPlace1" presStyleIdx="1" presStyleCnt="2"/>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F3C8E8D7-BBCA-5E42-8116-794FA2908F63}" type="pres">
      <dgm:prSet presAssocID="{D20475FF-8023-264B-B907-7EC46101481F}" presName="text" presStyleLbl="node1" presStyleIdx="1" presStyleCnt="2">
        <dgm:presLayoutVars>
          <dgm:bulletEnabled val="1"/>
        </dgm:presLayoutVars>
      </dgm:prSet>
      <dgm:spPr/>
      <dgm:t>
        <a:bodyPr/>
        <a:lstStyle/>
        <a:p>
          <a:endParaRPr lang="es-ES"/>
        </a:p>
      </dgm:t>
    </dgm:pt>
  </dgm:ptLst>
  <dgm:cxnLst>
    <dgm:cxn modelId="{8F29BEF2-988B-854A-885B-BCCBB3AF4FBD}" type="presOf" srcId="{D20475FF-8023-264B-B907-7EC46101481F}" destId="{EAEC2763-EAAB-FB41-9FC8-D02A2A73927A}" srcOrd="0" destOrd="0" presId="urn:microsoft.com/office/officeart/2005/8/layout/vList4"/>
    <dgm:cxn modelId="{EE413B04-645E-084D-BA09-6444D7A54383}" type="presOf" srcId="{45630894-1E89-1046-B87F-F21F0DBFB30E}" destId="{A335E141-CC71-1D4F-837E-881F33219B7B}" srcOrd="0" destOrd="0" presId="urn:microsoft.com/office/officeart/2005/8/layout/vList4"/>
    <dgm:cxn modelId="{A921602A-6F93-3C48-92D1-1926C52D9E62}" type="presOf" srcId="{201DEB0A-2BA3-8141-8282-F025D503A46D}" destId="{EAEC2763-EAAB-FB41-9FC8-D02A2A73927A}" srcOrd="0" destOrd="2" presId="urn:microsoft.com/office/officeart/2005/8/layout/vList4"/>
    <dgm:cxn modelId="{4EA1D749-3B76-9640-84E6-F6EAF430F984}" type="presOf" srcId="{B435301A-05C1-C54E-8048-C8460962EBB7}" destId="{EAEC2763-EAAB-FB41-9FC8-D02A2A73927A}" srcOrd="0" destOrd="1" presId="urn:microsoft.com/office/officeart/2005/8/layout/vList4"/>
    <dgm:cxn modelId="{60752C35-EA9B-EE41-B7E7-A048EF42EABC}" srcId="{A8DB258F-BAD7-9940-9D8A-B5F8A3D3813B}" destId="{D20475FF-8023-264B-B907-7EC46101481F}" srcOrd="1" destOrd="0" parTransId="{0265ABD7-658B-CD4B-8C6B-C54811DC1C6C}" sibTransId="{C760C91B-E13F-B146-B4FC-A0A25B0F99DC}"/>
    <dgm:cxn modelId="{74F46EB7-EEAE-9745-B763-B99315D24F56}" type="presOf" srcId="{73E25331-9CA6-CA4F-8CAF-BB107F5A7A0D}" destId="{EAEC2763-EAAB-FB41-9FC8-D02A2A73927A}" srcOrd="0" destOrd="3" presId="urn:microsoft.com/office/officeart/2005/8/layout/vList4"/>
    <dgm:cxn modelId="{8231315E-9825-8746-8702-D79B2EAF7760}" srcId="{A8DB258F-BAD7-9940-9D8A-B5F8A3D3813B}" destId="{45630894-1E89-1046-B87F-F21F0DBFB30E}" srcOrd="0" destOrd="0" parTransId="{8B9B99A9-57B0-1C40-89CF-A1E984E93A7D}" sibTransId="{AC31DFA7-088D-AB47-BB06-121BDF28172A}"/>
    <dgm:cxn modelId="{593391A9-81C2-064E-999C-4FAE39DFF601}" srcId="{D20475FF-8023-264B-B907-7EC46101481F}" destId="{B435301A-05C1-C54E-8048-C8460962EBB7}" srcOrd="0" destOrd="0" parTransId="{217D63BC-A805-7444-8FE7-16CAC3F187B1}" sibTransId="{5651A8D5-0AE7-8B4D-AA38-8E68E090F5A2}"/>
    <dgm:cxn modelId="{3A3272FB-86CF-1B4C-A6CB-7C6A2D0FB1CF}" type="presOf" srcId="{201DEB0A-2BA3-8141-8282-F025D503A46D}" destId="{F3C8E8D7-BBCA-5E42-8116-794FA2908F63}" srcOrd="1" destOrd="2" presId="urn:microsoft.com/office/officeart/2005/8/layout/vList4"/>
    <dgm:cxn modelId="{9156FF8E-F715-1844-A994-992B3CEB4E9A}" type="presOf" srcId="{A8DB258F-BAD7-9940-9D8A-B5F8A3D3813B}" destId="{2C84D669-4C63-2246-A8E7-AC5F653CA2E1}" srcOrd="0" destOrd="0" presId="urn:microsoft.com/office/officeart/2005/8/layout/vList4"/>
    <dgm:cxn modelId="{95852B79-F8C5-A04A-8934-434A38B81B46}" srcId="{D20475FF-8023-264B-B907-7EC46101481F}" destId="{201DEB0A-2BA3-8141-8282-F025D503A46D}" srcOrd="1" destOrd="0" parTransId="{ABAD9185-7415-4A4C-98E8-10D8D0331896}" sibTransId="{7B17844F-628A-4F44-BCBE-A3E5E53E25F1}"/>
    <dgm:cxn modelId="{D3315361-E5B2-2B40-B256-EA02996B00B8}" srcId="{D20475FF-8023-264B-B907-7EC46101481F}" destId="{73E25331-9CA6-CA4F-8CAF-BB107F5A7A0D}" srcOrd="2" destOrd="0" parTransId="{FE3E7015-8A72-1742-B878-05002A579DC2}" sibTransId="{CA95C74C-F12C-5A48-AE32-4E36BBA5054A}"/>
    <dgm:cxn modelId="{64C1632B-14FE-7049-A8B1-4ADD5B43C966}" type="presOf" srcId="{73E25331-9CA6-CA4F-8CAF-BB107F5A7A0D}" destId="{F3C8E8D7-BBCA-5E42-8116-794FA2908F63}" srcOrd="1" destOrd="3" presId="urn:microsoft.com/office/officeart/2005/8/layout/vList4"/>
    <dgm:cxn modelId="{722EBB97-787E-7F4C-9A4F-22327E6AD7BE}" type="presOf" srcId="{45630894-1E89-1046-B87F-F21F0DBFB30E}" destId="{D706A9A1-DC5E-7742-ACE1-2B54F43A98BF}" srcOrd="1" destOrd="0" presId="urn:microsoft.com/office/officeart/2005/8/layout/vList4"/>
    <dgm:cxn modelId="{5FC93335-712A-5A46-87B8-FDAC792518EB}" type="presOf" srcId="{B435301A-05C1-C54E-8048-C8460962EBB7}" destId="{F3C8E8D7-BBCA-5E42-8116-794FA2908F63}" srcOrd="1" destOrd="1" presId="urn:microsoft.com/office/officeart/2005/8/layout/vList4"/>
    <dgm:cxn modelId="{1B5A1E56-26CC-8C4F-BACC-4EAF4F798B82}" type="presOf" srcId="{D20475FF-8023-264B-B907-7EC46101481F}" destId="{F3C8E8D7-BBCA-5E42-8116-794FA2908F63}" srcOrd="1" destOrd="0" presId="urn:microsoft.com/office/officeart/2005/8/layout/vList4"/>
    <dgm:cxn modelId="{2195B5C2-C0D7-8844-A6AF-38FE09136C42}" type="presParOf" srcId="{2C84D669-4C63-2246-A8E7-AC5F653CA2E1}" destId="{3D9E9249-468F-1641-92EC-24B678ADB956}" srcOrd="0" destOrd="0" presId="urn:microsoft.com/office/officeart/2005/8/layout/vList4"/>
    <dgm:cxn modelId="{D9C83CE1-C9B4-8F41-801E-08777B932D32}" type="presParOf" srcId="{3D9E9249-468F-1641-92EC-24B678ADB956}" destId="{A335E141-CC71-1D4F-837E-881F33219B7B}" srcOrd="0" destOrd="0" presId="urn:microsoft.com/office/officeart/2005/8/layout/vList4"/>
    <dgm:cxn modelId="{45E7C777-F3E6-ED45-8B2D-04C31B085401}" type="presParOf" srcId="{3D9E9249-468F-1641-92EC-24B678ADB956}" destId="{1967CC19-B732-904A-B6D2-3E6421320002}" srcOrd="1" destOrd="0" presId="urn:microsoft.com/office/officeart/2005/8/layout/vList4"/>
    <dgm:cxn modelId="{EEBE4657-227E-F641-AB3B-E61A1D4F4082}" type="presParOf" srcId="{3D9E9249-468F-1641-92EC-24B678ADB956}" destId="{D706A9A1-DC5E-7742-ACE1-2B54F43A98BF}" srcOrd="2" destOrd="0" presId="urn:microsoft.com/office/officeart/2005/8/layout/vList4"/>
    <dgm:cxn modelId="{417B50D0-9191-8443-9894-6A281F7223F3}" type="presParOf" srcId="{2C84D669-4C63-2246-A8E7-AC5F653CA2E1}" destId="{A9A5969B-5AAE-2240-8411-346172402966}" srcOrd="1" destOrd="0" presId="urn:microsoft.com/office/officeart/2005/8/layout/vList4"/>
    <dgm:cxn modelId="{D77E6819-17DB-1B4B-80DF-B94F1B7AC1E7}" type="presParOf" srcId="{2C84D669-4C63-2246-A8E7-AC5F653CA2E1}" destId="{87B0FEAD-2FD7-8E4D-92CC-96BEAF9B979E}" srcOrd="2" destOrd="0" presId="urn:microsoft.com/office/officeart/2005/8/layout/vList4"/>
    <dgm:cxn modelId="{F3970D55-C9BC-1F4E-810F-DD73455A4460}" type="presParOf" srcId="{87B0FEAD-2FD7-8E4D-92CC-96BEAF9B979E}" destId="{EAEC2763-EAAB-FB41-9FC8-D02A2A73927A}" srcOrd="0" destOrd="0" presId="urn:microsoft.com/office/officeart/2005/8/layout/vList4"/>
    <dgm:cxn modelId="{42477FC6-B0AB-B343-90EE-67434A3D628D}" type="presParOf" srcId="{87B0FEAD-2FD7-8E4D-92CC-96BEAF9B979E}" destId="{75A7B35A-D8FD-2F41-8CD7-9D6DCD0A5A4F}" srcOrd="1" destOrd="0" presId="urn:microsoft.com/office/officeart/2005/8/layout/vList4"/>
    <dgm:cxn modelId="{7BEF4B12-8490-4C49-8FEA-C4625E4BEA37}" type="presParOf" srcId="{87B0FEAD-2FD7-8E4D-92CC-96BEAF9B979E}" destId="{F3C8E8D7-BBCA-5E42-8116-794FA2908F6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167CF794-8942-4E40-B63B-F373BF504B6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56140E87-B017-734C-BCD3-A9CF700D49E9}">
      <dgm:prSet/>
      <dgm:spPr/>
      <dgm:t>
        <a:bodyPr/>
        <a:lstStyle/>
        <a:p>
          <a:r>
            <a:rPr lang="es-CO" dirty="0"/>
            <a:t>Responsable : Médico Especialista en Seguridad y Salud en el Trabajo con Licencia Vigente.</a:t>
          </a:r>
        </a:p>
      </dgm:t>
    </dgm:pt>
    <dgm:pt modelId="{3B36C095-7C85-E948-AA8C-59440AD843DA}" type="parTrans" cxnId="{B4DB424B-4189-9E44-A958-16690E0FB5FF}">
      <dgm:prSet/>
      <dgm:spPr/>
      <dgm:t>
        <a:bodyPr/>
        <a:lstStyle/>
        <a:p>
          <a:endParaRPr lang="es-MX"/>
        </a:p>
      </dgm:t>
    </dgm:pt>
    <dgm:pt modelId="{262D631D-7541-0A4F-B592-18DE66F1925F}" type="sibTrans" cxnId="{B4DB424B-4189-9E44-A958-16690E0FB5FF}">
      <dgm:prSet/>
      <dgm:spPr/>
      <dgm:t>
        <a:bodyPr/>
        <a:lstStyle/>
        <a:p>
          <a:endParaRPr lang="es-MX"/>
        </a:p>
      </dgm:t>
    </dgm:pt>
    <dgm:pt modelId="{775CE19C-2E1C-A141-9805-6365E7132A76}" type="pres">
      <dgm:prSet presAssocID="{167CF794-8942-4E40-B63B-F373BF504B62}" presName="linearFlow" presStyleCnt="0">
        <dgm:presLayoutVars>
          <dgm:dir/>
          <dgm:resizeHandles val="exact"/>
        </dgm:presLayoutVars>
      </dgm:prSet>
      <dgm:spPr/>
      <dgm:t>
        <a:bodyPr/>
        <a:lstStyle/>
        <a:p>
          <a:endParaRPr lang="es-ES"/>
        </a:p>
      </dgm:t>
    </dgm:pt>
    <dgm:pt modelId="{E17D206E-D01E-7D43-971A-B9466CA170D2}" type="pres">
      <dgm:prSet presAssocID="{56140E87-B017-734C-BCD3-A9CF700D49E9}" presName="composite" presStyleCnt="0"/>
      <dgm:spPr/>
    </dgm:pt>
    <dgm:pt modelId="{DDE5EA45-6E01-6945-BF33-A78E51E6DA96}" type="pres">
      <dgm:prSet presAssocID="{56140E87-B017-734C-BCD3-A9CF700D49E9}" presName="imgShp" presStyleLbl="fgImgPlace1" presStyleIdx="0" presStyleCnt="1"/>
      <dgm:spPr>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6000" r="-6000"/>
          </a:stretch>
        </a:blipFill>
      </dgm:spPr>
      <dgm:t>
        <a:bodyPr/>
        <a:lstStyle/>
        <a:p>
          <a:endParaRPr lang="es-ES"/>
        </a:p>
      </dgm:t>
    </dgm:pt>
    <dgm:pt modelId="{E9D34A1E-685B-774C-AEDA-10CD7EF64372}" type="pres">
      <dgm:prSet presAssocID="{56140E87-B017-734C-BCD3-A9CF700D49E9}" presName="txShp" presStyleLbl="node1" presStyleIdx="0" presStyleCnt="1">
        <dgm:presLayoutVars>
          <dgm:bulletEnabled val="1"/>
        </dgm:presLayoutVars>
      </dgm:prSet>
      <dgm:spPr/>
      <dgm:t>
        <a:bodyPr/>
        <a:lstStyle/>
        <a:p>
          <a:endParaRPr lang="es-ES"/>
        </a:p>
      </dgm:t>
    </dgm:pt>
  </dgm:ptLst>
  <dgm:cxnLst>
    <dgm:cxn modelId="{D5BA5E8B-8487-D547-B97F-7C0AE36C324C}" type="presOf" srcId="{167CF794-8942-4E40-B63B-F373BF504B62}" destId="{775CE19C-2E1C-A141-9805-6365E7132A76}" srcOrd="0" destOrd="0" presId="urn:microsoft.com/office/officeart/2005/8/layout/vList3"/>
    <dgm:cxn modelId="{B4DB424B-4189-9E44-A958-16690E0FB5FF}" srcId="{167CF794-8942-4E40-B63B-F373BF504B62}" destId="{56140E87-B017-734C-BCD3-A9CF700D49E9}" srcOrd="0" destOrd="0" parTransId="{3B36C095-7C85-E948-AA8C-59440AD843DA}" sibTransId="{262D631D-7541-0A4F-B592-18DE66F1925F}"/>
    <dgm:cxn modelId="{160F51EF-11E4-6E41-942E-845E201DB80E}" type="presOf" srcId="{56140E87-B017-734C-BCD3-A9CF700D49E9}" destId="{E9D34A1E-685B-774C-AEDA-10CD7EF64372}" srcOrd="0" destOrd="0" presId="urn:microsoft.com/office/officeart/2005/8/layout/vList3"/>
    <dgm:cxn modelId="{F9EC29AD-D801-3D42-8274-82B868161EB7}" type="presParOf" srcId="{775CE19C-2E1C-A141-9805-6365E7132A76}" destId="{E17D206E-D01E-7D43-971A-B9466CA170D2}" srcOrd="0" destOrd="0" presId="urn:microsoft.com/office/officeart/2005/8/layout/vList3"/>
    <dgm:cxn modelId="{88B28225-8176-684E-A11D-994D222016BF}" type="presParOf" srcId="{E17D206E-D01E-7D43-971A-B9466CA170D2}" destId="{DDE5EA45-6E01-6945-BF33-A78E51E6DA96}" srcOrd="0" destOrd="0" presId="urn:microsoft.com/office/officeart/2005/8/layout/vList3"/>
    <dgm:cxn modelId="{FEF765B5-7073-C243-927B-BC7A365C37D8}" type="presParOf" srcId="{E17D206E-D01E-7D43-971A-B9466CA170D2}" destId="{E9D34A1E-685B-774C-AEDA-10CD7EF64372}"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41050325-4F28-554E-BC1F-ECBC9F01320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4C3FAFEB-9283-8A4B-98EA-141093B071E4}">
      <dgm:prSet/>
      <dgm:spPr/>
      <dgm:t>
        <a:bodyPr/>
        <a:lstStyle/>
        <a:p>
          <a:r>
            <a:rPr lang="es-CO"/>
            <a:t>Responsable : Psicólogo Especialista en Seguridad y Salud en el Trabajo Salud con Licencia vigente.</a:t>
          </a:r>
        </a:p>
      </dgm:t>
    </dgm:pt>
    <dgm:pt modelId="{B72F792A-A046-9442-A46E-BD19CEEECD0F}" type="parTrans" cxnId="{C05FF863-1091-4D48-A33F-F6CECA7BDB55}">
      <dgm:prSet/>
      <dgm:spPr/>
      <dgm:t>
        <a:bodyPr/>
        <a:lstStyle/>
        <a:p>
          <a:endParaRPr lang="es-MX"/>
        </a:p>
      </dgm:t>
    </dgm:pt>
    <dgm:pt modelId="{816F30E0-B9FF-FE49-8A2C-5A2D31456E65}" type="sibTrans" cxnId="{C05FF863-1091-4D48-A33F-F6CECA7BDB55}">
      <dgm:prSet/>
      <dgm:spPr/>
      <dgm:t>
        <a:bodyPr/>
        <a:lstStyle/>
        <a:p>
          <a:endParaRPr lang="es-MX"/>
        </a:p>
      </dgm:t>
    </dgm:pt>
    <dgm:pt modelId="{755386BB-45C0-D544-8BA4-F35E46B71C0D}" type="pres">
      <dgm:prSet presAssocID="{41050325-4F28-554E-BC1F-ECBC9F01320E}" presName="linearFlow" presStyleCnt="0">
        <dgm:presLayoutVars>
          <dgm:dir/>
          <dgm:resizeHandles val="exact"/>
        </dgm:presLayoutVars>
      </dgm:prSet>
      <dgm:spPr/>
      <dgm:t>
        <a:bodyPr/>
        <a:lstStyle/>
        <a:p>
          <a:endParaRPr lang="es-ES"/>
        </a:p>
      </dgm:t>
    </dgm:pt>
    <dgm:pt modelId="{D2DC51FF-102E-3D44-8BAF-E56DE5DFEA70}" type="pres">
      <dgm:prSet presAssocID="{4C3FAFEB-9283-8A4B-98EA-141093B071E4}" presName="composite" presStyleCnt="0"/>
      <dgm:spPr/>
    </dgm:pt>
    <dgm:pt modelId="{9CD53AA4-CA3D-6E4C-9DFC-E23596A29D8B}" type="pres">
      <dgm:prSet presAssocID="{4C3FAFEB-9283-8A4B-98EA-141093B071E4}" presName="imgShp" presStyleLbl="fgImgPlace1" presStyleIdx="0" presStyleCnt="1"/>
      <dgm:spPr>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6000" r="-6000"/>
          </a:stretch>
        </a:blipFill>
      </dgm:spPr>
      <dgm:t>
        <a:bodyPr/>
        <a:lstStyle/>
        <a:p>
          <a:endParaRPr lang="es-ES"/>
        </a:p>
      </dgm:t>
    </dgm:pt>
    <dgm:pt modelId="{68A4A8CE-7BB9-8B42-B5B6-A51B8942584B}" type="pres">
      <dgm:prSet presAssocID="{4C3FAFEB-9283-8A4B-98EA-141093B071E4}" presName="txShp" presStyleLbl="node1" presStyleIdx="0" presStyleCnt="1">
        <dgm:presLayoutVars>
          <dgm:bulletEnabled val="1"/>
        </dgm:presLayoutVars>
      </dgm:prSet>
      <dgm:spPr/>
      <dgm:t>
        <a:bodyPr/>
        <a:lstStyle/>
        <a:p>
          <a:endParaRPr lang="es-ES"/>
        </a:p>
      </dgm:t>
    </dgm:pt>
  </dgm:ptLst>
  <dgm:cxnLst>
    <dgm:cxn modelId="{C05FF863-1091-4D48-A33F-F6CECA7BDB55}" srcId="{41050325-4F28-554E-BC1F-ECBC9F01320E}" destId="{4C3FAFEB-9283-8A4B-98EA-141093B071E4}" srcOrd="0" destOrd="0" parTransId="{B72F792A-A046-9442-A46E-BD19CEEECD0F}" sibTransId="{816F30E0-B9FF-FE49-8A2C-5A2D31456E65}"/>
    <dgm:cxn modelId="{0D13EA7C-C04A-6D4F-90D3-CB8FFDDAA66D}" type="presOf" srcId="{41050325-4F28-554E-BC1F-ECBC9F01320E}" destId="{755386BB-45C0-D544-8BA4-F35E46B71C0D}" srcOrd="0" destOrd="0" presId="urn:microsoft.com/office/officeart/2005/8/layout/vList3"/>
    <dgm:cxn modelId="{7770F847-84C0-DC42-8ED8-365678BAF5FB}" type="presOf" srcId="{4C3FAFEB-9283-8A4B-98EA-141093B071E4}" destId="{68A4A8CE-7BB9-8B42-B5B6-A51B8942584B}" srcOrd="0" destOrd="0" presId="urn:microsoft.com/office/officeart/2005/8/layout/vList3"/>
    <dgm:cxn modelId="{AA40538E-790C-A84E-8A77-8BA02B4A644D}" type="presParOf" srcId="{755386BB-45C0-D544-8BA4-F35E46B71C0D}" destId="{D2DC51FF-102E-3D44-8BAF-E56DE5DFEA70}" srcOrd="0" destOrd="0" presId="urn:microsoft.com/office/officeart/2005/8/layout/vList3"/>
    <dgm:cxn modelId="{EA6BF631-30AB-A84F-B857-B101F172C208}" type="presParOf" srcId="{D2DC51FF-102E-3D44-8BAF-E56DE5DFEA70}" destId="{9CD53AA4-CA3D-6E4C-9DFC-E23596A29D8B}" srcOrd="0" destOrd="0" presId="urn:microsoft.com/office/officeart/2005/8/layout/vList3"/>
    <dgm:cxn modelId="{BBD515EE-15A7-3942-A84D-73622400B190}" type="presParOf" srcId="{D2DC51FF-102E-3D44-8BAF-E56DE5DFEA70}" destId="{68A4A8CE-7BB9-8B42-B5B6-A51B8942584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F7F3FD89-B4D5-0041-96E5-01E561965A9C}"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s-ES"/>
        </a:p>
      </dgm:t>
    </dgm:pt>
    <dgm:pt modelId="{0D8B2AD7-9130-6D40-9F38-A81B629672B5}">
      <dgm:prSet/>
      <dgm:spPr/>
      <dgm:t>
        <a:bodyPr/>
        <a:lstStyle/>
        <a:p>
          <a:r>
            <a:rPr lang="es-ES" dirty="0"/>
            <a:t>A</a:t>
          </a:r>
          <a:endParaRPr lang="es-CO" dirty="0"/>
        </a:p>
      </dgm:t>
    </dgm:pt>
    <dgm:pt modelId="{9749F155-8058-7F43-8339-554C84E7173C}" type="parTrans" cxnId="{9F511A1A-22AE-FB47-986B-5B211951CFE1}">
      <dgm:prSet/>
      <dgm:spPr/>
      <dgm:t>
        <a:bodyPr/>
        <a:lstStyle/>
        <a:p>
          <a:endParaRPr lang="es-ES"/>
        </a:p>
      </dgm:t>
    </dgm:pt>
    <dgm:pt modelId="{1683BE99-A471-E841-B711-48FB214736A9}" type="sibTrans" cxnId="{9F511A1A-22AE-FB47-986B-5B211951CFE1}">
      <dgm:prSet/>
      <dgm:spPr/>
      <dgm:t>
        <a:bodyPr/>
        <a:lstStyle/>
        <a:p>
          <a:endParaRPr lang="es-ES"/>
        </a:p>
      </dgm:t>
    </dgm:pt>
    <dgm:pt modelId="{3445574A-2A7A-654A-BD4F-889046726FB9}">
      <dgm:prSet/>
      <dgm:spPr/>
      <dgm:t>
        <a:bodyPr/>
        <a:lstStyle/>
        <a:p>
          <a:r>
            <a:rPr lang="es-ES" dirty="0"/>
            <a:t>B</a:t>
          </a:r>
          <a:endParaRPr lang="es-CO" dirty="0"/>
        </a:p>
      </dgm:t>
    </dgm:pt>
    <dgm:pt modelId="{222D1AD3-43E2-504F-9231-A7F8D3BAB3BC}" type="parTrans" cxnId="{B21462E3-9983-2449-BE7A-7949826FB0F5}">
      <dgm:prSet/>
      <dgm:spPr/>
      <dgm:t>
        <a:bodyPr/>
        <a:lstStyle/>
        <a:p>
          <a:endParaRPr lang="es-ES"/>
        </a:p>
      </dgm:t>
    </dgm:pt>
    <dgm:pt modelId="{39C7BA01-8A2C-B24A-BF63-7F32DA605079}" type="sibTrans" cxnId="{B21462E3-9983-2449-BE7A-7949826FB0F5}">
      <dgm:prSet/>
      <dgm:spPr/>
      <dgm:t>
        <a:bodyPr/>
        <a:lstStyle/>
        <a:p>
          <a:endParaRPr lang="es-ES"/>
        </a:p>
      </dgm:t>
    </dgm:pt>
    <dgm:pt modelId="{65CB388F-6003-8A40-B4E2-B96C10ECE532}">
      <dgm:prSet/>
      <dgm:spPr/>
      <dgm:t>
        <a:bodyPr/>
        <a:lstStyle/>
        <a:p>
          <a:r>
            <a:rPr lang="es-ES" dirty="0"/>
            <a:t>C</a:t>
          </a:r>
          <a:endParaRPr lang="es-CO" dirty="0"/>
        </a:p>
      </dgm:t>
    </dgm:pt>
    <dgm:pt modelId="{FD83467C-1D34-B240-81FC-4588BEEF9F52}" type="parTrans" cxnId="{76CE17D1-BEEC-3641-989B-0EC168605BC8}">
      <dgm:prSet/>
      <dgm:spPr/>
      <dgm:t>
        <a:bodyPr/>
        <a:lstStyle/>
        <a:p>
          <a:endParaRPr lang="es-ES"/>
        </a:p>
      </dgm:t>
    </dgm:pt>
    <dgm:pt modelId="{C8EE1EC6-D502-0241-9E54-0DACBB5DC219}" type="sibTrans" cxnId="{76CE17D1-BEEC-3641-989B-0EC168605BC8}">
      <dgm:prSet/>
      <dgm:spPr/>
      <dgm:t>
        <a:bodyPr/>
        <a:lstStyle/>
        <a:p>
          <a:endParaRPr lang="es-ES"/>
        </a:p>
      </dgm:t>
    </dgm:pt>
    <dgm:pt modelId="{5FCF95B5-CDAD-8840-AAE6-112392D9D8A9}">
      <dgm:prSet/>
      <dgm:spPr/>
      <dgm:t>
        <a:bodyPr/>
        <a:lstStyle/>
        <a:p>
          <a:r>
            <a:rPr lang="es-ES" dirty="0"/>
            <a:t>D</a:t>
          </a:r>
          <a:endParaRPr lang="es-CO" dirty="0"/>
        </a:p>
      </dgm:t>
    </dgm:pt>
    <dgm:pt modelId="{864BB490-04C4-F74B-8906-81D0D3F56CFA}" type="parTrans" cxnId="{085C566E-0946-4241-AC4B-227FC3D3BDF3}">
      <dgm:prSet/>
      <dgm:spPr/>
      <dgm:t>
        <a:bodyPr/>
        <a:lstStyle/>
        <a:p>
          <a:endParaRPr lang="es-ES"/>
        </a:p>
      </dgm:t>
    </dgm:pt>
    <dgm:pt modelId="{4F741A80-54B9-0246-ACFB-9ADCA8AE8C97}" type="sibTrans" cxnId="{085C566E-0946-4241-AC4B-227FC3D3BDF3}">
      <dgm:prSet/>
      <dgm:spPr/>
      <dgm:t>
        <a:bodyPr/>
        <a:lstStyle/>
        <a:p>
          <a:endParaRPr lang="es-ES"/>
        </a:p>
      </dgm:t>
    </dgm:pt>
    <dgm:pt modelId="{BC80678E-F464-C14C-9C5E-6CBDD1552D32}">
      <dgm:prSet/>
      <dgm:spPr/>
      <dgm:t>
        <a:bodyPr/>
        <a:lstStyle/>
        <a:p>
          <a:r>
            <a:rPr lang="es-ES" dirty="0"/>
            <a:t>E</a:t>
          </a:r>
          <a:endParaRPr lang="es-CO" dirty="0"/>
        </a:p>
      </dgm:t>
    </dgm:pt>
    <dgm:pt modelId="{26BF3FEB-63E0-1F48-BA53-D2C00EE5983E}" type="parTrans" cxnId="{CF8D60B9-6FB1-DA45-95F8-412ABEDBB70A}">
      <dgm:prSet/>
      <dgm:spPr/>
      <dgm:t>
        <a:bodyPr/>
        <a:lstStyle/>
        <a:p>
          <a:endParaRPr lang="es-ES"/>
        </a:p>
      </dgm:t>
    </dgm:pt>
    <dgm:pt modelId="{190286AE-212B-9544-98F2-427C3DBC23A2}" type="sibTrans" cxnId="{CF8D60B9-6FB1-DA45-95F8-412ABEDBB70A}">
      <dgm:prSet/>
      <dgm:spPr/>
      <dgm:t>
        <a:bodyPr/>
        <a:lstStyle/>
        <a:p>
          <a:endParaRPr lang="es-ES"/>
        </a:p>
      </dgm:t>
    </dgm:pt>
    <dgm:pt modelId="{5A93E7EF-BA52-0F46-BBD0-988AADA96E16}">
      <dgm:prSet/>
      <dgm:spPr/>
      <dgm:t>
        <a:bodyPr/>
        <a:lstStyle/>
        <a:p>
          <a:r>
            <a:rPr lang="es-ES" dirty="0"/>
            <a:t>D</a:t>
          </a:r>
          <a:endParaRPr lang="es-CO" dirty="0"/>
        </a:p>
      </dgm:t>
    </dgm:pt>
    <dgm:pt modelId="{55D14484-1B92-174D-A7D6-88E776B179E6}" type="parTrans" cxnId="{8976189A-5BCA-874D-84E0-48529B530203}">
      <dgm:prSet/>
      <dgm:spPr/>
      <dgm:t>
        <a:bodyPr/>
        <a:lstStyle/>
        <a:p>
          <a:endParaRPr lang="es-ES"/>
        </a:p>
      </dgm:t>
    </dgm:pt>
    <dgm:pt modelId="{7566B8F3-E3E9-7149-AE29-067D60987659}" type="sibTrans" cxnId="{8976189A-5BCA-874D-84E0-48529B530203}">
      <dgm:prSet/>
      <dgm:spPr/>
      <dgm:t>
        <a:bodyPr/>
        <a:lstStyle/>
        <a:p>
          <a:endParaRPr lang="es-ES"/>
        </a:p>
      </dgm:t>
    </dgm:pt>
    <dgm:pt modelId="{C2F86C99-9596-9C45-BC25-F799895DA981}">
      <dgm:prSet custT="1"/>
      <dgm:spPr/>
      <dgm:t>
        <a:bodyPr/>
        <a:lstStyle/>
        <a:p>
          <a:r>
            <a:rPr lang="es-ES" sz="2000" dirty="0"/>
            <a:t>el trabajador, </a:t>
          </a:r>
          <a:endParaRPr lang="es-CO" sz="2000" dirty="0"/>
        </a:p>
      </dgm:t>
    </dgm:pt>
    <dgm:pt modelId="{013BD660-FB0C-0F43-AC3D-4A94C5E3300C}" type="parTrans" cxnId="{2DF824DA-C8F0-324F-A850-2B3581E41DC4}">
      <dgm:prSet/>
      <dgm:spPr/>
      <dgm:t>
        <a:bodyPr/>
        <a:lstStyle/>
        <a:p>
          <a:endParaRPr lang="es-ES"/>
        </a:p>
      </dgm:t>
    </dgm:pt>
    <dgm:pt modelId="{12E2E520-B179-BC41-B54B-13E45C82A021}" type="sibTrans" cxnId="{2DF824DA-C8F0-324F-A850-2B3581E41DC4}">
      <dgm:prSet/>
      <dgm:spPr/>
      <dgm:t>
        <a:bodyPr/>
        <a:lstStyle/>
        <a:p>
          <a:endParaRPr lang="es-ES"/>
        </a:p>
      </dgm:t>
    </dgm:pt>
    <dgm:pt modelId="{EF4C0A8D-3306-5E40-A1EC-D56D7C96710B}">
      <dgm:prSet custT="1"/>
      <dgm:spPr/>
      <dgm:t>
        <a:bodyPr/>
        <a:lstStyle/>
        <a:p>
          <a:r>
            <a:rPr lang="es-ES" sz="2000" dirty="0"/>
            <a:t>el jefe del trabajador, </a:t>
          </a:r>
          <a:endParaRPr lang="es-CO" sz="2000" dirty="0"/>
        </a:p>
      </dgm:t>
    </dgm:pt>
    <dgm:pt modelId="{DDED6FFD-7E12-7942-8540-CAA416AC93BC}" type="parTrans" cxnId="{A3C67D69-7E3A-BB48-9D8D-CE4FA6F432F7}">
      <dgm:prSet/>
      <dgm:spPr/>
      <dgm:t>
        <a:bodyPr/>
        <a:lstStyle/>
        <a:p>
          <a:endParaRPr lang="es-ES"/>
        </a:p>
      </dgm:t>
    </dgm:pt>
    <dgm:pt modelId="{73414C0B-45B1-0945-84BD-AE2482A7E3FC}" type="sibTrans" cxnId="{A3C67D69-7E3A-BB48-9D8D-CE4FA6F432F7}">
      <dgm:prSet/>
      <dgm:spPr/>
      <dgm:t>
        <a:bodyPr/>
        <a:lstStyle/>
        <a:p>
          <a:endParaRPr lang="es-ES"/>
        </a:p>
      </dgm:t>
    </dgm:pt>
    <dgm:pt modelId="{28051589-EA0C-404E-8C38-8AE202FDF7A9}">
      <dgm:prSet custT="1"/>
      <dgm:spPr/>
      <dgm:t>
        <a:bodyPr/>
        <a:lstStyle/>
        <a:p>
          <a:r>
            <a:rPr lang="es-ES" sz="2000" dirty="0"/>
            <a:t>los subordinados, los </a:t>
          </a:r>
          <a:r>
            <a:rPr lang="es-ES" sz="2000" dirty="0" err="1"/>
            <a:t>compañeros</a:t>
          </a:r>
          <a:r>
            <a:rPr lang="es-ES" sz="2000" dirty="0"/>
            <a:t>, </a:t>
          </a:r>
          <a:endParaRPr lang="es-CO" sz="2000" dirty="0"/>
        </a:p>
      </dgm:t>
    </dgm:pt>
    <dgm:pt modelId="{548001A6-9F7D-294B-8500-66A8F0F793F3}" type="parTrans" cxnId="{B6B419F2-946E-294C-AD18-5C50E4F9E0D6}">
      <dgm:prSet/>
      <dgm:spPr/>
      <dgm:t>
        <a:bodyPr/>
        <a:lstStyle/>
        <a:p>
          <a:endParaRPr lang="es-ES"/>
        </a:p>
      </dgm:t>
    </dgm:pt>
    <dgm:pt modelId="{3E40FE14-C5A0-6C4E-8A84-5FDC9D84C7FC}" type="sibTrans" cxnId="{B6B419F2-946E-294C-AD18-5C50E4F9E0D6}">
      <dgm:prSet/>
      <dgm:spPr/>
      <dgm:t>
        <a:bodyPr/>
        <a:lstStyle/>
        <a:p>
          <a:endParaRPr lang="es-ES"/>
        </a:p>
      </dgm:t>
    </dgm:pt>
    <dgm:pt modelId="{F0F0C0B3-7900-9E4D-865E-5727DDFF33A3}">
      <dgm:prSet custT="1"/>
      <dgm:spPr/>
      <dgm:t>
        <a:bodyPr/>
        <a:lstStyle/>
        <a:p>
          <a:r>
            <a:rPr lang="es-ES" sz="2000" dirty="0"/>
            <a:t>SVE de factores psicosociales, </a:t>
          </a:r>
          <a:endParaRPr lang="es-CO" sz="2000" dirty="0"/>
        </a:p>
      </dgm:t>
    </dgm:pt>
    <dgm:pt modelId="{80EE1C2C-0D9E-8649-9236-1E1D79ECA86B}" type="parTrans" cxnId="{CE0DBD4D-DB70-CA4E-8431-C5B26B078950}">
      <dgm:prSet/>
      <dgm:spPr/>
      <dgm:t>
        <a:bodyPr/>
        <a:lstStyle/>
        <a:p>
          <a:endParaRPr lang="es-ES"/>
        </a:p>
      </dgm:t>
    </dgm:pt>
    <dgm:pt modelId="{0D82D6E4-9887-6242-9502-C0327C69E83D}" type="sibTrans" cxnId="{CE0DBD4D-DB70-CA4E-8431-C5B26B078950}">
      <dgm:prSet/>
      <dgm:spPr/>
      <dgm:t>
        <a:bodyPr/>
        <a:lstStyle/>
        <a:p>
          <a:endParaRPr lang="es-ES"/>
        </a:p>
      </dgm:t>
    </dgm:pt>
    <dgm:pt modelId="{22B3259C-55AA-2B4D-9CBE-C469BFBFC2A6}">
      <dgm:prSet custT="1"/>
      <dgm:spPr/>
      <dgm:t>
        <a:bodyPr/>
        <a:lstStyle/>
        <a:p>
          <a:r>
            <a:rPr lang="es-ES" sz="2000" dirty="0"/>
            <a:t>las valoraciones de riesgo psicosocial previas </a:t>
          </a:r>
          <a:endParaRPr lang="es-CO" sz="2000" dirty="0"/>
        </a:p>
      </dgm:t>
    </dgm:pt>
    <dgm:pt modelId="{B5340628-CE0C-154E-A084-C8CBD5CEE315}" type="parTrans" cxnId="{8F5D5266-B512-F249-8DA1-3360D87AC68A}">
      <dgm:prSet/>
      <dgm:spPr/>
      <dgm:t>
        <a:bodyPr/>
        <a:lstStyle/>
        <a:p>
          <a:endParaRPr lang="es-ES"/>
        </a:p>
      </dgm:t>
    </dgm:pt>
    <dgm:pt modelId="{70F037C2-BB1B-414E-A1F9-65196BB6E9D5}" type="sibTrans" cxnId="{8F5D5266-B512-F249-8DA1-3360D87AC68A}">
      <dgm:prSet/>
      <dgm:spPr/>
      <dgm:t>
        <a:bodyPr/>
        <a:lstStyle/>
        <a:p>
          <a:endParaRPr lang="es-ES"/>
        </a:p>
      </dgm:t>
    </dgm:pt>
    <dgm:pt modelId="{91D00531-946B-EF4A-9512-80ED1E934505}">
      <dgm:prSet custT="1"/>
      <dgm:spPr/>
      <dgm:t>
        <a:bodyPr/>
        <a:lstStyle/>
        <a:p>
          <a:r>
            <a:rPr lang="es-ES" sz="1400" dirty="0"/>
            <a:t>otros registros: AT, ausentismo, morbilidad, horas extras, procesos disciplinarios, </a:t>
          </a:r>
          <a:r>
            <a:rPr lang="es-ES" sz="1400" dirty="0" err="1"/>
            <a:t>producción</a:t>
          </a:r>
          <a:r>
            <a:rPr lang="es-ES" sz="1400" dirty="0"/>
            <a:t>, HC, MATRIZ DE R/P. </a:t>
          </a:r>
          <a:endParaRPr lang="es-CO" sz="1400" dirty="0"/>
        </a:p>
      </dgm:t>
    </dgm:pt>
    <dgm:pt modelId="{DA43AA39-08B6-6642-855B-34FA8A60891E}" type="parTrans" cxnId="{E1A0CDB5-7705-FB4D-A530-6ECBA1826130}">
      <dgm:prSet/>
      <dgm:spPr/>
      <dgm:t>
        <a:bodyPr/>
        <a:lstStyle/>
        <a:p>
          <a:endParaRPr lang="es-ES"/>
        </a:p>
      </dgm:t>
    </dgm:pt>
    <dgm:pt modelId="{B25B49D6-294E-5E4F-9478-C9D3AA93CE01}" type="sibTrans" cxnId="{E1A0CDB5-7705-FB4D-A530-6ECBA1826130}">
      <dgm:prSet/>
      <dgm:spPr/>
      <dgm:t>
        <a:bodyPr/>
        <a:lstStyle/>
        <a:p>
          <a:endParaRPr lang="es-ES"/>
        </a:p>
      </dgm:t>
    </dgm:pt>
    <dgm:pt modelId="{412D3354-8CE0-B045-A6F2-E131D8BEFEE1}" type="pres">
      <dgm:prSet presAssocID="{F7F3FD89-B4D5-0041-96E5-01E561965A9C}" presName="Name0" presStyleCnt="0">
        <dgm:presLayoutVars>
          <dgm:chPref val="3"/>
          <dgm:dir/>
          <dgm:animLvl val="lvl"/>
          <dgm:resizeHandles/>
        </dgm:presLayoutVars>
      </dgm:prSet>
      <dgm:spPr/>
      <dgm:t>
        <a:bodyPr/>
        <a:lstStyle/>
        <a:p>
          <a:endParaRPr lang="es-ES"/>
        </a:p>
      </dgm:t>
    </dgm:pt>
    <dgm:pt modelId="{687E3519-EF7D-A448-8002-E1B7048E0099}" type="pres">
      <dgm:prSet presAssocID="{0D8B2AD7-9130-6D40-9F38-A81B629672B5}" presName="horFlow" presStyleCnt="0"/>
      <dgm:spPr/>
    </dgm:pt>
    <dgm:pt modelId="{AE3D07EC-D64E-4942-B0F0-B4003B872CC7}" type="pres">
      <dgm:prSet presAssocID="{0D8B2AD7-9130-6D40-9F38-A81B629672B5}" presName="bigChev" presStyleLbl="node1" presStyleIdx="0" presStyleCnt="6"/>
      <dgm:spPr/>
      <dgm:t>
        <a:bodyPr/>
        <a:lstStyle/>
        <a:p>
          <a:endParaRPr lang="es-ES"/>
        </a:p>
      </dgm:t>
    </dgm:pt>
    <dgm:pt modelId="{BAA14B5E-A033-F447-ADFC-0E247A6DC143}" type="pres">
      <dgm:prSet presAssocID="{013BD660-FB0C-0F43-AC3D-4A94C5E3300C}" presName="parTrans" presStyleCnt="0"/>
      <dgm:spPr/>
    </dgm:pt>
    <dgm:pt modelId="{E064043B-F363-4F40-ACAD-3AE8352692D2}" type="pres">
      <dgm:prSet presAssocID="{C2F86C99-9596-9C45-BC25-F799895DA981}" presName="node" presStyleLbl="alignAccFollowNode1" presStyleIdx="0" presStyleCnt="6" custScaleX="368411">
        <dgm:presLayoutVars>
          <dgm:bulletEnabled val="1"/>
        </dgm:presLayoutVars>
      </dgm:prSet>
      <dgm:spPr/>
      <dgm:t>
        <a:bodyPr/>
        <a:lstStyle/>
        <a:p>
          <a:endParaRPr lang="es-ES"/>
        </a:p>
      </dgm:t>
    </dgm:pt>
    <dgm:pt modelId="{AEFE8062-9436-2F40-89C3-7BB58965494E}" type="pres">
      <dgm:prSet presAssocID="{0D8B2AD7-9130-6D40-9F38-A81B629672B5}" presName="vSp" presStyleCnt="0"/>
      <dgm:spPr/>
    </dgm:pt>
    <dgm:pt modelId="{F9146AFE-17A2-4C47-9524-491E5D7B8AD6}" type="pres">
      <dgm:prSet presAssocID="{3445574A-2A7A-654A-BD4F-889046726FB9}" presName="horFlow" presStyleCnt="0"/>
      <dgm:spPr/>
    </dgm:pt>
    <dgm:pt modelId="{5C7A9C75-2857-1B47-8567-59333692FAD0}" type="pres">
      <dgm:prSet presAssocID="{3445574A-2A7A-654A-BD4F-889046726FB9}" presName="bigChev" presStyleLbl="node1" presStyleIdx="1" presStyleCnt="6"/>
      <dgm:spPr/>
      <dgm:t>
        <a:bodyPr/>
        <a:lstStyle/>
        <a:p>
          <a:endParaRPr lang="es-ES"/>
        </a:p>
      </dgm:t>
    </dgm:pt>
    <dgm:pt modelId="{3B3F9DF9-91BA-E047-BE39-1AA84CE9992E}" type="pres">
      <dgm:prSet presAssocID="{DDED6FFD-7E12-7942-8540-CAA416AC93BC}" presName="parTrans" presStyleCnt="0"/>
      <dgm:spPr/>
    </dgm:pt>
    <dgm:pt modelId="{808E3DE0-4930-154F-B680-23051C51F0B6}" type="pres">
      <dgm:prSet presAssocID="{EF4C0A8D-3306-5E40-A1EC-D56D7C96710B}" presName="node" presStyleLbl="alignAccFollowNode1" presStyleIdx="1" presStyleCnt="6" custScaleX="368411">
        <dgm:presLayoutVars>
          <dgm:bulletEnabled val="1"/>
        </dgm:presLayoutVars>
      </dgm:prSet>
      <dgm:spPr/>
      <dgm:t>
        <a:bodyPr/>
        <a:lstStyle/>
        <a:p>
          <a:endParaRPr lang="es-ES"/>
        </a:p>
      </dgm:t>
    </dgm:pt>
    <dgm:pt modelId="{FCCAAC28-46C4-CD4A-AD4E-11F8EBFF733C}" type="pres">
      <dgm:prSet presAssocID="{3445574A-2A7A-654A-BD4F-889046726FB9}" presName="vSp" presStyleCnt="0"/>
      <dgm:spPr/>
    </dgm:pt>
    <dgm:pt modelId="{1071F29A-4793-D749-AE3A-16BB7F7014A2}" type="pres">
      <dgm:prSet presAssocID="{65CB388F-6003-8A40-B4E2-B96C10ECE532}" presName="horFlow" presStyleCnt="0"/>
      <dgm:spPr/>
    </dgm:pt>
    <dgm:pt modelId="{F34B70ED-4F4F-2548-9266-19BCF807BCAA}" type="pres">
      <dgm:prSet presAssocID="{65CB388F-6003-8A40-B4E2-B96C10ECE532}" presName="bigChev" presStyleLbl="node1" presStyleIdx="2" presStyleCnt="6"/>
      <dgm:spPr/>
      <dgm:t>
        <a:bodyPr/>
        <a:lstStyle/>
        <a:p>
          <a:endParaRPr lang="es-ES"/>
        </a:p>
      </dgm:t>
    </dgm:pt>
    <dgm:pt modelId="{639DB2B1-64FC-B140-9E15-36D31561AD9A}" type="pres">
      <dgm:prSet presAssocID="{548001A6-9F7D-294B-8500-66A8F0F793F3}" presName="parTrans" presStyleCnt="0"/>
      <dgm:spPr/>
    </dgm:pt>
    <dgm:pt modelId="{A7E9148D-AC1D-5943-A7BB-439DD1F99836}" type="pres">
      <dgm:prSet presAssocID="{28051589-EA0C-404E-8C38-8AE202FDF7A9}" presName="node" presStyleLbl="alignAccFollowNode1" presStyleIdx="2" presStyleCnt="6" custScaleX="368411">
        <dgm:presLayoutVars>
          <dgm:bulletEnabled val="1"/>
        </dgm:presLayoutVars>
      </dgm:prSet>
      <dgm:spPr/>
      <dgm:t>
        <a:bodyPr/>
        <a:lstStyle/>
        <a:p>
          <a:endParaRPr lang="es-ES"/>
        </a:p>
      </dgm:t>
    </dgm:pt>
    <dgm:pt modelId="{41540DF2-93F3-EC47-852C-9271230C5CB4}" type="pres">
      <dgm:prSet presAssocID="{65CB388F-6003-8A40-B4E2-B96C10ECE532}" presName="vSp" presStyleCnt="0"/>
      <dgm:spPr/>
    </dgm:pt>
    <dgm:pt modelId="{43AA11C4-D984-A741-A1AE-CDB5A1FE5C43}" type="pres">
      <dgm:prSet presAssocID="{5FCF95B5-CDAD-8840-AAE6-112392D9D8A9}" presName="horFlow" presStyleCnt="0"/>
      <dgm:spPr/>
    </dgm:pt>
    <dgm:pt modelId="{90450B7C-55C5-0B42-8729-BAD6EBB43DA7}" type="pres">
      <dgm:prSet presAssocID="{5FCF95B5-CDAD-8840-AAE6-112392D9D8A9}" presName="bigChev" presStyleLbl="node1" presStyleIdx="3" presStyleCnt="6"/>
      <dgm:spPr/>
      <dgm:t>
        <a:bodyPr/>
        <a:lstStyle/>
        <a:p>
          <a:endParaRPr lang="es-ES"/>
        </a:p>
      </dgm:t>
    </dgm:pt>
    <dgm:pt modelId="{4FE548D9-4BBA-C749-A150-59C008896204}" type="pres">
      <dgm:prSet presAssocID="{80EE1C2C-0D9E-8649-9236-1E1D79ECA86B}" presName="parTrans" presStyleCnt="0"/>
      <dgm:spPr/>
    </dgm:pt>
    <dgm:pt modelId="{0FBA5AB1-9484-C442-A43A-9D5DE38618AC}" type="pres">
      <dgm:prSet presAssocID="{F0F0C0B3-7900-9E4D-865E-5727DDFF33A3}" presName="node" presStyleLbl="alignAccFollowNode1" presStyleIdx="3" presStyleCnt="6" custScaleX="368411">
        <dgm:presLayoutVars>
          <dgm:bulletEnabled val="1"/>
        </dgm:presLayoutVars>
      </dgm:prSet>
      <dgm:spPr/>
      <dgm:t>
        <a:bodyPr/>
        <a:lstStyle/>
        <a:p>
          <a:endParaRPr lang="es-ES"/>
        </a:p>
      </dgm:t>
    </dgm:pt>
    <dgm:pt modelId="{684D48A1-ECDF-2844-AA7D-F0021867DD63}" type="pres">
      <dgm:prSet presAssocID="{5FCF95B5-CDAD-8840-AAE6-112392D9D8A9}" presName="vSp" presStyleCnt="0"/>
      <dgm:spPr/>
    </dgm:pt>
    <dgm:pt modelId="{DA38FDAB-4F50-7346-9D15-7E03C2409FDF}" type="pres">
      <dgm:prSet presAssocID="{BC80678E-F464-C14C-9C5E-6CBDD1552D32}" presName="horFlow" presStyleCnt="0"/>
      <dgm:spPr/>
    </dgm:pt>
    <dgm:pt modelId="{150716CB-FD59-FB4D-9740-DB7EEC23BF4E}" type="pres">
      <dgm:prSet presAssocID="{BC80678E-F464-C14C-9C5E-6CBDD1552D32}" presName="bigChev" presStyleLbl="node1" presStyleIdx="4" presStyleCnt="6"/>
      <dgm:spPr/>
      <dgm:t>
        <a:bodyPr/>
        <a:lstStyle/>
        <a:p>
          <a:endParaRPr lang="es-ES"/>
        </a:p>
      </dgm:t>
    </dgm:pt>
    <dgm:pt modelId="{88A32020-8EBF-7841-9BB0-CDE584F8CEEC}" type="pres">
      <dgm:prSet presAssocID="{B5340628-CE0C-154E-A084-C8CBD5CEE315}" presName="parTrans" presStyleCnt="0"/>
      <dgm:spPr/>
    </dgm:pt>
    <dgm:pt modelId="{D88B0FB6-6FCC-2C42-8E31-48F24B8FC2E1}" type="pres">
      <dgm:prSet presAssocID="{22B3259C-55AA-2B4D-9CBE-C469BFBFC2A6}" presName="node" presStyleLbl="alignAccFollowNode1" presStyleIdx="4" presStyleCnt="6" custScaleX="368411">
        <dgm:presLayoutVars>
          <dgm:bulletEnabled val="1"/>
        </dgm:presLayoutVars>
      </dgm:prSet>
      <dgm:spPr/>
      <dgm:t>
        <a:bodyPr/>
        <a:lstStyle/>
        <a:p>
          <a:endParaRPr lang="es-ES"/>
        </a:p>
      </dgm:t>
    </dgm:pt>
    <dgm:pt modelId="{B4813796-A755-0842-8FAA-D9C50761E948}" type="pres">
      <dgm:prSet presAssocID="{BC80678E-F464-C14C-9C5E-6CBDD1552D32}" presName="vSp" presStyleCnt="0"/>
      <dgm:spPr/>
    </dgm:pt>
    <dgm:pt modelId="{54A2C30C-3AC7-CF44-8C3C-E617711E1F84}" type="pres">
      <dgm:prSet presAssocID="{5A93E7EF-BA52-0F46-BBD0-988AADA96E16}" presName="horFlow" presStyleCnt="0"/>
      <dgm:spPr/>
    </dgm:pt>
    <dgm:pt modelId="{F0102423-8ADE-F44B-AFAD-6CE8DABF7B88}" type="pres">
      <dgm:prSet presAssocID="{5A93E7EF-BA52-0F46-BBD0-988AADA96E16}" presName="bigChev" presStyleLbl="node1" presStyleIdx="5" presStyleCnt="6"/>
      <dgm:spPr/>
      <dgm:t>
        <a:bodyPr/>
        <a:lstStyle/>
        <a:p>
          <a:endParaRPr lang="es-ES"/>
        </a:p>
      </dgm:t>
    </dgm:pt>
    <dgm:pt modelId="{6E3C97F7-BF66-F34B-8280-443AEC0FFEAC}" type="pres">
      <dgm:prSet presAssocID="{DA43AA39-08B6-6642-855B-34FA8A60891E}" presName="parTrans" presStyleCnt="0"/>
      <dgm:spPr/>
    </dgm:pt>
    <dgm:pt modelId="{C2704BD2-1903-6441-816C-78FB538F64A6}" type="pres">
      <dgm:prSet presAssocID="{91D00531-946B-EF4A-9512-80ED1E934505}" presName="node" presStyleLbl="alignAccFollowNode1" presStyleIdx="5" presStyleCnt="6" custScaleX="368411">
        <dgm:presLayoutVars>
          <dgm:bulletEnabled val="1"/>
        </dgm:presLayoutVars>
      </dgm:prSet>
      <dgm:spPr/>
      <dgm:t>
        <a:bodyPr/>
        <a:lstStyle/>
        <a:p>
          <a:endParaRPr lang="es-ES"/>
        </a:p>
      </dgm:t>
    </dgm:pt>
  </dgm:ptLst>
  <dgm:cxnLst>
    <dgm:cxn modelId="{0AD23D77-DD1F-DA4B-91FF-92B061B440B5}" type="presOf" srcId="{EF4C0A8D-3306-5E40-A1EC-D56D7C96710B}" destId="{808E3DE0-4930-154F-B680-23051C51F0B6}" srcOrd="0" destOrd="0" presId="urn:microsoft.com/office/officeart/2005/8/layout/lProcess3"/>
    <dgm:cxn modelId="{73A24705-EC2A-7A4A-BBAC-B8F96CC85587}" type="presOf" srcId="{5FCF95B5-CDAD-8840-AAE6-112392D9D8A9}" destId="{90450B7C-55C5-0B42-8729-BAD6EBB43DA7}" srcOrd="0" destOrd="0" presId="urn:microsoft.com/office/officeart/2005/8/layout/lProcess3"/>
    <dgm:cxn modelId="{085C566E-0946-4241-AC4B-227FC3D3BDF3}" srcId="{F7F3FD89-B4D5-0041-96E5-01E561965A9C}" destId="{5FCF95B5-CDAD-8840-AAE6-112392D9D8A9}" srcOrd="3" destOrd="0" parTransId="{864BB490-04C4-F74B-8906-81D0D3F56CFA}" sibTransId="{4F741A80-54B9-0246-ACFB-9ADCA8AE8C97}"/>
    <dgm:cxn modelId="{CF8D60B9-6FB1-DA45-95F8-412ABEDBB70A}" srcId="{F7F3FD89-B4D5-0041-96E5-01E561965A9C}" destId="{BC80678E-F464-C14C-9C5E-6CBDD1552D32}" srcOrd="4" destOrd="0" parTransId="{26BF3FEB-63E0-1F48-BA53-D2C00EE5983E}" sibTransId="{190286AE-212B-9544-98F2-427C3DBC23A2}"/>
    <dgm:cxn modelId="{8EC0F4AD-F9D6-F443-B0F3-E39E2BA6C407}" type="presOf" srcId="{5A93E7EF-BA52-0F46-BBD0-988AADA96E16}" destId="{F0102423-8ADE-F44B-AFAD-6CE8DABF7B88}" srcOrd="0" destOrd="0" presId="urn:microsoft.com/office/officeart/2005/8/layout/lProcess3"/>
    <dgm:cxn modelId="{3471BA66-601D-A24B-99B2-3D8355A5F923}" type="presOf" srcId="{91D00531-946B-EF4A-9512-80ED1E934505}" destId="{C2704BD2-1903-6441-816C-78FB538F64A6}" srcOrd="0" destOrd="0" presId="urn:microsoft.com/office/officeart/2005/8/layout/lProcess3"/>
    <dgm:cxn modelId="{3D33D7B2-05FF-C845-AB92-772ECD4ACA16}" type="presOf" srcId="{3445574A-2A7A-654A-BD4F-889046726FB9}" destId="{5C7A9C75-2857-1B47-8567-59333692FAD0}" srcOrd="0" destOrd="0" presId="urn:microsoft.com/office/officeart/2005/8/layout/lProcess3"/>
    <dgm:cxn modelId="{A3C67D69-7E3A-BB48-9D8D-CE4FA6F432F7}" srcId="{3445574A-2A7A-654A-BD4F-889046726FB9}" destId="{EF4C0A8D-3306-5E40-A1EC-D56D7C96710B}" srcOrd="0" destOrd="0" parTransId="{DDED6FFD-7E12-7942-8540-CAA416AC93BC}" sibTransId="{73414C0B-45B1-0945-84BD-AE2482A7E3FC}"/>
    <dgm:cxn modelId="{B21462E3-9983-2449-BE7A-7949826FB0F5}" srcId="{F7F3FD89-B4D5-0041-96E5-01E561965A9C}" destId="{3445574A-2A7A-654A-BD4F-889046726FB9}" srcOrd="1" destOrd="0" parTransId="{222D1AD3-43E2-504F-9231-A7F8D3BAB3BC}" sibTransId="{39C7BA01-8A2C-B24A-BF63-7F32DA605079}"/>
    <dgm:cxn modelId="{CE0DBD4D-DB70-CA4E-8431-C5B26B078950}" srcId="{5FCF95B5-CDAD-8840-AAE6-112392D9D8A9}" destId="{F0F0C0B3-7900-9E4D-865E-5727DDFF33A3}" srcOrd="0" destOrd="0" parTransId="{80EE1C2C-0D9E-8649-9236-1E1D79ECA86B}" sibTransId="{0D82D6E4-9887-6242-9502-C0327C69E83D}"/>
    <dgm:cxn modelId="{B6B419F2-946E-294C-AD18-5C50E4F9E0D6}" srcId="{65CB388F-6003-8A40-B4E2-B96C10ECE532}" destId="{28051589-EA0C-404E-8C38-8AE202FDF7A9}" srcOrd="0" destOrd="0" parTransId="{548001A6-9F7D-294B-8500-66A8F0F793F3}" sibTransId="{3E40FE14-C5A0-6C4E-8A84-5FDC9D84C7FC}"/>
    <dgm:cxn modelId="{BA753EDF-74F5-1C4F-9602-961DA11A3E0B}" type="presOf" srcId="{F0F0C0B3-7900-9E4D-865E-5727DDFF33A3}" destId="{0FBA5AB1-9484-C442-A43A-9D5DE38618AC}" srcOrd="0" destOrd="0" presId="urn:microsoft.com/office/officeart/2005/8/layout/lProcess3"/>
    <dgm:cxn modelId="{77D38797-733A-E849-BAAD-E74294C8FB20}" type="presOf" srcId="{C2F86C99-9596-9C45-BC25-F799895DA981}" destId="{E064043B-F363-4F40-ACAD-3AE8352692D2}" srcOrd="0" destOrd="0" presId="urn:microsoft.com/office/officeart/2005/8/layout/lProcess3"/>
    <dgm:cxn modelId="{E15975C8-CEA7-0F41-99DB-FD7857F86D87}" type="presOf" srcId="{F7F3FD89-B4D5-0041-96E5-01E561965A9C}" destId="{412D3354-8CE0-B045-A6F2-E131D8BEFEE1}" srcOrd="0" destOrd="0" presId="urn:microsoft.com/office/officeart/2005/8/layout/lProcess3"/>
    <dgm:cxn modelId="{9F511A1A-22AE-FB47-986B-5B211951CFE1}" srcId="{F7F3FD89-B4D5-0041-96E5-01E561965A9C}" destId="{0D8B2AD7-9130-6D40-9F38-A81B629672B5}" srcOrd="0" destOrd="0" parTransId="{9749F155-8058-7F43-8339-554C84E7173C}" sibTransId="{1683BE99-A471-E841-B711-48FB214736A9}"/>
    <dgm:cxn modelId="{DD93B20D-C138-624B-B237-4D8C2D306DA5}" type="presOf" srcId="{65CB388F-6003-8A40-B4E2-B96C10ECE532}" destId="{F34B70ED-4F4F-2548-9266-19BCF807BCAA}" srcOrd="0" destOrd="0" presId="urn:microsoft.com/office/officeart/2005/8/layout/lProcess3"/>
    <dgm:cxn modelId="{67DB4A66-61D1-4B41-A34A-9B1DFFD292D5}" type="presOf" srcId="{28051589-EA0C-404E-8C38-8AE202FDF7A9}" destId="{A7E9148D-AC1D-5943-A7BB-439DD1F99836}" srcOrd="0" destOrd="0" presId="urn:microsoft.com/office/officeart/2005/8/layout/lProcess3"/>
    <dgm:cxn modelId="{76CE17D1-BEEC-3641-989B-0EC168605BC8}" srcId="{F7F3FD89-B4D5-0041-96E5-01E561965A9C}" destId="{65CB388F-6003-8A40-B4E2-B96C10ECE532}" srcOrd="2" destOrd="0" parTransId="{FD83467C-1D34-B240-81FC-4588BEEF9F52}" sibTransId="{C8EE1EC6-D502-0241-9E54-0DACBB5DC219}"/>
    <dgm:cxn modelId="{8F5D5266-B512-F249-8DA1-3360D87AC68A}" srcId="{BC80678E-F464-C14C-9C5E-6CBDD1552D32}" destId="{22B3259C-55AA-2B4D-9CBE-C469BFBFC2A6}" srcOrd="0" destOrd="0" parTransId="{B5340628-CE0C-154E-A084-C8CBD5CEE315}" sibTransId="{70F037C2-BB1B-414E-A1F9-65196BB6E9D5}"/>
    <dgm:cxn modelId="{A78782A4-D795-BD43-839F-80ACD6D9E206}" type="presOf" srcId="{22B3259C-55AA-2B4D-9CBE-C469BFBFC2A6}" destId="{D88B0FB6-6FCC-2C42-8E31-48F24B8FC2E1}" srcOrd="0" destOrd="0" presId="urn:microsoft.com/office/officeart/2005/8/layout/lProcess3"/>
    <dgm:cxn modelId="{8976189A-5BCA-874D-84E0-48529B530203}" srcId="{F7F3FD89-B4D5-0041-96E5-01E561965A9C}" destId="{5A93E7EF-BA52-0F46-BBD0-988AADA96E16}" srcOrd="5" destOrd="0" parTransId="{55D14484-1B92-174D-A7D6-88E776B179E6}" sibTransId="{7566B8F3-E3E9-7149-AE29-067D60987659}"/>
    <dgm:cxn modelId="{2DF824DA-C8F0-324F-A850-2B3581E41DC4}" srcId="{0D8B2AD7-9130-6D40-9F38-A81B629672B5}" destId="{C2F86C99-9596-9C45-BC25-F799895DA981}" srcOrd="0" destOrd="0" parTransId="{013BD660-FB0C-0F43-AC3D-4A94C5E3300C}" sibTransId="{12E2E520-B179-BC41-B54B-13E45C82A021}"/>
    <dgm:cxn modelId="{2DE2237F-BB76-1E42-B51E-CA6511F3B96D}" type="presOf" srcId="{0D8B2AD7-9130-6D40-9F38-A81B629672B5}" destId="{AE3D07EC-D64E-4942-B0F0-B4003B872CC7}" srcOrd="0" destOrd="0" presId="urn:microsoft.com/office/officeart/2005/8/layout/lProcess3"/>
    <dgm:cxn modelId="{E1A0CDB5-7705-FB4D-A530-6ECBA1826130}" srcId="{5A93E7EF-BA52-0F46-BBD0-988AADA96E16}" destId="{91D00531-946B-EF4A-9512-80ED1E934505}" srcOrd="0" destOrd="0" parTransId="{DA43AA39-08B6-6642-855B-34FA8A60891E}" sibTransId="{B25B49D6-294E-5E4F-9478-C9D3AA93CE01}"/>
    <dgm:cxn modelId="{E725C970-EBEF-1343-B363-C4122641644D}" type="presOf" srcId="{BC80678E-F464-C14C-9C5E-6CBDD1552D32}" destId="{150716CB-FD59-FB4D-9740-DB7EEC23BF4E}" srcOrd="0" destOrd="0" presId="urn:microsoft.com/office/officeart/2005/8/layout/lProcess3"/>
    <dgm:cxn modelId="{4A5E985D-9D4A-1040-A816-6A1A6A187122}" type="presParOf" srcId="{412D3354-8CE0-B045-A6F2-E131D8BEFEE1}" destId="{687E3519-EF7D-A448-8002-E1B7048E0099}" srcOrd="0" destOrd="0" presId="urn:microsoft.com/office/officeart/2005/8/layout/lProcess3"/>
    <dgm:cxn modelId="{C5590397-36FE-2B4A-B45C-E1836EF524C4}" type="presParOf" srcId="{687E3519-EF7D-A448-8002-E1B7048E0099}" destId="{AE3D07EC-D64E-4942-B0F0-B4003B872CC7}" srcOrd="0" destOrd="0" presId="urn:microsoft.com/office/officeart/2005/8/layout/lProcess3"/>
    <dgm:cxn modelId="{61A4B827-EC4C-8144-B293-8077E1603F01}" type="presParOf" srcId="{687E3519-EF7D-A448-8002-E1B7048E0099}" destId="{BAA14B5E-A033-F447-ADFC-0E247A6DC143}" srcOrd="1" destOrd="0" presId="urn:microsoft.com/office/officeart/2005/8/layout/lProcess3"/>
    <dgm:cxn modelId="{1AA23E21-396E-7045-BA68-5C7BD81FA6F3}" type="presParOf" srcId="{687E3519-EF7D-A448-8002-E1B7048E0099}" destId="{E064043B-F363-4F40-ACAD-3AE8352692D2}" srcOrd="2" destOrd="0" presId="urn:microsoft.com/office/officeart/2005/8/layout/lProcess3"/>
    <dgm:cxn modelId="{4C2A86D1-EBFC-B44F-A71F-D707DC7C5BED}" type="presParOf" srcId="{412D3354-8CE0-B045-A6F2-E131D8BEFEE1}" destId="{AEFE8062-9436-2F40-89C3-7BB58965494E}" srcOrd="1" destOrd="0" presId="urn:microsoft.com/office/officeart/2005/8/layout/lProcess3"/>
    <dgm:cxn modelId="{857E569C-EE34-6544-AF64-22B150A8B53D}" type="presParOf" srcId="{412D3354-8CE0-B045-A6F2-E131D8BEFEE1}" destId="{F9146AFE-17A2-4C47-9524-491E5D7B8AD6}" srcOrd="2" destOrd="0" presId="urn:microsoft.com/office/officeart/2005/8/layout/lProcess3"/>
    <dgm:cxn modelId="{F2DAD4AB-EEB9-B64C-ADC8-EA9E4CD2F5A8}" type="presParOf" srcId="{F9146AFE-17A2-4C47-9524-491E5D7B8AD6}" destId="{5C7A9C75-2857-1B47-8567-59333692FAD0}" srcOrd="0" destOrd="0" presId="urn:microsoft.com/office/officeart/2005/8/layout/lProcess3"/>
    <dgm:cxn modelId="{6873D6E7-4702-1243-927F-7BCB5DC7BC26}" type="presParOf" srcId="{F9146AFE-17A2-4C47-9524-491E5D7B8AD6}" destId="{3B3F9DF9-91BA-E047-BE39-1AA84CE9992E}" srcOrd="1" destOrd="0" presId="urn:microsoft.com/office/officeart/2005/8/layout/lProcess3"/>
    <dgm:cxn modelId="{101B71E2-6E77-FD48-9F9A-C768712AF689}" type="presParOf" srcId="{F9146AFE-17A2-4C47-9524-491E5D7B8AD6}" destId="{808E3DE0-4930-154F-B680-23051C51F0B6}" srcOrd="2" destOrd="0" presId="urn:microsoft.com/office/officeart/2005/8/layout/lProcess3"/>
    <dgm:cxn modelId="{461E7C0F-56A3-C947-B135-1CA42260896F}" type="presParOf" srcId="{412D3354-8CE0-B045-A6F2-E131D8BEFEE1}" destId="{FCCAAC28-46C4-CD4A-AD4E-11F8EBFF733C}" srcOrd="3" destOrd="0" presId="urn:microsoft.com/office/officeart/2005/8/layout/lProcess3"/>
    <dgm:cxn modelId="{7962FC3E-FDE9-6F48-8487-9B902C5A68CD}" type="presParOf" srcId="{412D3354-8CE0-B045-A6F2-E131D8BEFEE1}" destId="{1071F29A-4793-D749-AE3A-16BB7F7014A2}" srcOrd="4" destOrd="0" presId="urn:microsoft.com/office/officeart/2005/8/layout/lProcess3"/>
    <dgm:cxn modelId="{F66E9A22-BED8-4F40-BFDB-82E3BB7E5176}" type="presParOf" srcId="{1071F29A-4793-D749-AE3A-16BB7F7014A2}" destId="{F34B70ED-4F4F-2548-9266-19BCF807BCAA}" srcOrd="0" destOrd="0" presId="urn:microsoft.com/office/officeart/2005/8/layout/lProcess3"/>
    <dgm:cxn modelId="{F7B74CF0-2FAE-C84E-B552-9D9AD98B51D0}" type="presParOf" srcId="{1071F29A-4793-D749-AE3A-16BB7F7014A2}" destId="{639DB2B1-64FC-B140-9E15-36D31561AD9A}" srcOrd="1" destOrd="0" presId="urn:microsoft.com/office/officeart/2005/8/layout/lProcess3"/>
    <dgm:cxn modelId="{6191C580-0AFE-A249-8B2F-210B59571C62}" type="presParOf" srcId="{1071F29A-4793-D749-AE3A-16BB7F7014A2}" destId="{A7E9148D-AC1D-5943-A7BB-439DD1F99836}" srcOrd="2" destOrd="0" presId="urn:microsoft.com/office/officeart/2005/8/layout/lProcess3"/>
    <dgm:cxn modelId="{F2B5C9CF-4593-3544-9E0E-C5FFCC1C8C00}" type="presParOf" srcId="{412D3354-8CE0-B045-A6F2-E131D8BEFEE1}" destId="{41540DF2-93F3-EC47-852C-9271230C5CB4}" srcOrd="5" destOrd="0" presId="urn:microsoft.com/office/officeart/2005/8/layout/lProcess3"/>
    <dgm:cxn modelId="{4977A749-2241-9347-A5AD-CAC174218F6B}" type="presParOf" srcId="{412D3354-8CE0-B045-A6F2-E131D8BEFEE1}" destId="{43AA11C4-D984-A741-A1AE-CDB5A1FE5C43}" srcOrd="6" destOrd="0" presId="urn:microsoft.com/office/officeart/2005/8/layout/lProcess3"/>
    <dgm:cxn modelId="{7B9C274E-758E-0341-AF05-5D884B0A36C1}" type="presParOf" srcId="{43AA11C4-D984-A741-A1AE-CDB5A1FE5C43}" destId="{90450B7C-55C5-0B42-8729-BAD6EBB43DA7}" srcOrd="0" destOrd="0" presId="urn:microsoft.com/office/officeart/2005/8/layout/lProcess3"/>
    <dgm:cxn modelId="{91F35FAD-31F9-AF45-9767-8B5436B3E9FA}" type="presParOf" srcId="{43AA11C4-D984-A741-A1AE-CDB5A1FE5C43}" destId="{4FE548D9-4BBA-C749-A150-59C008896204}" srcOrd="1" destOrd="0" presId="urn:microsoft.com/office/officeart/2005/8/layout/lProcess3"/>
    <dgm:cxn modelId="{C1F34DDF-364A-4447-A8FD-D57F2D1E8B7C}" type="presParOf" srcId="{43AA11C4-D984-A741-A1AE-CDB5A1FE5C43}" destId="{0FBA5AB1-9484-C442-A43A-9D5DE38618AC}" srcOrd="2" destOrd="0" presId="urn:microsoft.com/office/officeart/2005/8/layout/lProcess3"/>
    <dgm:cxn modelId="{AC1E283E-2004-1D41-9E78-199CAB70547F}" type="presParOf" srcId="{412D3354-8CE0-B045-A6F2-E131D8BEFEE1}" destId="{684D48A1-ECDF-2844-AA7D-F0021867DD63}" srcOrd="7" destOrd="0" presId="urn:microsoft.com/office/officeart/2005/8/layout/lProcess3"/>
    <dgm:cxn modelId="{4CA422D2-7C27-4941-B2B9-5D1CC8623F23}" type="presParOf" srcId="{412D3354-8CE0-B045-A6F2-E131D8BEFEE1}" destId="{DA38FDAB-4F50-7346-9D15-7E03C2409FDF}" srcOrd="8" destOrd="0" presId="urn:microsoft.com/office/officeart/2005/8/layout/lProcess3"/>
    <dgm:cxn modelId="{96425BAD-FD60-EF41-A38F-09820E5BB98B}" type="presParOf" srcId="{DA38FDAB-4F50-7346-9D15-7E03C2409FDF}" destId="{150716CB-FD59-FB4D-9740-DB7EEC23BF4E}" srcOrd="0" destOrd="0" presId="urn:microsoft.com/office/officeart/2005/8/layout/lProcess3"/>
    <dgm:cxn modelId="{1A8FB704-C4CF-B342-80C3-7E93A83730DC}" type="presParOf" srcId="{DA38FDAB-4F50-7346-9D15-7E03C2409FDF}" destId="{88A32020-8EBF-7841-9BB0-CDE584F8CEEC}" srcOrd="1" destOrd="0" presId="urn:microsoft.com/office/officeart/2005/8/layout/lProcess3"/>
    <dgm:cxn modelId="{B87262F0-AFA4-4D4A-8554-922520E9A14A}" type="presParOf" srcId="{DA38FDAB-4F50-7346-9D15-7E03C2409FDF}" destId="{D88B0FB6-6FCC-2C42-8E31-48F24B8FC2E1}" srcOrd="2" destOrd="0" presId="urn:microsoft.com/office/officeart/2005/8/layout/lProcess3"/>
    <dgm:cxn modelId="{98F817D5-53D4-6B48-BA6D-EB89B5977138}" type="presParOf" srcId="{412D3354-8CE0-B045-A6F2-E131D8BEFEE1}" destId="{B4813796-A755-0842-8FAA-D9C50761E948}" srcOrd="9" destOrd="0" presId="urn:microsoft.com/office/officeart/2005/8/layout/lProcess3"/>
    <dgm:cxn modelId="{9A6D63C5-3FDC-CD4E-817A-08A4F9AB626D}" type="presParOf" srcId="{412D3354-8CE0-B045-A6F2-E131D8BEFEE1}" destId="{54A2C30C-3AC7-CF44-8C3C-E617711E1F84}" srcOrd="10" destOrd="0" presId="urn:microsoft.com/office/officeart/2005/8/layout/lProcess3"/>
    <dgm:cxn modelId="{DBE0A70D-D4E4-3B42-8C03-ECB8A589485F}" type="presParOf" srcId="{54A2C30C-3AC7-CF44-8C3C-E617711E1F84}" destId="{F0102423-8ADE-F44B-AFAD-6CE8DABF7B88}" srcOrd="0" destOrd="0" presId="urn:microsoft.com/office/officeart/2005/8/layout/lProcess3"/>
    <dgm:cxn modelId="{283053D4-F614-074B-8595-79960DD35755}" type="presParOf" srcId="{54A2C30C-3AC7-CF44-8C3C-E617711E1F84}" destId="{6E3C97F7-BF66-F34B-8280-443AEC0FFEAC}" srcOrd="1" destOrd="0" presId="urn:microsoft.com/office/officeart/2005/8/layout/lProcess3"/>
    <dgm:cxn modelId="{EF1E221F-6AAF-FA43-8F9A-9BF27379B0C5}" type="presParOf" srcId="{54A2C30C-3AC7-CF44-8C3C-E617711E1F84}" destId="{C2704BD2-1903-6441-816C-78FB538F64A6}"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D50000-6E37-4C4F-8660-FDA132DC3A7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21FB5439-45F5-3848-B850-D25949BB5986}">
      <dgm:prSet/>
      <dgm:spPr/>
      <dgm:t>
        <a:bodyPr/>
        <a:lstStyle/>
        <a:p>
          <a:r>
            <a:rPr lang="es-CO" dirty="0"/>
            <a:t>f) Promover el uso de las tecnologías de la comunicación, inteligencia artificial y realidad virtual.</a:t>
          </a:r>
        </a:p>
      </dgm:t>
    </dgm:pt>
    <dgm:pt modelId="{E18E953F-916D-BB40-9CE9-B63F408686B4}" type="parTrans" cxnId="{BF1AE493-8BB8-CD40-8E92-356975F4E815}">
      <dgm:prSet/>
      <dgm:spPr/>
      <dgm:t>
        <a:bodyPr/>
        <a:lstStyle/>
        <a:p>
          <a:endParaRPr lang="es-MX"/>
        </a:p>
      </dgm:t>
    </dgm:pt>
    <dgm:pt modelId="{9E889E67-D064-2B4A-8937-4500D29EF69B}" type="sibTrans" cxnId="{BF1AE493-8BB8-CD40-8E92-356975F4E815}">
      <dgm:prSet/>
      <dgm:spPr/>
      <dgm:t>
        <a:bodyPr/>
        <a:lstStyle/>
        <a:p>
          <a:endParaRPr lang="es-MX"/>
        </a:p>
      </dgm:t>
    </dgm:pt>
    <dgm:pt modelId="{5AD40448-C968-E44D-9623-D72BB7EF5285}">
      <dgm:prSet/>
      <dgm:spPr/>
      <dgm:t>
        <a:bodyPr/>
        <a:lstStyle/>
        <a:p>
          <a:r>
            <a:rPr lang="es-CO"/>
            <a:t>g) Suministrar y adaptar oportunamente los productos de apoyo (dispositivos médicos), equipos, instrumentos, tecnologías, ayudas ópticas y auditivas, prótesis y órtesis requeridas (funcionamiento e independencia del trabajador).</a:t>
          </a:r>
          <a:endParaRPr lang="es-CO" dirty="0"/>
        </a:p>
      </dgm:t>
    </dgm:pt>
    <dgm:pt modelId="{10A22872-0AC4-144F-B6F7-E0D1E96FFD33}" type="parTrans" cxnId="{D91AC71D-0B6A-B949-A972-E8994978BD10}">
      <dgm:prSet/>
      <dgm:spPr/>
      <dgm:t>
        <a:bodyPr/>
        <a:lstStyle/>
        <a:p>
          <a:endParaRPr lang="es-MX"/>
        </a:p>
      </dgm:t>
    </dgm:pt>
    <dgm:pt modelId="{401FD448-D818-8040-909C-00974BB61C14}" type="sibTrans" cxnId="{D91AC71D-0B6A-B949-A972-E8994978BD10}">
      <dgm:prSet/>
      <dgm:spPr/>
      <dgm:t>
        <a:bodyPr/>
        <a:lstStyle/>
        <a:p>
          <a:endParaRPr lang="es-MX"/>
        </a:p>
      </dgm:t>
    </dgm:pt>
    <dgm:pt modelId="{77CFB27B-10BB-DF45-9ACC-1A9B14FD17B5}">
      <dgm:prSet/>
      <dgm:spPr/>
      <dgm:t>
        <a:bodyPr/>
        <a:lstStyle/>
        <a:p>
          <a:r>
            <a:rPr lang="es-CO" dirty="0"/>
            <a:t>h) Realizar el seguimiento al cumplimiento del proceso de reincorporación por parte del empleador y el trabajador, barreras completas notificar a la DT del Min Trabajo.</a:t>
          </a:r>
        </a:p>
      </dgm:t>
    </dgm:pt>
    <dgm:pt modelId="{1B6B3EED-914D-DF47-B7A7-BF00DB2C42B0}" type="parTrans" cxnId="{2C120B5D-3782-2C4C-9119-7A6497E736DE}">
      <dgm:prSet/>
      <dgm:spPr/>
      <dgm:t>
        <a:bodyPr/>
        <a:lstStyle/>
        <a:p>
          <a:endParaRPr lang="es-MX"/>
        </a:p>
      </dgm:t>
    </dgm:pt>
    <dgm:pt modelId="{95C4FF10-B6EE-DB4D-9D8E-7C142FD2BE8E}" type="sibTrans" cxnId="{2C120B5D-3782-2C4C-9119-7A6497E736DE}">
      <dgm:prSet/>
      <dgm:spPr/>
      <dgm:t>
        <a:bodyPr/>
        <a:lstStyle/>
        <a:p>
          <a:endParaRPr lang="es-MX"/>
        </a:p>
      </dgm:t>
    </dgm:pt>
    <dgm:pt modelId="{A9341363-F82B-9F42-8438-6383A6E187FF}" type="pres">
      <dgm:prSet presAssocID="{C3D50000-6E37-4C4F-8660-FDA132DC3A73}" presName="linear" presStyleCnt="0">
        <dgm:presLayoutVars>
          <dgm:animLvl val="lvl"/>
          <dgm:resizeHandles val="exact"/>
        </dgm:presLayoutVars>
      </dgm:prSet>
      <dgm:spPr/>
      <dgm:t>
        <a:bodyPr/>
        <a:lstStyle/>
        <a:p>
          <a:endParaRPr lang="es-ES"/>
        </a:p>
      </dgm:t>
    </dgm:pt>
    <dgm:pt modelId="{5A565379-118A-F249-B022-2DFAA1DCB2CA}" type="pres">
      <dgm:prSet presAssocID="{21FB5439-45F5-3848-B850-D25949BB5986}" presName="parentText" presStyleLbl="node1" presStyleIdx="0" presStyleCnt="3">
        <dgm:presLayoutVars>
          <dgm:chMax val="0"/>
          <dgm:bulletEnabled val="1"/>
        </dgm:presLayoutVars>
      </dgm:prSet>
      <dgm:spPr/>
      <dgm:t>
        <a:bodyPr/>
        <a:lstStyle/>
        <a:p>
          <a:endParaRPr lang="es-ES"/>
        </a:p>
      </dgm:t>
    </dgm:pt>
    <dgm:pt modelId="{02AF223D-BAE3-0E4A-989F-F81B7E4ECE29}" type="pres">
      <dgm:prSet presAssocID="{9E889E67-D064-2B4A-8937-4500D29EF69B}" presName="spacer" presStyleCnt="0"/>
      <dgm:spPr/>
    </dgm:pt>
    <dgm:pt modelId="{8C57FC32-F9E1-3D4A-9FB9-60A957C4E03D}" type="pres">
      <dgm:prSet presAssocID="{5AD40448-C968-E44D-9623-D72BB7EF5285}" presName="parentText" presStyleLbl="node1" presStyleIdx="1" presStyleCnt="3">
        <dgm:presLayoutVars>
          <dgm:chMax val="0"/>
          <dgm:bulletEnabled val="1"/>
        </dgm:presLayoutVars>
      </dgm:prSet>
      <dgm:spPr/>
      <dgm:t>
        <a:bodyPr/>
        <a:lstStyle/>
        <a:p>
          <a:endParaRPr lang="es-ES"/>
        </a:p>
      </dgm:t>
    </dgm:pt>
    <dgm:pt modelId="{AC8776CF-E8D2-DA47-892E-83656BC590C0}" type="pres">
      <dgm:prSet presAssocID="{401FD448-D818-8040-909C-00974BB61C14}" presName="spacer" presStyleCnt="0"/>
      <dgm:spPr/>
    </dgm:pt>
    <dgm:pt modelId="{D05F5FE4-25DC-1649-82CC-ACC831611C89}" type="pres">
      <dgm:prSet presAssocID="{77CFB27B-10BB-DF45-9ACC-1A9B14FD17B5}" presName="parentText" presStyleLbl="node1" presStyleIdx="2" presStyleCnt="3">
        <dgm:presLayoutVars>
          <dgm:chMax val="0"/>
          <dgm:bulletEnabled val="1"/>
        </dgm:presLayoutVars>
      </dgm:prSet>
      <dgm:spPr/>
      <dgm:t>
        <a:bodyPr/>
        <a:lstStyle/>
        <a:p>
          <a:endParaRPr lang="es-ES"/>
        </a:p>
      </dgm:t>
    </dgm:pt>
  </dgm:ptLst>
  <dgm:cxnLst>
    <dgm:cxn modelId="{2C120B5D-3782-2C4C-9119-7A6497E736DE}" srcId="{C3D50000-6E37-4C4F-8660-FDA132DC3A73}" destId="{77CFB27B-10BB-DF45-9ACC-1A9B14FD17B5}" srcOrd="2" destOrd="0" parTransId="{1B6B3EED-914D-DF47-B7A7-BF00DB2C42B0}" sibTransId="{95C4FF10-B6EE-DB4D-9D8E-7C142FD2BE8E}"/>
    <dgm:cxn modelId="{BF1AE493-8BB8-CD40-8E92-356975F4E815}" srcId="{C3D50000-6E37-4C4F-8660-FDA132DC3A73}" destId="{21FB5439-45F5-3848-B850-D25949BB5986}" srcOrd="0" destOrd="0" parTransId="{E18E953F-916D-BB40-9CE9-B63F408686B4}" sibTransId="{9E889E67-D064-2B4A-8937-4500D29EF69B}"/>
    <dgm:cxn modelId="{4745944B-F14E-2041-99E7-CCF9F4A94D76}" type="presOf" srcId="{77CFB27B-10BB-DF45-9ACC-1A9B14FD17B5}" destId="{D05F5FE4-25DC-1649-82CC-ACC831611C89}" srcOrd="0" destOrd="0" presId="urn:microsoft.com/office/officeart/2005/8/layout/vList2"/>
    <dgm:cxn modelId="{D91AC71D-0B6A-B949-A972-E8994978BD10}" srcId="{C3D50000-6E37-4C4F-8660-FDA132DC3A73}" destId="{5AD40448-C968-E44D-9623-D72BB7EF5285}" srcOrd="1" destOrd="0" parTransId="{10A22872-0AC4-144F-B6F7-E0D1E96FFD33}" sibTransId="{401FD448-D818-8040-909C-00974BB61C14}"/>
    <dgm:cxn modelId="{3C469582-6B2B-C946-8BA7-E0CF3269DB69}" type="presOf" srcId="{21FB5439-45F5-3848-B850-D25949BB5986}" destId="{5A565379-118A-F249-B022-2DFAA1DCB2CA}" srcOrd="0" destOrd="0" presId="urn:microsoft.com/office/officeart/2005/8/layout/vList2"/>
    <dgm:cxn modelId="{B2E60CF8-91D4-1F41-A6C6-DF59E89276A3}" type="presOf" srcId="{C3D50000-6E37-4C4F-8660-FDA132DC3A73}" destId="{A9341363-F82B-9F42-8438-6383A6E187FF}" srcOrd="0" destOrd="0" presId="urn:microsoft.com/office/officeart/2005/8/layout/vList2"/>
    <dgm:cxn modelId="{6EA10722-F034-7A49-820D-E6685F2F89A5}" type="presOf" srcId="{5AD40448-C968-E44D-9623-D72BB7EF5285}" destId="{8C57FC32-F9E1-3D4A-9FB9-60A957C4E03D}" srcOrd="0" destOrd="0" presId="urn:microsoft.com/office/officeart/2005/8/layout/vList2"/>
    <dgm:cxn modelId="{9036F3D5-665F-094C-966D-A1E682C334E3}" type="presParOf" srcId="{A9341363-F82B-9F42-8438-6383A6E187FF}" destId="{5A565379-118A-F249-B022-2DFAA1DCB2CA}" srcOrd="0" destOrd="0" presId="urn:microsoft.com/office/officeart/2005/8/layout/vList2"/>
    <dgm:cxn modelId="{2DB3850B-97EB-5345-B643-9D86D02ABFFD}" type="presParOf" srcId="{A9341363-F82B-9F42-8438-6383A6E187FF}" destId="{02AF223D-BAE3-0E4A-989F-F81B7E4ECE29}" srcOrd="1" destOrd="0" presId="urn:microsoft.com/office/officeart/2005/8/layout/vList2"/>
    <dgm:cxn modelId="{37C5C75B-F841-F441-B21D-A803CE7AE047}" type="presParOf" srcId="{A9341363-F82B-9F42-8438-6383A6E187FF}" destId="{8C57FC32-F9E1-3D4A-9FB9-60A957C4E03D}" srcOrd="2" destOrd="0" presId="urn:microsoft.com/office/officeart/2005/8/layout/vList2"/>
    <dgm:cxn modelId="{51E39D8B-8317-0D43-A1CA-F0C9D4DC197B}" type="presParOf" srcId="{A9341363-F82B-9F42-8438-6383A6E187FF}" destId="{AC8776CF-E8D2-DA47-892E-83656BC590C0}" srcOrd="3" destOrd="0" presId="urn:microsoft.com/office/officeart/2005/8/layout/vList2"/>
    <dgm:cxn modelId="{F8EB7C4F-FA35-294A-9B83-3E66C8C16D61}" type="presParOf" srcId="{A9341363-F82B-9F42-8438-6383A6E187FF}" destId="{D05F5FE4-25DC-1649-82CC-ACC831611C8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62166E87-E741-4552-A376-446BD7609E7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5C4819CD-08D5-4D86-9717-F35571D73F05}">
      <dgm:prSet phldrT="[Texto]" custT="1"/>
      <dgm:spPr>
        <a:solidFill>
          <a:schemeClr val="accent4">
            <a:lumMod val="75000"/>
          </a:schemeClr>
        </a:solidFill>
      </dgm:spPr>
      <dgm:t>
        <a:bodyPr/>
        <a:lstStyle/>
        <a:p>
          <a:pPr algn="l"/>
          <a:r>
            <a:rPr lang="es-CO" sz="2400" dirty="0"/>
            <a:t>Aspectos </a:t>
          </a:r>
          <a:r>
            <a:rPr lang="es-CO" sz="2400" dirty="0" err="1"/>
            <a:t>Intralaborales</a:t>
          </a:r>
          <a:endParaRPr lang="es-CO" sz="2400" dirty="0"/>
        </a:p>
      </dgm:t>
    </dgm:pt>
    <dgm:pt modelId="{3D2DA56A-FB71-4CE5-93C4-B7BBD64BD330}" type="parTrans" cxnId="{3B7A6695-12C2-463D-BB1E-891FA17A6E59}">
      <dgm:prSet/>
      <dgm:spPr/>
      <dgm:t>
        <a:bodyPr/>
        <a:lstStyle/>
        <a:p>
          <a:endParaRPr lang="es-CO"/>
        </a:p>
      </dgm:t>
    </dgm:pt>
    <dgm:pt modelId="{C1D42A92-0CDD-42BC-8139-50AB43EDF6C4}" type="sibTrans" cxnId="{3B7A6695-12C2-463D-BB1E-891FA17A6E59}">
      <dgm:prSet/>
      <dgm:spPr/>
      <dgm:t>
        <a:bodyPr/>
        <a:lstStyle/>
        <a:p>
          <a:endParaRPr lang="es-CO"/>
        </a:p>
      </dgm:t>
    </dgm:pt>
    <dgm:pt modelId="{0D24885F-8830-4251-8C00-1875C21C5090}">
      <dgm:prSet phldrT="[Texto]" custT="1"/>
      <dgm:spPr/>
      <dgm:t>
        <a:bodyPr/>
        <a:lstStyle/>
        <a:p>
          <a:pPr algn="l"/>
          <a:r>
            <a:rPr lang="es-CO" sz="1800" dirty="0"/>
            <a:t>a) Gestión organizacional:</a:t>
          </a:r>
        </a:p>
      </dgm:t>
    </dgm:pt>
    <dgm:pt modelId="{F19322FC-21AA-4C9A-8137-3DF59C376B04}" type="parTrans" cxnId="{91347319-1C6A-43D0-BFD7-7C1B4E3AF728}">
      <dgm:prSet/>
      <dgm:spPr/>
      <dgm:t>
        <a:bodyPr/>
        <a:lstStyle/>
        <a:p>
          <a:endParaRPr lang="es-CO"/>
        </a:p>
      </dgm:t>
    </dgm:pt>
    <dgm:pt modelId="{48A2F428-C222-4B4C-8169-AC0EF72B534D}" type="sibTrans" cxnId="{91347319-1C6A-43D0-BFD7-7C1B4E3AF728}">
      <dgm:prSet/>
      <dgm:spPr/>
      <dgm:t>
        <a:bodyPr/>
        <a:lstStyle/>
        <a:p>
          <a:endParaRPr lang="es-CO"/>
        </a:p>
      </dgm:t>
    </dgm:pt>
    <dgm:pt modelId="{C1C1BA67-B7BA-420B-8381-2DA44F778256}">
      <dgm:prSet phldrT="[Texto]" custT="1"/>
      <dgm:spPr/>
      <dgm:t>
        <a:bodyPr/>
        <a:lstStyle/>
        <a:p>
          <a:pPr algn="l"/>
          <a:r>
            <a:rPr lang="es-CO" sz="1800" dirty="0"/>
            <a:t>b) Características de la organización del trabajo</a:t>
          </a:r>
        </a:p>
      </dgm:t>
    </dgm:pt>
    <dgm:pt modelId="{746C8ACF-F92A-4C44-BE52-66D27B5AE7FB}" type="parTrans" cxnId="{6776918F-EEF0-4FFB-9A88-4189A42C5A53}">
      <dgm:prSet/>
      <dgm:spPr/>
      <dgm:t>
        <a:bodyPr/>
        <a:lstStyle/>
        <a:p>
          <a:endParaRPr lang="es-CO"/>
        </a:p>
      </dgm:t>
    </dgm:pt>
    <dgm:pt modelId="{F89EA8F5-5CB4-474E-AA30-21B35C7B47F0}" type="sibTrans" cxnId="{6776918F-EEF0-4FFB-9A88-4189A42C5A53}">
      <dgm:prSet/>
      <dgm:spPr/>
      <dgm:t>
        <a:bodyPr/>
        <a:lstStyle/>
        <a:p>
          <a:endParaRPr lang="es-CO"/>
        </a:p>
      </dgm:t>
    </dgm:pt>
    <dgm:pt modelId="{EFC4D1E5-D63C-443F-BD85-D0B8412641F9}">
      <dgm:prSet phldrT="[Texto]" custT="1"/>
      <dgm:spPr/>
      <dgm:t>
        <a:bodyPr/>
        <a:lstStyle/>
        <a:p>
          <a:pPr algn="l"/>
          <a:r>
            <a:rPr lang="es-CO" sz="1800" dirty="0"/>
            <a:t>c) Características del grupo social de trabajo</a:t>
          </a:r>
        </a:p>
      </dgm:t>
    </dgm:pt>
    <dgm:pt modelId="{B6B548F3-ACBE-442F-B31E-2CF9606B02E3}" type="parTrans" cxnId="{59EF680E-C4DF-4BAA-9532-F3EAD723692F}">
      <dgm:prSet/>
      <dgm:spPr/>
      <dgm:t>
        <a:bodyPr/>
        <a:lstStyle/>
        <a:p>
          <a:endParaRPr lang="es-CO"/>
        </a:p>
      </dgm:t>
    </dgm:pt>
    <dgm:pt modelId="{52EACD5B-3DD4-44B8-95F8-14C4B5C67794}" type="sibTrans" cxnId="{59EF680E-C4DF-4BAA-9532-F3EAD723692F}">
      <dgm:prSet/>
      <dgm:spPr/>
      <dgm:t>
        <a:bodyPr/>
        <a:lstStyle/>
        <a:p>
          <a:endParaRPr lang="es-CO"/>
        </a:p>
      </dgm:t>
    </dgm:pt>
    <dgm:pt modelId="{0242B602-A70D-4E6C-9E3D-968536B96CF3}">
      <dgm:prSet phldrT="[Texto]" custT="1"/>
      <dgm:spPr/>
      <dgm:t>
        <a:bodyPr/>
        <a:lstStyle/>
        <a:p>
          <a:pPr algn="l"/>
          <a:r>
            <a:rPr lang="es-CO" sz="1800" dirty="0"/>
            <a:t>d) Condiciones de la tarea</a:t>
          </a:r>
        </a:p>
      </dgm:t>
    </dgm:pt>
    <dgm:pt modelId="{2E259955-60CE-49E6-84C7-14B0D1639DFD}" type="parTrans" cxnId="{30D37897-BEBD-4425-99EA-E2EC6228220D}">
      <dgm:prSet/>
      <dgm:spPr/>
      <dgm:t>
        <a:bodyPr/>
        <a:lstStyle/>
        <a:p>
          <a:endParaRPr lang="es-CO"/>
        </a:p>
      </dgm:t>
    </dgm:pt>
    <dgm:pt modelId="{77B4F84A-B578-4C51-94B6-F6200E2FEF72}" type="sibTrans" cxnId="{30D37897-BEBD-4425-99EA-E2EC6228220D}">
      <dgm:prSet/>
      <dgm:spPr/>
      <dgm:t>
        <a:bodyPr/>
        <a:lstStyle/>
        <a:p>
          <a:endParaRPr lang="es-CO"/>
        </a:p>
      </dgm:t>
    </dgm:pt>
    <dgm:pt modelId="{269D9DE3-D3E9-4634-95EF-FE681CE567CE}">
      <dgm:prSet phldrT="[Texto]" custT="1"/>
      <dgm:spPr/>
      <dgm:t>
        <a:bodyPr/>
        <a:lstStyle/>
        <a:p>
          <a:pPr algn="l"/>
          <a:r>
            <a:rPr lang="es-CO" sz="1800" dirty="0"/>
            <a:t>e) Carga física</a:t>
          </a:r>
        </a:p>
      </dgm:t>
    </dgm:pt>
    <dgm:pt modelId="{835EF5A0-F1BC-424E-80C0-1B2487406CA8}" type="parTrans" cxnId="{F1B10481-DF97-45F3-A933-04D9C6886760}">
      <dgm:prSet/>
      <dgm:spPr/>
      <dgm:t>
        <a:bodyPr/>
        <a:lstStyle/>
        <a:p>
          <a:endParaRPr lang="es-CO"/>
        </a:p>
      </dgm:t>
    </dgm:pt>
    <dgm:pt modelId="{5B5CC053-D248-41AC-AB7B-76385CD59EAA}" type="sibTrans" cxnId="{F1B10481-DF97-45F3-A933-04D9C6886760}">
      <dgm:prSet/>
      <dgm:spPr/>
      <dgm:t>
        <a:bodyPr/>
        <a:lstStyle/>
        <a:p>
          <a:endParaRPr lang="es-CO"/>
        </a:p>
      </dgm:t>
    </dgm:pt>
    <dgm:pt modelId="{E52D0FDB-5C7D-4AC6-8FF3-B9F916A975A6}">
      <dgm:prSet phldrT="[Texto]" custT="1"/>
      <dgm:spPr/>
      <dgm:t>
        <a:bodyPr/>
        <a:lstStyle/>
        <a:p>
          <a:pPr algn="l"/>
          <a:r>
            <a:rPr lang="es-CO" sz="1800" dirty="0"/>
            <a:t>f) Condiciones del medioambiente de trabajo</a:t>
          </a:r>
        </a:p>
      </dgm:t>
    </dgm:pt>
    <dgm:pt modelId="{DBBE4AB6-67F6-423F-A2C5-B539EE403EE6}" type="parTrans" cxnId="{F286BF48-0BA3-4655-B332-1357D04070D1}">
      <dgm:prSet/>
      <dgm:spPr/>
      <dgm:t>
        <a:bodyPr/>
        <a:lstStyle/>
        <a:p>
          <a:endParaRPr lang="es-CO"/>
        </a:p>
      </dgm:t>
    </dgm:pt>
    <dgm:pt modelId="{187EBE3F-F23A-4181-BEE6-CD43DFF0DAB3}" type="sibTrans" cxnId="{F286BF48-0BA3-4655-B332-1357D04070D1}">
      <dgm:prSet/>
      <dgm:spPr/>
      <dgm:t>
        <a:bodyPr/>
        <a:lstStyle/>
        <a:p>
          <a:endParaRPr lang="es-CO"/>
        </a:p>
      </dgm:t>
    </dgm:pt>
    <dgm:pt modelId="{F4DC6EE0-89AD-4062-A711-A7EC8F699D53}">
      <dgm:prSet phldrT="[Texto]" custT="1"/>
      <dgm:spPr/>
      <dgm:t>
        <a:bodyPr/>
        <a:lstStyle/>
        <a:p>
          <a:pPr algn="l"/>
          <a:r>
            <a:rPr lang="es-CO" sz="1800"/>
            <a:t>g) Interfase persona–tarea</a:t>
          </a:r>
          <a:endParaRPr lang="es-CO" sz="1800" dirty="0"/>
        </a:p>
      </dgm:t>
    </dgm:pt>
    <dgm:pt modelId="{CB848D00-693E-4699-9210-562073B11549}" type="parTrans" cxnId="{6BF7372C-EDD6-4DB6-8F54-CF92D0597802}">
      <dgm:prSet/>
      <dgm:spPr/>
      <dgm:t>
        <a:bodyPr/>
        <a:lstStyle/>
        <a:p>
          <a:endParaRPr lang="es-CO"/>
        </a:p>
      </dgm:t>
    </dgm:pt>
    <dgm:pt modelId="{0EF1430C-7625-4315-A85C-E83F21CD9B06}" type="sibTrans" cxnId="{6BF7372C-EDD6-4DB6-8F54-CF92D0597802}">
      <dgm:prSet/>
      <dgm:spPr/>
      <dgm:t>
        <a:bodyPr/>
        <a:lstStyle/>
        <a:p>
          <a:endParaRPr lang="es-CO"/>
        </a:p>
      </dgm:t>
    </dgm:pt>
    <dgm:pt modelId="{FD481AC5-39D8-497F-9F49-72F70D8DBCC9}">
      <dgm:prSet phldrT="[Texto]" custT="1"/>
      <dgm:spPr/>
      <dgm:t>
        <a:bodyPr/>
        <a:lstStyle/>
        <a:p>
          <a:pPr algn="l"/>
          <a:r>
            <a:rPr lang="es-CO" sz="1800" dirty="0"/>
            <a:t>h) Jornada de trabajo</a:t>
          </a:r>
        </a:p>
      </dgm:t>
    </dgm:pt>
    <dgm:pt modelId="{3095264C-44A7-4BDA-B367-871A3053AA67}" type="parTrans" cxnId="{1231305B-01C8-4E9A-936F-9DC1519E66AB}">
      <dgm:prSet/>
      <dgm:spPr/>
      <dgm:t>
        <a:bodyPr/>
        <a:lstStyle/>
        <a:p>
          <a:endParaRPr lang="es-CO"/>
        </a:p>
      </dgm:t>
    </dgm:pt>
    <dgm:pt modelId="{1901976F-2CC6-43D8-82FB-8A11B5E802A1}" type="sibTrans" cxnId="{1231305B-01C8-4E9A-936F-9DC1519E66AB}">
      <dgm:prSet/>
      <dgm:spPr/>
      <dgm:t>
        <a:bodyPr/>
        <a:lstStyle/>
        <a:p>
          <a:endParaRPr lang="es-CO"/>
        </a:p>
      </dgm:t>
    </dgm:pt>
    <dgm:pt modelId="{155AB2E0-8BBA-4830-A624-5E5E461F38D9}">
      <dgm:prSet phldrT="[Texto]" custT="1"/>
      <dgm:spPr/>
      <dgm:t>
        <a:bodyPr/>
        <a:lstStyle/>
        <a:p>
          <a:pPr algn="l"/>
          <a:r>
            <a:rPr lang="es-CO" sz="1800" dirty="0"/>
            <a:t>j) Beneficios recibidos (programas de bienestar): Programas de vivienda, educación, recreación, deporte, </a:t>
          </a:r>
          <a:r>
            <a:rPr lang="es-CO" sz="1800" dirty="0" err="1"/>
            <a:t>etc</a:t>
          </a:r>
          <a:endParaRPr lang="es-CO" sz="1800" dirty="0"/>
        </a:p>
      </dgm:t>
    </dgm:pt>
    <dgm:pt modelId="{F0DBA1CC-225E-465B-9204-57C47C1C9FEF}" type="parTrans" cxnId="{23FC9DD8-B1FB-440C-ABC0-502570D943D3}">
      <dgm:prSet/>
      <dgm:spPr/>
      <dgm:t>
        <a:bodyPr/>
        <a:lstStyle/>
        <a:p>
          <a:endParaRPr lang="es-CO"/>
        </a:p>
      </dgm:t>
    </dgm:pt>
    <dgm:pt modelId="{DD8B3E18-752F-4A54-9B28-C4D35EA06515}" type="sibTrans" cxnId="{23FC9DD8-B1FB-440C-ABC0-502570D943D3}">
      <dgm:prSet/>
      <dgm:spPr/>
      <dgm:t>
        <a:bodyPr/>
        <a:lstStyle/>
        <a:p>
          <a:endParaRPr lang="es-CO"/>
        </a:p>
      </dgm:t>
    </dgm:pt>
    <dgm:pt modelId="{33B6219B-4601-473A-B86C-DE9F36FDE5DB}">
      <dgm:prSet phldrT="[Texto]" custT="1"/>
      <dgm:spPr/>
      <dgm:t>
        <a:bodyPr/>
        <a:lstStyle/>
        <a:p>
          <a:pPr algn="l"/>
          <a:r>
            <a:rPr lang="es-CO" sz="1800" dirty="0"/>
            <a:t>k) Programas de capacitación y formación permanente de los trabajadores</a:t>
          </a:r>
        </a:p>
      </dgm:t>
    </dgm:pt>
    <dgm:pt modelId="{C38970B4-597D-4FE4-B31B-4E52D5E8CFF9}" type="parTrans" cxnId="{0AEF1EB3-7A62-46B6-85B6-CDAE837B783C}">
      <dgm:prSet/>
      <dgm:spPr/>
      <dgm:t>
        <a:bodyPr/>
        <a:lstStyle/>
        <a:p>
          <a:endParaRPr lang="es-CO"/>
        </a:p>
      </dgm:t>
    </dgm:pt>
    <dgm:pt modelId="{25571C42-65E4-4868-A3D0-6F9A70C5CD20}" type="sibTrans" cxnId="{0AEF1EB3-7A62-46B6-85B6-CDAE837B783C}">
      <dgm:prSet/>
      <dgm:spPr/>
      <dgm:t>
        <a:bodyPr/>
        <a:lstStyle/>
        <a:p>
          <a:endParaRPr lang="es-CO"/>
        </a:p>
      </dgm:t>
    </dgm:pt>
    <dgm:pt modelId="{5669D925-24BB-425C-BF77-3001B00CACA1}" type="pres">
      <dgm:prSet presAssocID="{62166E87-E741-4552-A376-446BD7609E72}" presName="diagram" presStyleCnt="0">
        <dgm:presLayoutVars>
          <dgm:chPref val="1"/>
          <dgm:dir/>
          <dgm:animOne val="branch"/>
          <dgm:animLvl val="lvl"/>
          <dgm:resizeHandles/>
        </dgm:presLayoutVars>
      </dgm:prSet>
      <dgm:spPr/>
      <dgm:t>
        <a:bodyPr/>
        <a:lstStyle/>
        <a:p>
          <a:endParaRPr lang="es-ES"/>
        </a:p>
      </dgm:t>
    </dgm:pt>
    <dgm:pt modelId="{76A37A03-ED34-43C9-AF82-BD66B585B830}" type="pres">
      <dgm:prSet presAssocID="{5C4819CD-08D5-4D86-9717-F35571D73F05}" presName="root" presStyleCnt="0"/>
      <dgm:spPr/>
    </dgm:pt>
    <dgm:pt modelId="{7E47D6DA-AE55-42C2-A8B6-E70ACD039601}" type="pres">
      <dgm:prSet presAssocID="{5C4819CD-08D5-4D86-9717-F35571D73F05}" presName="rootComposite" presStyleCnt="0"/>
      <dgm:spPr/>
    </dgm:pt>
    <dgm:pt modelId="{28C3F23B-1055-49B8-BC14-7E1A099D20C7}" type="pres">
      <dgm:prSet presAssocID="{5C4819CD-08D5-4D86-9717-F35571D73F05}" presName="rootText" presStyleLbl="node1" presStyleIdx="0" presStyleCnt="1" custScaleX="504813"/>
      <dgm:spPr/>
      <dgm:t>
        <a:bodyPr/>
        <a:lstStyle/>
        <a:p>
          <a:endParaRPr lang="es-ES"/>
        </a:p>
      </dgm:t>
    </dgm:pt>
    <dgm:pt modelId="{8264B94A-365B-4967-B5F1-C1638C05990F}" type="pres">
      <dgm:prSet presAssocID="{5C4819CD-08D5-4D86-9717-F35571D73F05}" presName="rootConnector" presStyleLbl="node1" presStyleIdx="0" presStyleCnt="1"/>
      <dgm:spPr/>
      <dgm:t>
        <a:bodyPr/>
        <a:lstStyle/>
        <a:p>
          <a:endParaRPr lang="es-ES"/>
        </a:p>
      </dgm:t>
    </dgm:pt>
    <dgm:pt modelId="{D4C7E90C-EDFF-4CC4-9E0B-1F015679F28D}" type="pres">
      <dgm:prSet presAssocID="{5C4819CD-08D5-4D86-9717-F35571D73F05}" presName="childShape" presStyleCnt="0"/>
      <dgm:spPr/>
    </dgm:pt>
    <dgm:pt modelId="{E906E0CA-1EE0-4E16-8D3E-E54E5B4B77BC}" type="pres">
      <dgm:prSet presAssocID="{F19322FC-21AA-4C9A-8137-3DF59C376B04}" presName="Name13" presStyleLbl="parChTrans1D2" presStyleIdx="0" presStyleCnt="10"/>
      <dgm:spPr/>
      <dgm:t>
        <a:bodyPr/>
        <a:lstStyle/>
        <a:p>
          <a:endParaRPr lang="es-ES"/>
        </a:p>
      </dgm:t>
    </dgm:pt>
    <dgm:pt modelId="{88212BF9-B65B-4197-948A-CE526E707DD5}" type="pres">
      <dgm:prSet presAssocID="{0D24885F-8830-4251-8C00-1875C21C5090}" presName="childText" presStyleLbl="bgAcc1" presStyleIdx="0" presStyleCnt="10" custScaleX="957680">
        <dgm:presLayoutVars>
          <dgm:bulletEnabled val="1"/>
        </dgm:presLayoutVars>
      </dgm:prSet>
      <dgm:spPr/>
      <dgm:t>
        <a:bodyPr/>
        <a:lstStyle/>
        <a:p>
          <a:endParaRPr lang="es-ES"/>
        </a:p>
      </dgm:t>
    </dgm:pt>
    <dgm:pt modelId="{BD405AC4-73C5-4B04-A7E5-FD59397D4DEB}" type="pres">
      <dgm:prSet presAssocID="{746C8ACF-F92A-4C44-BE52-66D27B5AE7FB}" presName="Name13" presStyleLbl="parChTrans1D2" presStyleIdx="1" presStyleCnt="10"/>
      <dgm:spPr/>
      <dgm:t>
        <a:bodyPr/>
        <a:lstStyle/>
        <a:p>
          <a:endParaRPr lang="es-ES"/>
        </a:p>
      </dgm:t>
    </dgm:pt>
    <dgm:pt modelId="{C56750F6-4F41-466B-84D9-8E17C66E8B97}" type="pres">
      <dgm:prSet presAssocID="{C1C1BA67-B7BA-420B-8381-2DA44F778256}" presName="childText" presStyleLbl="bgAcc1" presStyleIdx="1" presStyleCnt="10" custScaleX="957680">
        <dgm:presLayoutVars>
          <dgm:bulletEnabled val="1"/>
        </dgm:presLayoutVars>
      </dgm:prSet>
      <dgm:spPr/>
      <dgm:t>
        <a:bodyPr/>
        <a:lstStyle/>
        <a:p>
          <a:endParaRPr lang="es-ES"/>
        </a:p>
      </dgm:t>
    </dgm:pt>
    <dgm:pt modelId="{EC16E3A1-9A18-47F7-9C5F-36C4D7394145}" type="pres">
      <dgm:prSet presAssocID="{B6B548F3-ACBE-442F-B31E-2CF9606B02E3}" presName="Name13" presStyleLbl="parChTrans1D2" presStyleIdx="2" presStyleCnt="10"/>
      <dgm:spPr/>
      <dgm:t>
        <a:bodyPr/>
        <a:lstStyle/>
        <a:p>
          <a:endParaRPr lang="es-ES"/>
        </a:p>
      </dgm:t>
    </dgm:pt>
    <dgm:pt modelId="{3BAA3A8E-50BF-476A-A0F6-B8EC219BB37C}" type="pres">
      <dgm:prSet presAssocID="{EFC4D1E5-D63C-443F-BD85-D0B8412641F9}" presName="childText" presStyleLbl="bgAcc1" presStyleIdx="2" presStyleCnt="10" custScaleX="957680">
        <dgm:presLayoutVars>
          <dgm:bulletEnabled val="1"/>
        </dgm:presLayoutVars>
      </dgm:prSet>
      <dgm:spPr/>
      <dgm:t>
        <a:bodyPr/>
        <a:lstStyle/>
        <a:p>
          <a:endParaRPr lang="es-ES"/>
        </a:p>
      </dgm:t>
    </dgm:pt>
    <dgm:pt modelId="{EACE7B2E-AF1F-49E2-BAC8-1F46E624DB47}" type="pres">
      <dgm:prSet presAssocID="{2E259955-60CE-49E6-84C7-14B0D1639DFD}" presName="Name13" presStyleLbl="parChTrans1D2" presStyleIdx="3" presStyleCnt="10"/>
      <dgm:spPr/>
      <dgm:t>
        <a:bodyPr/>
        <a:lstStyle/>
        <a:p>
          <a:endParaRPr lang="es-ES"/>
        </a:p>
      </dgm:t>
    </dgm:pt>
    <dgm:pt modelId="{AD4D1AA3-5BE7-4844-87DC-955BEEEA574B}" type="pres">
      <dgm:prSet presAssocID="{0242B602-A70D-4E6C-9E3D-968536B96CF3}" presName="childText" presStyleLbl="bgAcc1" presStyleIdx="3" presStyleCnt="10" custScaleX="957680">
        <dgm:presLayoutVars>
          <dgm:bulletEnabled val="1"/>
        </dgm:presLayoutVars>
      </dgm:prSet>
      <dgm:spPr/>
      <dgm:t>
        <a:bodyPr/>
        <a:lstStyle/>
        <a:p>
          <a:endParaRPr lang="es-ES"/>
        </a:p>
      </dgm:t>
    </dgm:pt>
    <dgm:pt modelId="{DC8E19C8-9391-4A4D-8D6F-9FA02AEE7F7A}" type="pres">
      <dgm:prSet presAssocID="{835EF5A0-F1BC-424E-80C0-1B2487406CA8}" presName="Name13" presStyleLbl="parChTrans1D2" presStyleIdx="4" presStyleCnt="10"/>
      <dgm:spPr/>
      <dgm:t>
        <a:bodyPr/>
        <a:lstStyle/>
        <a:p>
          <a:endParaRPr lang="es-ES"/>
        </a:p>
      </dgm:t>
    </dgm:pt>
    <dgm:pt modelId="{4A65DDCC-A67E-4DC6-85F1-02B55D9D8348}" type="pres">
      <dgm:prSet presAssocID="{269D9DE3-D3E9-4634-95EF-FE681CE567CE}" presName="childText" presStyleLbl="bgAcc1" presStyleIdx="4" presStyleCnt="10" custScaleX="957680">
        <dgm:presLayoutVars>
          <dgm:bulletEnabled val="1"/>
        </dgm:presLayoutVars>
      </dgm:prSet>
      <dgm:spPr/>
      <dgm:t>
        <a:bodyPr/>
        <a:lstStyle/>
        <a:p>
          <a:endParaRPr lang="es-ES"/>
        </a:p>
      </dgm:t>
    </dgm:pt>
    <dgm:pt modelId="{7640C703-6896-41FF-AFBA-F540D8E3FF45}" type="pres">
      <dgm:prSet presAssocID="{DBBE4AB6-67F6-423F-A2C5-B539EE403EE6}" presName="Name13" presStyleLbl="parChTrans1D2" presStyleIdx="5" presStyleCnt="10"/>
      <dgm:spPr/>
      <dgm:t>
        <a:bodyPr/>
        <a:lstStyle/>
        <a:p>
          <a:endParaRPr lang="es-ES"/>
        </a:p>
      </dgm:t>
    </dgm:pt>
    <dgm:pt modelId="{5E784A4B-0CAE-4362-B046-E520BB7D346C}" type="pres">
      <dgm:prSet presAssocID="{E52D0FDB-5C7D-4AC6-8FF3-B9F916A975A6}" presName="childText" presStyleLbl="bgAcc1" presStyleIdx="5" presStyleCnt="10" custScaleX="957680">
        <dgm:presLayoutVars>
          <dgm:bulletEnabled val="1"/>
        </dgm:presLayoutVars>
      </dgm:prSet>
      <dgm:spPr/>
      <dgm:t>
        <a:bodyPr/>
        <a:lstStyle/>
        <a:p>
          <a:endParaRPr lang="es-ES"/>
        </a:p>
      </dgm:t>
    </dgm:pt>
    <dgm:pt modelId="{9C0FE5B3-D641-4EAA-AD9A-B14B02CA534D}" type="pres">
      <dgm:prSet presAssocID="{CB848D00-693E-4699-9210-562073B11549}" presName="Name13" presStyleLbl="parChTrans1D2" presStyleIdx="6" presStyleCnt="10"/>
      <dgm:spPr/>
      <dgm:t>
        <a:bodyPr/>
        <a:lstStyle/>
        <a:p>
          <a:endParaRPr lang="es-ES"/>
        </a:p>
      </dgm:t>
    </dgm:pt>
    <dgm:pt modelId="{F38EBA78-6BC1-400F-9809-0E26A42C07F9}" type="pres">
      <dgm:prSet presAssocID="{F4DC6EE0-89AD-4062-A711-A7EC8F699D53}" presName="childText" presStyleLbl="bgAcc1" presStyleIdx="6" presStyleCnt="10" custScaleX="957680">
        <dgm:presLayoutVars>
          <dgm:bulletEnabled val="1"/>
        </dgm:presLayoutVars>
      </dgm:prSet>
      <dgm:spPr/>
      <dgm:t>
        <a:bodyPr/>
        <a:lstStyle/>
        <a:p>
          <a:endParaRPr lang="es-ES"/>
        </a:p>
      </dgm:t>
    </dgm:pt>
    <dgm:pt modelId="{3C7BD5F6-FC48-419F-8FD7-A24CECB036A7}" type="pres">
      <dgm:prSet presAssocID="{3095264C-44A7-4BDA-B367-871A3053AA67}" presName="Name13" presStyleLbl="parChTrans1D2" presStyleIdx="7" presStyleCnt="10"/>
      <dgm:spPr/>
      <dgm:t>
        <a:bodyPr/>
        <a:lstStyle/>
        <a:p>
          <a:endParaRPr lang="es-ES"/>
        </a:p>
      </dgm:t>
    </dgm:pt>
    <dgm:pt modelId="{24C56488-BC94-4381-BB8F-56D75451964B}" type="pres">
      <dgm:prSet presAssocID="{FD481AC5-39D8-497F-9F49-72F70D8DBCC9}" presName="childText" presStyleLbl="bgAcc1" presStyleIdx="7" presStyleCnt="10" custScaleX="957680">
        <dgm:presLayoutVars>
          <dgm:bulletEnabled val="1"/>
        </dgm:presLayoutVars>
      </dgm:prSet>
      <dgm:spPr/>
      <dgm:t>
        <a:bodyPr/>
        <a:lstStyle/>
        <a:p>
          <a:endParaRPr lang="es-ES"/>
        </a:p>
      </dgm:t>
    </dgm:pt>
    <dgm:pt modelId="{9A89599B-5F01-4E20-B65A-0657422999E9}" type="pres">
      <dgm:prSet presAssocID="{F0DBA1CC-225E-465B-9204-57C47C1C9FEF}" presName="Name13" presStyleLbl="parChTrans1D2" presStyleIdx="8" presStyleCnt="10"/>
      <dgm:spPr/>
      <dgm:t>
        <a:bodyPr/>
        <a:lstStyle/>
        <a:p>
          <a:endParaRPr lang="es-ES"/>
        </a:p>
      </dgm:t>
    </dgm:pt>
    <dgm:pt modelId="{11F8A4AC-84A4-4657-93BE-CBD8DFB40432}" type="pres">
      <dgm:prSet presAssocID="{155AB2E0-8BBA-4830-A624-5E5E461F38D9}" presName="childText" presStyleLbl="bgAcc1" presStyleIdx="8" presStyleCnt="10" custScaleX="957680" custScaleY="135957">
        <dgm:presLayoutVars>
          <dgm:bulletEnabled val="1"/>
        </dgm:presLayoutVars>
      </dgm:prSet>
      <dgm:spPr/>
      <dgm:t>
        <a:bodyPr/>
        <a:lstStyle/>
        <a:p>
          <a:endParaRPr lang="es-ES"/>
        </a:p>
      </dgm:t>
    </dgm:pt>
    <dgm:pt modelId="{01BB8B64-7BFF-443B-851F-C0CC211ACB21}" type="pres">
      <dgm:prSet presAssocID="{C38970B4-597D-4FE4-B31B-4E52D5E8CFF9}" presName="Name13" presStyleLbl="parChTrans1D2" presStyleIdx="9" presStyleCnt="10"/>
      <dgm:spPr/>
      <dgm:t>
        <a:bodyPr/>
        <a:lstStyle/>
        <a:p>
          <a:endParaRPr lang="es-ES"/>
        </a:p>
      </dgm:t>
    </dgm:pt>
    <dgm:pt modelId="{5158C875-4F13-4C2C-9376-6236B9D35198}" type="pres">
      <dgm:prSet presAssocID="{33B6219B-4601-473A-B86C-DE9F36FDE5DB}" presName="childText" presStyleLbl="bgAcc1" presStyleIdx="9" presStyleCnt="10" custScaleX="957680" custScaleY="148351">
        <dgm:presLayoutVars>
          <dgm:bulletEnabled val="1"/>
        </dgm:presLayoutVars>
      </dgm:prSet>
      <dgm:spPr/>
      <dgm:t>
        <a:bodyPr/>
        <a:lstStyle/>
        <a:p>
          <a:endParaRPr lang="es-ES"/>
        </a:p>
      </dgm:t>
    </dgm:pt>
  </dgm:ptLst>
  <dgm:cxnLst>
    <dgm:cxn modelId="{2B7F9610-F129-4D9F-9AEA-C3D84968D4DA}" type="presOf" srcId="{835EF5A0-F1BC-424E-80C0-1B2487406CA8}" destId="{DC8E19C8-9391-4A4D-8D6F-9FA02AEE7F7A}" srcOrd="0" destOrd="0" presId="urn:microsoft.com/office/officeart/2005/8/layout/hierarchy3"/>
    <dgm:cxn modelId="{AA3BBF7D-0D03-44F7-B9C2-0DDC5F91A03F}" type="presOf" srcId="{EFC4D1E5-D63C-443F-BD85-D0B8412641F9}" destId="{3BAA3A8E-50BF-476A-A0F6-B8EC219BB37C}" srcOrd="0" destOrd="0" presId="urn:microsoft.com/office/officeart/2005/8/layout/hierarchy3"/>
    <dgm:cxn modelId="{9D261824-87F6-47DD-BD26-D7966C115A6A}" type="presOf" srcId="{5C4819CD-08D5-4D86-9717-F35571D73F05}" destId="{8264B94A-365B-4967-B5F1-C1638C05990F}" srcOrd="1" destOrd="0" presId="urn:microsoft.com/office/officeart/2005/8/layout/hierarchy3"/>
    <dgm:cxn modelId="{B5BE06C2-887A-42F0-8B01-182BF5BA7951}" type="presOf" srcId="{0242B602-A70D-4E6C-9E3D-968536B96CF3}" destId="{AD4D1AA3-5BE7-4844-87DC-955BEEEA574B}" srcOrd="0" destOrd="0" presId="urn:microsoft.com/office/officeart/2005/8/layout/hierarchy3"/>
    <dgm:cxn modelId="{B26E3CC7-989D-4866-9AE3-6DA7F6D4A081}" type="presOf" srcId="{3095264C-44A7-4BDA-B367-871A3053AA67}" destId="{3C7BD5F6-FC48-419F-8FD7-A24CECB036A7}" srcOrd="0" destOrd="0" presId="urn:microsoft.com/office/officeart/2005/8/layout/hierarchy3"/>
    <dgm:cxn modelId="{FD611445-4816-441E-94A9-1C74DCACEA5A}" type="presOf" srcId="{F4DC6EE0-89AD-4062-A711-A7EC8F699D53}" destId="{F38EBA78-6BC1-400F-9809-0E26A42C07F9}" srcOrd="0" destOrd="0" presId="urn:microsoft.com/office/officeart/2005/8/layout/hierarchy3"/>
    <dgm:cxn modelId="{DAE9CF14-2BC0-444F-AFDC-5FE7944FB273}" type="presOf" srcId="{0D24885F-8830-4251-8C00-1875C21C5090}" destId="{88212BF9-B65B-4197-948A-CE526E707DD5}" srcOrd="0" destOrd="0" presId="urn:microsoft.com/office/officeart/2005/8/layout/hierarchy3"/>
    <dgm:cxn modelId="{3478F5F7-6101-49A2-BF5C-F102FFFE285A}" type="presOf" srcId="{C38970B4-597D-4FE4-B31B-4E52D5E8CFF9}" destId="{01BB8B64-7BFF-443B-851F-C0CC211ACB21}" srcOrd="0" destOrd="0" presId="urn:microsoft.com/office/officeart/2005/8/layout/hierarchy3"/>
    <dgm:cxn modelId="{3D4FD543-6494-479E-94B8-824A2C517D11}" type="presOf" srcId="{C1C1BA67-B7BA-420B-8381-2DA44F778256}" destId="{C56750F6-4F41-466B-84D9-8E17C66E8B97}" srcOrd="0" destOrd="0" presId="urn:microsoft.com/office/officeart/2005/8/layout/hierarchy3"/>
    <dgm:cxn modelId="{CDFC45C3-D915-46D4-B714-C146C1C2000C}" type="presOf" srcId="{62166E87-E741-4552-A376-446BD7609E72}" destId="{5669D925-24BB-425C-BF77-3001B00CACA1}" srcOrd="0" destOrd="0" presId="urn:microsoft.com/office/officeart/2005/8/layout/hierarchy3"/>
    <dgm:cxn modelId="{F286BF48-0BA3-4655-B332-1357D04070D1}" srcId="{5C4819CD-08D5-4D86-9717-F35571D73F05}" destId="{E52D0FDB-5C7D-4AC6-8FF3-B9F916A975A6}" srcOrd="5" destOrd="0" parTransId="{DBBE4AB6-67F6-423F-A2C5-B539EE403EE6}" sibTransId="{187EBE3F-F23A-4181-BEE6-CD43DFF0DAB3}"/>
    <dgm:cxn modelId="{B19637A1-9609-42FE-AC33-E9E73525D1BA}" type="presOf" srcId="{DBBE4AB6-67F6-423F-A2C5-B539EE403EE6}" destId="{7640C703-6896-41FF-AFBA-F540D8E3FF45}" srcOrd="0" destOrd="0" presId="urn:microsoft.com/office/officeart/2005/8/layout/hierarchy3"/>
    <dgm:cxn modelId="{A5BEF25C-0933-405E-BEF9-1A769C46F5E9}" type="presOf" srcId="{CB848D00-693E-4699-9210-562073B11549}" destId="{9C0FE5B3-D641-4EAA-AD9A-B14B02CA534D}" srcOrd="0" destOrd="0" presId="urn:microsoft.com/office/officeart/2005/8/layout/hierarchy3"/>
    <dgm:cxn modelId="{1231305B-01C8-4E9A-936F-9DC1519E66AB}" srcId="{5C4819CD-08D5-4D86-9717-F35571D73F05}" destId="{FD481AC5-39D8-497F-9F49-72F70D8DBCC9}" srcOrd="7" destOrd="0" parTransId="{3095264C-44A7-4BDA-B367-871A3053AA67}" sibTransId="{1901976F-2CC6-43D8-82FB-8A11B5E802A1}"/>
    <dgm:cxn modelId="{409D65F3-CAFC-4F75-8440-A37228D9B7D6}" type="presOf" srcId="{E52D0FDB-5C7D-4AC6-8FF3-B9F916A975A6}" destId="{5E784A4B-0CAE-4362-B046-E520BB7D346C}" srcOrd="0" destOrd="0" presId="urn:microsoft.com/office/officeart/2005/8/layout/hierarchy3"/>
    <dgm:cxn modelId="{30D37897-BEBD-4425-99EA-E2EC6228220D}" srcId="{5C4819CD-08D5-4D86-9717-F35571D73F05}" destId="{0242B602-A70D-4E6C-9E3D-968536B96CF3}" srcOrd="3" destOrd="0" parTransId="{2E259955-60CE-49E6-84C7-14B0D1639DFD}" sibTransId="{77B4F84A-B578-4C51-94B6-F6200E2FEF72}"/>
    <dgm:cxn modelId="{3B7A6695-12C2-463D-BB1E-891FA17A6E59}" srcId="{62166E87-E741-4552-A376-446BD7609E72}" destId="{5C4819CD-08D5-4D86-9717-F35571D73F05}" srcOrd="0" destOrd="0" parTransId="{3D2DA56A-FB71-4CE5-93C4-B7BBD64BD330}" sibTransId="{C1D42A92-0CDD-42BC-8139-50AB43EDF6C4}"/>
    <dgm:cxn modelId="{2066AA0F-17DF-479D-94B6-681BDA79F789}" type="presOf" srcId="{2E259955-60CE-49E6-84C7-14B0D1639DFD}" destId="{EACE7B2E-AF1F-49E2-BAC8-1F46E624DB47}" srcOrd="0" destOrd="0" presId="urn:microsoft.com/office/officeart/2005/8/layout/hierarchy3"/>
    <dgm:cxn modelId="{6BF7372C-EDD6-4DB6-8F54-CF92D0597802}" srcId="{5C4819CD-08D5-4D86-9717-F35571D73F05}" destId="{F4DC6EE0-89AD-4062-A711-A7EC8F699D53}" srcOrd="6" destOrd="0" parTransId="{CB848D00-693E-4699-9210-562073B11549}" sibTransId="{0EF1430C-7625-4315-A85C-E83F21CD9B06}"/>
    <dgm:cxn modelId="{6250357E-115D-4317-A0E3-0F1814ED64CC}" type="presOf" srcId="{F0DBA1CC-225E-465B-9204-57C47C1C9FEF}" destId="{9A89599B-5F01-4E20-B65A-0657422999E9}" srcOrd="0" destOrd="0" presId="urn:microsoft.com/office/officeart/2005/8/layout/hierarchy3"/>
    <dgm:cxn modelId="{59EF680E-C4DF-4BAA-9532-F3EAD723692F}" srcId="{5C4819CD-08D5-4D86-9717-F35571D73F05}" destId="{EFC4D1E5-D63C-443F-BD85-D0B8412641F9}" srcOrd="2" destOrd="0" parTransId="{B6B548F3-ACBE-442F-B31E-2CF9606B02E3}" sibTransId="{52EACD5B-3DD4-44B8-95F8-14C4B5C67794}"/>
    <dgm:cxn modelId="{BD50E435-EB50-4EF1-8023-E4528BAFF704}" type="presOf" srcId="{FD481AC5-39D8-497F-9F49-72F70D8DBCC9}" destId="{24C56488-BC94-4381-BB8F-56D75451964B}" srcOrd="0" destOrd="0" presId="urn:microsoft.com/office/officeart/2005/8/layout/hierarchy3"/>
    <dgm:cxn modelId="{AB397653-4DB6-43CB-B65E-D7BB54D8860A}" type="presOf" srcId="{33B6219B-4601-473A-B86C-DE9F36FDE5DB}" destId="{5158C875-4F13-4C2C-9376-6236B9D35198}" srcOrd="0" destOrd="0" presId="urn:microsoft.com/office/officeart/2005/8/layout/hierarchy3"/>
    <dgm:cxn modelId="{D30F72A4-A42C-4C51-9C5A-1B866F11A9A8}" type="presOf" srcId="{746C8ACF-F92A-4C44-BE52-66D27B5AE7FB}" destId="{BD405AC4-73C5-4B04-A7E5-FD59397D4DEB}" srcOrd="0" destOrd="0" presId="urn:microsoft.com/office/officeart/2005/8/layout/hierarchy3"/>
    <dgm:cxn modelId="{6776918F-EEF0-4FFB-9A88-4189A42C5A53}" srcId="{5C4819CD-08D5-4D86-9717-F35571D73F05}" destId="{C1C1BA67-B7BA-420B-8381-2DA44F778256}" srcOrd="1" destOrd="0" parTransId="{746C8ACF-F92A-4C44-BE52-66D27B5AE7FB}" sibTransId="{F89EA8F5-5CB4-474E-AA30-21B35C7B47F0}"/>
    <dgm:cxn modelId="{F1B10481-DF97-45F3-A933-04D9C6886760}" srcId="{5C4819CD-08D5-4D86-9717-F35571D73F05}" destId="{269D9DE3-D3E9-4634-95EF-FE681CE567CE}" srcOrd="4" destOrd="0" parTransId="{835EF5A0-F1BC-424E-80C0-1B2487406CA8}" sibTransId="{5B5CC053-D248-41AC-AB7B-76385CD59EAA}"/>
    <dgm:cxn modelId="{F8E3C011-8047-4C3A-A4EC-65C7B3836A7D}" type="presOf" srcId="{B6B548F3-ACBE-442F-B31E-2CF9606B02E3}" destId="{EC16E3A1-9A18-47F7-9C5F-36C4D7394145}" srcOrd="0" destOrd="0" presId="urn:microsoft.com/office/officeart/2005/8/layout/hierarchy3"/>
    <dgm:cxn modelId="{23FC9DD8-B1FB-440C-ABC0-502570D943D3}" srcId="{5C4819CD-08D5-4D86-9717-F35571D73F05}" destId="{155AB2E0-8BBA-4830-A624-5E5E461F38D9}" srcOrd="8" destOrd="0" parTransId="{F0DBA1CC-225E-465B-9204-57C47C1C9FEF}" sibTransId="{DD8B3E18-752F-4A54-9B28-C4D35EA06515}"/>
    <dgm:cxn modelId="{E7F89535-CA1D-47FA-9091-3C539D814E97}" type="presOf" srcId="{155AB2E0-8BBA-4830-A624-5E5E461F38D9}" destId="{11F8A4AC-84A4-4657-93BE-CBD8DFB40432}" srcOrd="0" destOrd="0" presId="urn:microsoft.com/office/officeart/2005/8/layout/hierarchy3"/>
    <dgm:cxn modelId="{0AEF1EB3-7A62-46B6-85B6-CDAE837B783C}" srcId="{5C4819CD-08D5-4D86-9717-F35571D73F05}" destId="{33B6219B-4601-473A-B86C-DE9F36FDE5DB}" srcOrd="9" destOrd="0" parTransId="{C38970B4-597D-4FE4-B31B-4E52D5E8CFF9}" sibTransId="{25571C42-65E4-4868-A3D0-6F9A70C5CD20}"/>
    <dgm:cxn modelId="{91347319-1C6A-43D0-BFD7-7C1B4E3AF728}" srcId="{5C4819CD-08D5-4D86-9717-F35571D73F05}" destId="{0D24885F-8830-4251-8C00-1875C21C5090}" srcOrd="0" destOrd="0" parTransId="{F19322FC-21AA-4C9A-8137-3DF59C376B04}" sibTransId="{48A2F428-C222-4B4C-8169-AC0EF72B534D}"/>
    <dgm:cxn modelId="{F2E78D69-AD21-4EB6-9BB3-E4AD22CF5961}" type="presOf" srcId="{F19322FC-21AA-4C9A-8137-3DF59C376B04}" destId="{E906E0CA-1EE0-4E16-8D3E-E54E5B4B77BC}" srcOrd="0" destOrd="0" presId="urn:microsoft.com/office/officeart/2005/8/layout/hierarchy3"/>
    <dgm:cxn modelId="{5A16A26F-6099-4E79-8DA5-5D7C33A55CD5}" type="presOf" srcId="{269D9DE3-D3E9-4634-95EF-FE681CE567CE}" destId="{4A65DDCC-A67E-4DC6-85F1-02B55D9D8348}" srcOrd="0" destOrd="0" presId="urn:microsoft.com/office/officeart/2005/8/layout/hierarchy3"/>
    <dgm:cxn modelId="{B3754E64-5B33-4AA2-A931-9AFA1F27352A}" type="presOf" srcId="{5C4819CD-08D5-4D86-9717-F35571D73F05}" destId="{28C3F23B-1055-49B8-BC14-7E1A099D20C7}" srcOrd="0" destOrd="0" presId="urn:microsoft.com/office/officeart/2005/8/layout/hierarchy3"/>
    <dgm:cxn modelId="{3BB44C90-7A67-4C3F-B054-95FE89BF7B4F}" type="presParOf" srcId="{5669D925-24BB-425C-BF77-3001B00CACA1}" destId="{76A37A03-ED34-43C9-AF82-BD66B585B830}" srcOrd="0" destOrd="0" presId="urn:microsoft.com/office/officeart/2005/8/layout/hierarchy3"/>
    <dgm:cxn modelId="{C86B6E29-6A2E-408A-B304-D5102893003E}" type="presParOf" srcId="{76A37A03-ED34-43C9-AF82-BD66B585B830}" destId="{7E47D6DA-AE55-42C2-A8B6-E70ACD039601}" srcOrd="0" destOrd="0" presId="urn:microsoft.com/office/officeart/2005/8/layout/hierarchy3"/>
    <dgm:cxn modelId="{0EADAA5C-0E5A-4C34-AE5A-EEFA23C9FB52}" type="presParOf" srcId="{7E47D6DA-AE55-42C2-A8B6-E70ACD039601}" destId="{28C3F23B-1055-49B8-BC14-7E1A099D20C7}" srcOrd="0" destOrd="0" presId="urn:microsoft.com/office/officeart/2005/8/layout/hierarchy3"/>
    <dgm:cxn modelId="{747399CA-90B0-4C93-8569-0C9E1D1F5C85}" type="presParOf" srcId="{7E47D6DA-AE55-42C2-A8B6-E70ACD039601}" destId="{8264B94A-365B-4967-B5F1-C1638C05990F}" srcOrd="1" destOrd="0" presId="urn:microsoft.com/office/officeart/2005/8/layout/hierarchy3"/>
    <dgm:cxn modelId="{CDDC28BD-5C89-439E-9D25-079336BD33AF}" type="presParOf" srcId="{76A37A03-ED34-43C9-AF82-BD66B585B830}" destId="{D4C7E90C-EDFF-4CC4-9E0B-1F015679F28D}" srcOrd="1" destOrd="0" presId="urn:microsoft.com/office/officeart/2005/8/layout/hierarchy3"/>
    <dgm:cxn modelId="{88BA3A12-D58C-4839-949A-A99ED51C9870}" type="presParOf" srcId="{D4C7E90C-EDFF-4CC4-9E0B-1F015679F28D}" destId="{E906E0CA-1EE0-4E16-8D3E-E54E5B4B77BC}" srcOrd="0" destOrd="0" presId="urn:microsoft.com/office/officeart/2005/8/layout/hierarchy3"/>
    <dgm:cxn modelId="{933CE62F-9C32-40C4-8E98-2D2AECD3A878}" type="presParOf" srcId="{D4C7E90C-EDFF-4CC4-9E0B-1F015679F28D}" destId="{88212BF9-B65B-4197-948A-CE526E707DD5}" srcOrd="1" destOrd="0" presId="urn:microsoft.com/office/officeart/2005/8/layout/hierarchy3"/>
    <dgm:cxn modelId="{6B2550F6-BFAA-4A2B-B1F6-D1D5005ECEF7}" type="presParOf" srcId="{D4C7E90C-EDFF-4CC4-9E0B-1F015679F28D}" destId="{BD405AC4-73C5-4B04-A7E5-FD59397D4DEB}" srcOrd="2" destOrd="0" presId="urn:microsoft.com/office/officeart/2005/8/layout/hierarchy3"/>
    <dgm:cxn modelId="{957AAA8C-FCEC-495C-B63E-0B85A17E663C}" type="presParOf" srcId="{D4C7E90C-EDFF-4CC4-9E0B-1F015679F28D}" destId="{C56750F6-4F41-466B-84D9-8E17C66E8B97}" srcOrd="3" destOrd="0" presId="urn:microsoft.com/office/officeart/2005/8/layout/hierarchy3"/>
    <dgm:cxn modelId="{01347674-E770-478A-B69D-C025762515EC}" type="presParOf" srcId="{D4C7E90C-EDFF-4CC4-9E0B-1F015679F28D}" destId="{EC16E3A1-9A18-47F7-9C5F-36C4D7394145}" srcOrd="4" destOrd="0" presId="urn:microsoft.com/office/officeart/2005/8/layout/hierarchy3"/>
    <dgm:cxn modelId="{A341A7B1-BF4A-4D89-9840-7707A30CA1B2}" type="presParOf" srcId="{D4C7E90C-EDFF-4CC4-9E0B-1F015679F28D}" destId="{3BAA3A8E-50BF-476A-A0F6-B8EC219BB37C}" srcOrd="5" destOrd="0" presId="urn:microsoft.com/office/officeart/2005/8/layout/hierarchy3"/>
    <dgm:cxn modelId="{BBF7F320-810D-4A4D-BA1B-8BF3CA33F415}" type="presParOf" srcId="{D4C7E90C-EDFF-4CC4-9E0B-1F015679F28D}" destId="{EACE7B2E-AF1F-49E2-BAC8-1F46E624DB47}" srcOrd="6" destOrd="0" presId="urn:microsoft.com/office/officeart/2005/8/layout/hierarchy3"/>
    <dgm:cxn modelId="{4BA7F62E-D994-4783-832E-42013596647B}" type="presParOf" srcId="{D4C7E90C-EDFF-4CC4-9E0B-1F015679F28D}" destId="{AD4D1AA3-5BE7-4844-87DC-955BEEEA574B}" srcOrd="7" destOrd="0" presId="urn:microsoft.com/office/officeart/2005/8/layout/hierarchy3"/>
    <dgm:cxn modelId="{4BE49D9E-4BF9-4254-A232-A55F63F448B3}" type="presParOf" srcId="{D4C7E90C-EDFF-4CC4-9E0B-1F015679F28D}" destId="{DC8E19C8-9391-4A4D-8D6F-9FA02AEE7F7A}" srcOrd="8" destOrd="0" presId="urn:microsoft.com/office/officeart/2005/8/layout/hierarchy3"/>
    <dgm:cxn modelId="{DDDD2F4E-E9C6-4F2A-9D2E-93801ECF4BCC}" type="presParOf" srcId="{D4C7E90C-EDFF-4CC4-9E0B-1F015679F28D}" destId="{4A65DDCC-A67E-4DC6-85F1-02B55D9D8348}" srcOrd="9" destOrd="0" presId="urn:microsoft.com/office/officeart/2005/8/layout/hierarchy3"/>
    <dgm:cxn modelId="{843B54A5-351A-4428-B6A7-C2C1238DFD38}" type="presParOf" srcId="{D4C7E90C-EDFF-4CC4-9E0B-1F015679F28D}" destId="{7640C703-6896-41FF-AFBA-F540D8E3FF45}" srcOrd="10" destOrd="0" presId="urn:microsoft.com/office/officeart/2005/8/layout/hierarchy3"/>
    <dgm:cxn modelId="{F70DB75E-34AC-427F-AA10-6F1B0CB146D7}" type="presParOf" srcId="{D4C7E90C-EDFF-4CC4-9E0B-1F015679F28D}" destId="{5E784A4B-0CAE-4362-B046-E520BB7D346C}" srcOrd="11" destOrd="0" presId="urn:microsoft.com/office/officeart/2005/8/layout/hierarchy3"/>
    <dgm:cxn modelId="{62B53885-AB86-4D45-80B6-CDA803AE8976}" type="presParOf" srcId="{D4C7E90C-EDFF-4CC4-9E0B-1F015679F28D}" destId="{9C0FE5B3-D641-4EAA-AD9A-B14B02CA534D}" srcOrd="12" destOrd="0" presId="urn:microsoft.com/office/officeart/2005/8/layout/hierarchy3"/>
    <dgm:cxn modelId="{3E1C672F-496E-4C9C-A554-B591CED41D02}" type="presParOf" srcId="{D4C7E90C-EDFF-4CC4-9E0B-1F015679F28D}" destId="{F38EBA78-6BC1-400F-9809-0E26A42C07F9}" srcOrd="13" destOrd="0" presId="urn:microsoft.com/office/officeart/2005/8/layout/hierarchy3"/>
    <dgm:cxn modelId="{A40C6015-A8A5-43B0-8C65-9C8016926B96}" type="presParOf" srcId="{D4C7E90C-EDFF-4CC4-9E0B-1F015679F28D}" destId="{3C7BD5F6-FC48-419F-8FD7-A24CECB036A7}" srcOrd="14" destOrd="0" presId="urn:microsoft.com/office/officeart/2005/8/layout/hierarchy3"/>
    <dgm:cxn modelId="{326D5791-2970-425C-B5BB-E6399E4D484B}" type="presParOf" srcId="{D4C7E90C-EDFF-4CC4-9E0B-1F015679F28D}" destId="{24C56488-BC94-4381-BB8F-56D75451964B}" srcOrd="15" destOrd="0" presId="urn:microsoft.com/office/officeart/2005/8/layout/hierarchy3"/>
    <dgm:cxn modelId="{B62D5372-98F7-487C-8654-B437EF360A30}" type="presParOf" srcId="{D4C7E90C-EDFF-4CC4-9E0B-1F015679F28D}" destId="{9A89599B-5F01-4E20-B65A-0657422999E9}" srcOrd="16" destOrd="0" presId="urn:microsoft.com/office/officeart/2005/8/layout/hierarchy3"/>
    <dgm:cxn modelId="{6D9376C8-5EA7-4FFB-B9C6-DCEF090AEB02}" type="presParOf" srcId="{D4C7E90C-EDFF-4CC4-9E0B-1F015679F28D}" destId="{11F8A4AC-84A4-4657-93BE-CBD8DFB40432}" srcOrd="17" destOrd="0" presId="urn:microsoft.com/office/officeart/2005/8/layout/hierarchy3"/>
    <dgm:cxn modelId="{AF5EB358-2738-4223-AA9D-1CAB18636C47}" type="presParOf" srcId="{D4C7E90C-EDFF-4CC4-9E0B-1F015679F28D}" destId="{01BB8B64-7BFF-443B-851F-C0CC211ACB21}" srcOrd="18" destOrd="0" presId="urn:microsoft.com/office/officeart/2005/8/layout/hierarchy3"/>
    <dgm:cxn modelId="{CA10814A-7BD7-4C78-B14E-016FD2E64D18}" type="presParOf" srcId="{D4C7E90C-EDFF-4CC4-9E0B-1F015679F28D}" destId="{5158C875-4F13-4C2C-9376-6236B9D35198}" srcOrd="1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936FEB71-EA2A-4401-AB00-B5F1B2910AFD}"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s-CO"/>
        </a:p>
      </dgm:t>
    </dgm:pt>
    <dgm:pt modelId="{0D1F67DD-E6B0-4F9F-8B33-C09E9B7C79CA}">
      <dgm:prSet phldrT="[Texto]"/>
      <dgm:spPr/>
      <dgm:t>
        <a:bodyPr/>
        <a:lstStyle/>
        <a:p>
          <a:r>
            <a:rPr lang="es-CO" b="1" dirty="0"/>
            <a:t>Factores de riesgo psicosociales: </a:t>
          </a:r>
          <a:endParaRPr lang="es-CO" dirty="0"/>
        </a:p>
        <a:p>
          <a:r>
            <a:rPr lang="es-CO" dirty="0"/>
            <a:t>Condiciones efectos negativos en la salud de los trabajadores o en el trabajo.</a:t>
          </a:r>
        </a:p>
      </dgm:t>
    </dgm:pt>
    <dgm:pt modelId="{2B9384C9-6057-4D9B-8D63-466144B93E71}" type="parTrans" cxnId="{04CA3689-A392-47C5-B07F-0B34913EDCC3}">
      <dgm:prSet/>
      <dgm:spPr/>
      <dgm:t>
        <a:bodyPr/>
        <a:lstStyle/>
        <a:p>
          <a:endParaRPr lang="es-CO"/>
        </a:p>
      </dgm:t>
    </dgm:pt>
    <dgm:pt modelId="{585A36F7-4944-4504-ABE4-E9A173858F71}" type="sibTrans" cxnId="{04CA3689-A392-47C5-B07F-0B34913EDCC3}">
      <dgm:prSet/>
      <dgm:spPr/>
      <dgm:t>
        <a:bodyPr/>
        <a:lstStyle/>
        <a:p>
          <a:endParaRPr lang="es-CO"/>
        </a:p>
      </dgm:t>
    </dgm:pt>
    <dgm:pt modelId="{8914519F-394E-4924-AE44-4512378E52EC}">
      <dgm:prSet phldrT="[Texto]"/>
      <dgm:spPr/>
      <dgm:t>
        <a:bodyPr/>
        <a:lstStyle/>
        <a:p>
          <a:r>
            <a:rPr lang="es-CO" b="1" dirty="0"/>
            <a:t>Factor protector psicosocial: </a:t>
          </a:r>
          <a:endParaRPr lang="es-CO" dirty="0"/>
        </a:p>
        <a:p>
          <a:r>
            <a:rPr lang="es-CO" dirty="0"/>
            <a:t>Condiciones de trabajo que promueven la salud y el bienestar del trabajador.</a:t>
          </a:r>
        </a:p>
      </dgm:t>
    </dgm:pt>
    <dgm:pt modelId="{1D0A6AE8-F373-467F-B076-B32D650E8F47}" type="parTrans" cxnId="{91F5D7DC-6D42-4BFA-AAA7-34D20BC186F3}">
      <dgm:prSet/>
      <dgm:spPr/>
      <dgm:t>
        <a:bodyPr/>
        <a:lstStyle/>
        <a:p>
          <a:endParaRPr lang="es-CO"/>
        </a:p>
      </dgm:t>
    </dgm:pt>
    <dgm:pt modelId="{D822887D-24C7-46F0-BDD6-99BC643E3D40}" type="sibTrans" cxnId="{91F5D7DC-6D42-4BFA-AAA7-34D20BC186F3}">
      <dgm:prSet/>
      <dgm:spPr/>
      <dgm:t>
        <a:bodyPr/>
        <a:lstStyle/>
        <a:p>
          <a:endParaRPr lang="es-CO"/>
        </a:p>
      </dgm:t>
    </dgm:pt>
    <dgm:pt modelId="{D5782270-04EF-4C14-997B-68EE2AF8B02D}" type="pres">
      <dgm:prSet presAssocID="{936FEB71-EA2A-4401-AB00-B5F1B2910AFD}" presName="compositeShape" presStyleCnt="0">
        <dgm:presLayoutVars>
          <dgm:chMax val="2"/>
          <dgm:dir/>
          <dgm:resizeHandles val="exact"/>
        </dgm:presLayoutVars>
      </dgm:prSet>
      <dgm:spPr/>
      <dgm:t>
        <a:bodyPr/>
        <a:lstStyle/>
        <a:p>
          <a:endParaRPr lang="es-ES"/>
        </a:p>
      </dgm:t>
    </dgm:pt>
    <dgm:pt modelId="{53863C68-BF7A-4909-9431-0CEB621F6072}" type="pres">
      <dgm:prSet presAssocID="{936FEB71-EA2A-4401-AB00-B5F1B2910AFD}" presName="divider" presStyleLbl="fgShp" presStyleIdx="0" presStyleCnt="1"/>
      <dgm:spPr/>
    </dgm:pt>
    <dgm:pt modelId="{A13536B8-7371-406E-96A4-04725FFCB7F9}" type="pres">
      <dgm:prSet presAssocID="{0D1F67DD-E6B0-4F9F-8B33-C09E9B7C79CA}" presName="downArrow" presStyleLbl="node1" presStyleIdx="0" presStyleCnt="2"/>
      <dgm:spPr/>
    </dgm:pt>
    <dgm:pt modelId="{35508E40-1989-4F13-B50C-79478AD31600}" type="pres">
      <dgm:prSet presAssocID="{0D1F67DD-E6B0-4F9F-8B33-C09E9B7C79CA}" presName="downArrowText" presStyleLbl="revTx" presStyleIdx="0" presStyleCnt="2">
        <dgm:presLayoutVars>
          <dgm:bulletEnabled val="1"/>
        </dgm:presLayoutVars>
      </dgm:prSet>
      <dgm:spPr/>
      <dgm:t>
        <a:bodyPr/>
        <a:lstStyle/>
        <a:p>
          <a:endParaRPr lang="es-ES"/>
        </a:p>
      </dgm:t>
    </dgm:pt>
    <dgm:pt modelId="{10AD3C2B-B3FA-4DA8-9F33-C0704DE9E1B5}" type="pres">
      <dgm:prSet presAssocID="{8914519F-394E-4924-AE44-4512378E52EC}" presName="upArrow" presStyleLbl="node1" presStyleIdx="1" presStyleCnt="2"/>
      <dgm:spPr/>
    </dgm:pt>
    <dgm:pt modelId="{7606089F-8F24-4C81-B18B-81783A9C685E}" type="pres">
      <dgm:prSet presAssocID="{8914519F-394E-4924-AE44-4512378E52EC}" presName="upArrowText" presStyleLbl="revTx" presStyleIdx="1" presStyleCnt="2">
        <dgm:presLayoutVars>
          <dgm:bulletEnabled val="1"/>
        </dgm:presLayoutVars>
      </dgm:prSet>
      <dgm:spPr/>
      <dgm:t>
        <a:bodyPr/>
        <a:lstStyle/>
        <a:p>
          <a:endParaRPr lang="es-ES"/>
        </a:p>
      </dgm:t>
    </dgm:pt>
  </dgm:ptLst>
  <dgm:cxnLst>
    <dgm:cxn modelId="{91F5D7DC-6D42-4BFA-AAA7-34D20BC186F3}" srcId="{936FEB71-EA2A-4401-AB00-B5F1B2910AFD}" destId="{8914519F-394E-4924-AE44-4512378E52EC}" srcOrd="1" destOrd="0" parTransId="{1D0A6AE8-F373-467F-B076-B32D650E8F47}" sibTransId="{D822887D-24C7-46F0-BDD6-99BC643E3D40}"/>
    <dgm:cxn modelId="{CAEC3496-514C-43F3-B9F0-7DBA0BBEFFAA}" type="presOf" srcId="{0D1F67DD-E6B0-4F9F-8B33-C09E9B7C79CA}" destId="{35508E40-1989-4F13-B50C-79478AD31600}" srcOrd="0" destOrd="0" presId="urn:microsoft.com/office/officeart/2005/8/layout/arrow3"/>
    <dgm:cxn modelId="{D47B7EC4-74E3-4759-997B-770A938F1F9F}" type="presOf" srcId="{8914519F-394E-4924-AE44-4512378E52EC}" destId="{7606089F-8F24-4C81-B18B-81783A9C685E}" srcOrd="0" destOrd="0" presId="urn:microsoft.com/office/officeart/2005/8/layout/arrow3"/>
    <dgm:cxn modelId="{04CA3689-A392-47C5-B07F-0B34913EDCC3}" srcId="{936FEB71-EA2A-4401-AB00-B5F1B2910AFD}" destId="{0D1F67DD-E6B0-4F9F-8B33-C09E9B7C79CA}" srcOrd="0" destOrd="0" parTransId="{2B9384C9-6057-4D9B-8D63-466144B93E71}" sibTransId="{585A36F7-4944-4504-ABE4-E9A173858F71}"/>
    <dgm:cxn modelId="{74095873-2DAA-4C0E-A06B-2ACAB80ADFF4}" type="presOf" srcId="{936FEB71-EA2A-4401-AB00-B5F1B2910AFD}" destId="{D5782270-04EF-4C14-997B-68EE2AF8B02D}" srcOrd="0" destOrd="0" presId="urn:microsoft.com/office/officeart/2005/8/layout/arrow3"/>
    <dgm:cxn modelId="{728112A4-ABF6-409E-A412-D057756250F1}" type="presParOf" srcId="{D5782270-04EF-4C14-997B-68EE2AF8B02D}" destId="{53863C68-BF7A-4909-9431-0CEB621F6072}" srcOrd="0" destOrd="0" presId="urn:microsoft.com/office/officeart/2005/8/layout/arrow3"/>
    <dgm:cxn modelId="{31354177-96D6-436E-9E24-21123EE6A9E2}" type="presParOf" srcId="{D5782270-04EF-4C14-997B-68EE2AF8B02D}" destId="{A13536B8-7371-406E-96A4-04725FFCB7F9}" srcOrd="1" destOrd="0" presId="urn:microsoft.com/office/officeart/2005/8/layout/arrow3"/>
    <dgm:cxn modelId="{DB7ED446-9A00-4DAE-A9AB-EDCBB5D0E212}" type="presParOf" srcId="{D5782270-04EF-4C14-997B-68EE2AF8B02D}" destId="{35508E40-1989-4F13-B50C-79478AD31600}" srcOrd="2" destOrd="0" presId="urn:microsoft.com/office/officeart/2005/8/layout/arrow3"/>
    <dgm:cxn modelId="{D86B23A7-08BF-4C8E-9D64-656BF3E86DAB}" type="presParOf" srcId="{D5782270-04EF-4C14-997B-68EE2AF8B02D}" destId="{10AD3C2B-B3FA-4DA8-9F33-C0704DE9E1B5}" srcOrd="3" destOrd="0" presId="urn:microsoft.com/office/officeart/2005/8/layout/arrow3"/>
    <dgm:cxn modelId="{632A058F-BDED-437F-94DE-5B07D1C3C10F}" type="presParOf" srcId="{D5782270-04EF-4C14-997B-68EE2AF8B02D}" destId="{7606089F-8F24-4C81-B18B-81783A9C685E}" srcOrd="4" destOrd="0" presId="urn:microsoft.com/office/officeart/2005/8/layout/arrow3"/>
  </dgm:cxnLst>
  <dgm:bg>
    <a:solidFill>
      <a:schemeClr val="accent6">
        <a:lumMod val="20000"/>
        <a:lumOff val="80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62166E87-E741-4552-A376-446BD7609E7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5C4819CD-08D5-4D86-9717-F35571D73F05}">
      <dgm:prSet phldrT="[Texto]" custT="1"/>
      <dgm:spPr>
        <a:solidFill>
          <a:schemeClr val="accent6">
            <a:lumMod val="60000"/>
            <a:lumOff val="40000"/>
          </a:schemeClr>
        </a:solidFill>
      </dgm:spPr>
      <dgm:t>
        <a:bodyPr/>
        <a:lstStyle/>
        <a:p>
          <a:pPr algn="l"/>
          <a:r>
            <a:rPr lang="es-CO" sz="2400" dirty="0">
              <a:solidFill>
                <a:schemeClr val="tx2"/>
              </a:solidFill>
            </a:rPr>
            <a:t>Factores Psicosociales </a:t>
          </a:r>
          <a:r>
            <a:rPr lang="es-CO" sz="2400" dirty="0" err="1">
              <a:solidFill>
                <a:schemeClr val="tx2"/>
              </a:solidFill>
            </a:rPr>
            <a:t>Extralaborales</a:t>
          </a:r>
          <a:endParaRPr lang="es-CO" sz="2400" dirty="0">
            <a:solidFill>
              <a:schemeClr val="tx2"/>
            </a:solidFill>
          </a:endParaRPr>
        </a:p>
      </dgm:t>
    </dgm:pt>
    <dgm:pt modelId="{3D2DA56A-FB71-4CE5-93C4-B7BBD64BD330}" type="parTrans" cxnId="{3B7A6695-12C2-463D-BB1E-891FA17A6E59}">
      <dgm:prSet/>
      <dgm:spPr/>
      <dgm:t>
        <a:bodyPr/>
        <a:lstStyle/>
        <a:p>
          <a:endParaRPr lang="es-CO"/>
        </a:p>
      </dgm:t>
    </dgm:pt>
    <dgm:pt modelId="{C1D42A92-0CDD-42BC-8139-50AB43EDF6C4}" type="sibTrans" cxnId="{3B7A6695-12C2-463D-BB1E-891FA17A6E59}">
      <dgm:prSet/>
      <dgm:spPr/>
      <dgm:t>
        <a:bodyPr/>
        <a:lstStyle/>
        <a:p>
          <a:endParaRPr lang="es-CO"/>
        </a:p>
      </dgm:t>
    </dgm:pt>
    <dgm:pt modelId="{0D24885F-8830-4251-8C00-1875C21C5090}">
      <dgm:prSet phldrT="[Texto]" custT="1"/>
      <dgm:spPr/>
      <dgm:t>
        <a:bodyPr/>
        <a:lstStyle/>
        <a:p>
          <a:pPr algn="l"/>
          <a:r>
            <a:rPr lang="es-CO" sz="1800" dirty="0"/>
            <a:t>a) Utilización del tiempo libre</a:t>
          </a:r>
        </a:p>
      </dgm:t>
    </dgm:pt>
    <dgm:pt modelId="{F19322FC-21AA-4C9A-8137-3DF59C376B04}" type="parTrans" cxnId="{91347319-1C6A-43D0-BFD7-7C1B4E3AF728}">
      <dgm:prSet/>
      <dgm:spPr/>
      <dgm:t>
        <a:bodyPr/>
        <a:lstStyle/>
        <a:p>
          <a:endParaRPr lang="es-CO"/>
        </a:p>
      </dgm:t>
    </dgm:pt>
    <dgm:pt modelId="{48A2F428-C222-4B4C-8169-AC0EF72B534D}" type="sibTrans" cxnId="{91347319-1C6A-43D0-BFD7-7C1B4E3AF728}">
      <dgm:prSet/>
      <dgm:spPr/>
      <dgm:t>
        <a:bodyPr/>
        <a:lstStyle/>
        <a:p>
          <a:endParaRPr lang="es-CO"/>
        </a:p>
      </dgm:t>
    </dgm:pt>
    <dgm:pt modelId="{C1C1BA67-B7BA-420B-8381-2DA44F778256}">
      <dgm:prSet phldrT="[Texto]" custT="1"/>
      <dgm:spPr/>
      <dgm:t>
        <a:bodyPr/>
        <a:lstStyle/>
        <a:p>
          <a:pPr algn="l"/>
          <a:r>
            <a:rPr lang="es-CO" sz="1800" dirty="0"/>
            <a:t>b) Tiempo de desplazamiento y medio de transporte utilizado para ir de la casa al trabajo y viceversa.</a:t>
          </a:r>
        </a:p>
      </dgm:t>
    </dgm:pt>
    <dgm:pt modelId="{746C8ACF-F92A-4C44-BE52-66D27B5AE7FB}" type="parTrans" cxnId="{6776918F-EEF0-4FFB-9A88-4189A42C5A53}">
      <dgm:prSet/>
      <dgm:spPr/>
      <dgm:t>
        <a:bodyPr/>
        <a:lstStyle/>
        <a:p>
          <a:endParaRPr lang="es-CO"/>
        </a:p>
      </dgm:t>
    </dgm:pt>
    <dgm:pt modelId="{F89EA8F5-5CB4-474E-AA30-21B35C7B47F0}" type="sibTrans" cxnId="{6776918F-EEF0-4FFB-9A88-4189A42C5A53}">
      <dgm:prSet/>
      <dgm:spPr/>
      <dgm:t>
        <a:bodyPr/>
        <a:lstStyle/>
        <a:p>
          <a:endParaRPr lang="es-CO"/>
        </a:p>
      </dgm:t>
    </dgm:pt>
    <dgm:pt modelId="{EFC4D1E5-D63C-443F-BD85-D0B8412641F9}">
      <dgm:prSet phldrT="[Texto]" custT="1"/>
      <dgm:spPr/>
      <dgm:t>
        <a:bodyPr/>
        <a:lstStyle/>
        <a:p>
          <a:pPr algn="l"/>
          <a:r>
            <a:rPr lang="es-CO" sz="1800" dirty="0"/>
            <a:t>c) Pertenencia a redes de apoyo social: familia, grupos sociales, comunitarios o de salud.</a:t>
          </a:r>
        </a:p>
      </dgm:t>
    </dgm:pt>
    <dgm:pt modelId="{B6B548F3-ACBE-442F-B31E-2CF9606B02E3}" type="parTrans" cxnId="{59EF680E-C4DF-4BAA-9532-F3EAD723692F}">
      <dgm:prSet/>
      <dgm:spPr/>
      <dgm:t>
        <a:bodyPr/>
        <a:lstStyle/>
        <a:p>
          <a:endParaRPr lang="es-CO"/>
        </a:p>
      </dgm:t>
    </dgm:pt>
    <dgm:pt modelId="{52EACD5B-3DD4-44B8-95F8-14C4B5C67794}" type="sibTrans" cxnId="{59EF680E-C4DF-4BAA-9532-F3EAD723692F}">
      <dgm:prSet/>
      <dgm:spPr/>
      <dgm:t>
        <a:bodyPr/>
        <a:lstStyle/>
        <a:p>
          <a:endParaRPr lang="es-CO"/>
        </a:p>
      </dgm:t>
    </dgm:pt>
    <dgm:pt modelId="{0242B602-A70D-4E6C-9E3D-968536B96CF3}">
      <dgm:prSet phldrT="[Texto]" custT="1"/>
      <dgm:spPr/>
      <dgm:t>
        <a:bodyPr/>
        <a:lstStyle/>
        <a:p>
          <a:pPr algn="l"/>
          <a:r>
            <a:rPr lang="es-CO" sz="1800" dirty="0"/>
            <a:t>d) Características de la vivienda: estrato, propia o alquilada, acceso a vías y servicios públicos</a:t>
          </a:r>
        </a:p>
      </dgm:t>
    </dgm:pt>
    <dgm:pt modelId="{2E259955-60CE-49E6-84C7-14B0D1639DFD}" type="parTrans" cxnId="{30D37897-BEBD-4425-99EA-E2EC6228220D}">
      <dgm:prSet/>
      <dgm:spPr/>
      <dgm:t>
        <a:bodyPr/>
        <a:lstStyle/>
        <a:p>
          <a:endParaRPr lang="es-CO"/>
        </a:p>
      </dgm:t>
    </dgm:pt>
    <dgm:pt modelId="{77B4F84A-B578-4C51-94B6-F6200E2FEF72}" type="sibTrans" cxnId="{30D37897-BEBD-4425-99EA-E2EC6228220D}">
      <dgm:prSet/>
      <dgm:spPr/>
      <dgm:t>
        <a:bodyPr/>
        <a:lstStyle/>
        <a:p>
          <a:endParaRPr lang="es-CO"/>
        </a:p>
      </dgm:t>
    </dgm:pt>
    <dgm:pt modelId="{269D9DE3-D3E9-4634-95EF-FE681CE567CE}">
      <dgm:prSet phldrT="[Texto]" custT="1"/>
      <dgm:spPr/>
      <dgm:t>
        <a:bodyPr/>
        <a:lstStyle/>
        <a:p>
          <a:pPr algn="l"/>
          <a:r>
            <a:rPr lang="es-CO" sz="1800" dirty="0"/>
            <a:t>e) Acceso a servicios de salud.</a:t>
          </a:r>
        </a:p>
      </dgm:t>
    </dgm:pt>
    <dgm:pt modelId="{835EF5A0-F1BC-424E-80C0-1B2487406CA8}" type="parTrans" cxnId="{F1B10481-DF97-45F3-A933-04D9C6886760}">
      <dgm:prSet/>
      <dgm:spPr/>
      <dgm:t>
        <a:bodyPr/>
        <a:lstStyle/>
        <a:p>
          <a:endParaRPr lang="es-CO"/>
        </a:p>
      </dgm:t>
    </dgm:pt>
    <dgm:pt modelId="{5B5CC053-D248-41AC-AB7B-76385CD59EAA}" type="sibTrans" cxnId="{F1B10481-DF97-45F3-A933-04D9C6886760}">
      <dgm:prSet/>
      <dgm:spPr/>
      <dgm:t>
        <a:bodyPr/>
        <a:lstStyle/>
        <a:p>
          <a:endParaRPr lang="es-CO"/>
        </a:p>
      </dgm:t>
    </dgm:pt>
    <dgm:pt modelId="{5669D925-24BB-425C-BF77-3001B00CACA1}" type="pres">
      <dgm:prSet presAssocID="{62166E87-E741-4552-A376-446BD7609E72}" presName="diagram" presStyleCnt="0">
        <dgm:presLayoutVars>
          <dgm:chPref val="1"/>
          <dgm:dir/>
          <dgm:animOne val="branch"/>
          <dgm:animLvl val="lvl"/>
          <dgm:resizeHandles/>
        </dgm:presLayoutVars>
      </dgm:prSet>
      <dgm:spPr/>
      <dgm:t>
        <a:bodyPr/>
        <a:lstStyle/>
        <a:p>
          <a:endParaRPr lang="es-ES"/>
        </a:p>
      </dgm:t>
    </dgm:pt>
    <dgm:pt modelId="{76A37A03-ED34-43C9-AF82-BD66B585B830}" type="pres">
      <dgm:prSet presAssocID="{5C4819CD-08D5-4D86-9717-F35571D73F05}" presName="root" presStyleCnt="0"/>
      <dgm:spPr/>
    </dgm:pt>
    <dgm:pt modelId="{7E47D6DA-AE55-42C2-A8B6-E70ACD039601}" type="pres">
      <dgm:prSet presAssocID="{5C4819CD-08D5-4D86-9717-F35571D73F05}" presName="rootComposite" presStyleCnt="0"/>
      <dgm:spPr/>
    </dgm:pt>
    <dgm:pt modelId="{28C3F23B-1055-49B8-BC14-7E1A099D20C7}" type="pres">
      <dgm:prSet presAssocID="{5C4819CD-08D5-4D86-9717-F35571D73F05}" presName="rootText" presStyleLbl="node1" presStyleIdx="0" presStyleCnt="1" custScaleX="696092"/>
      <dgm:spPr/>
      <dgm:t>
        <a:bodyPr/>
        <a:lstStyle/>
        <a:p>
          <a:endParaRPr lang="es-ES"/>
        </a:p>
      </dgm:t>
    </dgm:pt>
    <dgm:pt modelId="{8264B94A-365B-4967-B5F1-C1638C05990F}" type="pres">
      <dgm:prSet presAssocID="{5C4819CD-08D5-4D86-9717-F35571D73F05}" presName="rootConnector" presStyleLbl="node1" presStyleIdx="0" presStyleCnt="1"/>
      <dgm:spPr/>
      <dgm:t>
        <a:bodyPr/>
        <a:lstStyle/>
        <a:p>
          <a:endParaRPr lang="es-ES"/>
        </a:p>
      </dgm:t>
    </dgm:pt>
    <dgm:pt modelId="{D4C7E90C-EDFF-4CC4-9E0B-1F015679F28D}" type="pres">
      <dgm:prSet presAssocID="{5C4819CD-08D5-4D86-9717-F35571D73F05}" presName="childShape" presStyleCnt="0"/>
      <dgm:spPr/>
    </dgm:pt>
    <dgm:pt modelId="{E906E0CA-1EE0-4E16-8D3E-E54E5B4B77BC}" type="pres">
      <dgm:prSet presAssocID="{F19322FC-21AA-4C9A-8137-3DF59C376B04}" presName="Name13" presStyleLbl="parChTrans1D2" presStyleIdx="0" presStyleCnt="5"/>
      <dgm:spPr/>
      <dgm:t>
        <a:bodyPr/>
        <a:lstStyle/>
        <a:p>
          <a:endParaRPr lang="es-ES"/>
        </a:p>
      </dgm:t>
    </dgm:pt>
    <dgm:pt modelId="{88212BF9-B65B-4197-948A-CE526E707DD5}" type="pres">
      <dgm:prSet presAssocID="{0D24885F-8830-4251-8C00-1875C21C5090}" presName="childText" presStyleLbl="bgAcc1" presStyleIdx="0" presStyleCnt="5" custScaleX="728833" custScaleY="175065">
        <dgm:presLayoutVars>
          <dgm:bulletEnabled val="1"/>
        </dgm:presLayoutVars>
      </dgm:prSet>
      <dgm:spPr/>
      <dgm:t>
        <a:bodyPr/>
        <a:lstStyle/>
        <a:p>
          <a:endParaRPr lang="es-ES"/>
        </a:p>
      </dgm:t>
    </dgm:pt>
    <dgm:pt modelId="{BD405AC4-73C5-4B04-A7E5-FD59397D4DEB}" type="pres">
      <dgm:prSet presAssocID="{746C8ACF-F92A-4C44-BE52-66D27B5AE7FB}" presName="Name13" presStyleLbl="parChTrans1D2" presStyleIdx="1" presStyleCnt="5"/>
      <dgm:spPr/>
      <dgm:t>
        <a:bodyPr/>
        <a:lstStyle/>
        <a:p>
          <a:endParaRPr lang="es-ES"/>
        </a:p>
      </dgm:t>
    </dgm:pt>
    <dgm:pt modelId="{C56750F6-4F41-466B-84D9-8E17C66E8B97}" type="pres">
      <dgm:prSet presAssocID="{C1C1BA67-B7BA-420B-8381-2DA44F778256}" presName="childText" presStyleLbl="bgAcc1" presStyleIdx="1" presStyleCnt="5" custScaleX="728833" custScaleY="175065" custLinFactNeighborX="-1060" custLinFactNeighborY="1811">
        <dgm:presLayoutVars>
          <dgm:bulletEnabled val="1"/>
        </dgm:presLayoutVars>
      </dgm:prSet>
      <dgm:spPr/>
      <dgm:t>
        <a:bodyPr/>
        <a:lstStyle/>
        <a:p>
          <a:endParaRPr lang="es-ES"/>
        </a:p>
      </dgm:t>
    </dgm:pt>
    <dgm:pt modelId="{EC16E3A1-9A18-47F7-9C5F-36C4D7394145}" type="pres">
      <dgm:prSet presAssocID="{B6B548F3-ACBE-442F-B31E-2CF9606B02E3}" presName="Name13" presStyleLbl="parChTrans1D2" presStyleIdx="2" presStyleCnt="5"/>
      <dgm:spPr/>
      <dgm:t>
        <a:bodyPr/>
        <a:lstStyle/>
        <a:p>
          <a:endParaRPr lang="es-ES"/>
        </a:p>
      </dgm:t>
    </dgm:pt>
    <dgm:pt modelId="{3BAA3A8E-50BF-476A-A0F6-B8EC219BB37C}" type="pres">
      <dgm:prSet presAssocID="{EFC4D1E5-D63C-443F-BD85-D0B8412641F9}" presName="childText" presStyleLbl="bgAcc1" presStyleIdx="2" presStyleCnt="5" custScaleX="728833" custScaleY="175065">
        <dgm:presLayoutVars>
          <dgm:bulletEnabled val="1"/>
        </dgm:presLayoutVars>
      </dgm:prSet>
      <dgm:spPr/>
      <dgm:t>
        <a:bodyPr/>
        <a:lstStyle/>
        <a:p>
          <a:endParaRPr lang="es-ES"/>
        </a:p>
      </dgm:t>
    </dgm:pt>
    <dgm:pt modelId="{EACE7B2E-AF1F-49E2-BAC8-1F46E624DB47}" type="pres">
      <dgm:prSet presAssocID="{2E259955-60CE-49E6-84C7-14B0D1639DFD}" presName="Name13" presStyleLbl="parChTrans1D2" presStyleIdx="3" presStyleCnt="5"/>
      <dgm:spPr/>
      <dgm:t>
        <a:bodyPr/>
        <a:lstStyle/>
        <a:p>
          <a:endParaRPr lang="es-ES"/>
        </a:p>
      </dgm:t>
    </dgm:pt>
    <dgm:pt modelId="{AD4D1AA3-5BE7-4844-87DC-955BEEEA574B}" type="pres">
      <dgm:prSet presAssocID="{0242B602-A70D-4E6C-9E3D-968536B96CF3}" presName="childText" presStyleLbl="bgAcc1" presStyleIdx="3" presStyleCnt="5" custScaleX="728833" custScaleY="175065">
        <dgm:presLayoutVars>
          <dgm:bulletEnabled val="1"/>
        </dgm:presLayoutVars>
      </dgm:prSet>
      <dgm:spPr/>
      <dgm:t>
        <a:bodyPr/>
        <a:lstStyle/>
        <a:p>
          <a:endParaRPr lang="es-ES"/>
        </a:p>
      </dgm:t>
    </dgm:pt>
    <dgm:pt modelId="{DC8E19C8-9391-4A4D-8D6F-9FA02AEE7F7A}" type="pres">
      <dgm:prSet presAssocID="{835EF5A0-F1BC-424E-80C0-1B2487406CA8}" presName="Name13" presStyleLbl="parChTrans1D2" presStyleIdx="4" presStyleCnt="5"/>
      <dgm:spPr/>
      <dgm:t>
        <a:bodyPr/>
        <a:lstStyle/>
        <a:p>
          <a:endParaRPr lang="es-ES"/>
        </a:p>
      </dgm:t>
    </dgm:pt>
    <dgm:pt modelId="{4A65DDCC-A67E-4DC6-85F1-02B55D9D8348}" type="pres">
      <dgm:prSet presAssocID="{269D9DE3-D3E9-4634-95EF-FE681CE567CE}" presName="childText" presStyleLbl="bgAcc1" presStyleIdx="4" presStyleCnt="5" custScaleX="728833" custScaleY="175065">
        <dgm:presLayoutVars>
          <dgm:bulletEnabled val="1"/>
        </dgm:presLayoutVars>
      </dgm:prSet>
      <dgm:spPr/>
      <dgm:t>
        <a:bodyPr/>
        <a:lstStyle/>
        <a:p>
          <a:endParaRPr lang="es-ES"/>
        </a:p>
      </dgm:t>
    </dgm:pt>
  </dgm:ptLst>
  <dgm:cxnLst>
    <dgm:cxn modelId="{2207D61E-5B4E-4914-99E3-17F1882ABA36}" type="presOf" srcId="{2E259955-60CE-49E6-84C7-14B0D1639DFD}" destId="{EACE7B2E-AF1F-49E2-BAC8-1F46E624DB47}" srcOrd="0" destOrd="0" presId="urn:microsoft.com/office/officeart/2005/8/layout/hierarchy3"/>
    <dgm:cxn modelId="{3B7A6695-12C2-463D-BB1E-891FA17A6E59}" srcId="{62166E87-E741-4552-A376-446BD7609E72}" destId="{5C4819CD-08D5-4D86-9717-F35571D73F05}" srcOrd="0" destOrd="0" parTransId="{3D2DA56A-FB71-4CE5-93C4-B7BBD64BD330}" sibTransId="{C1D42A92-0CDD-42BC-8139-50AB43EDF6C4}"/>
    <dgm:cxn modelId="{91347319-1C6A-43D0-BFD7-7C1B4E3AF728}" srcId="{5C4819CD-08D5-4D86-9717-F35571D73F05}" destId="{0D24885F-8830-4251-8C00-1875C21C5090}" srcOrd="0" destOrd="0" parTransId="{F19322FC-21AA-4C9A-8137-3DF59C376B04}" sibTransId="{48A2F428-C222-4B4C-8169-AC0EF72B534D}"/>
    <dgm:cxn modelId="{59EF680E-C4DF-4BAA-9532-F3EAD723692F}" srcId="{5C4819CD-08D5-4D86-9717-F35571D73F05}" destId="{EFC4D1E5-D63C-443F-BD85-D0B8412641F9}" srcOrd="2" destOrd="0" parTransId="{B6B548F3-ACBE-442F-B31E-2CF9606B02E3}" sibTransId="{52EACD5B-3DD4-44B8-95F8-14C4B5C67794}"/>
    <dgm:cxn modelId="{4EE02F04-31F8-489F-B836-11D12CA9B099}" type="presOf" srcId="{835EF5A0-F1BC-424E-80C0-1B2487406CA8}" destId="{DC8E19C8-9391-4A4D-8D6F-9FA02AEE7F7A}" srcOrd="0" destOrd="0" presId="urn:microsoft.com/office/officeart/2005/8/layout/hierarchy3"/>
    <dgm:cxn modelId="{1626FD48-C334-436B-A559-1855AA9B3123}" type="presOf" srcId="{0D24885F-8830-4251-8C00-1875C21C5090}" destId="{88212BF9-B65B-4197-948A-CE526E707DD5}" srcOrd="0" destOrd="0" presId="urn:microsoft.com/office/officeart/2005/8/layout/hierarchy3"/>
    <dgm:cxn modelId="{02DC853F-68D9-4677-87CC-8F2850630047}" type="presOf" srcId="{B6B548F3-ACBE-442F-B31E-2CF9606B02E3}" destId="{EC16E3A1-9A18-47F7-9C5F-36C4D7394145}" srcOrd="0" destOrd="0" presId="urn:microsoft.com/office/officeart/2005/8/layout/hierarchy3"/>
    <dgm:cxn modelId="{6776918F-EEF0-4FFB-9A88-4189A42C5A53}" srcId="{5C4819CD-08D5-4D86-9717-F35571D73F05}" destId="{C1C1BA67-B7BA-420B-8381-2DA44F778256}" srcOrd="1" destOrd="0" parTransId="{746C8ACF-F92A-4C44-BE52-66D27B5AE7FB}" sibTransId="{F89EA8F5-5CB4-474E-AA30-21B35C7B47F0}"/>
    <dgm:cxn modelId="{F1B10481-DF97-45F3-A933-04D9C6886760}" srcId="{5C4819CD-08D5-4D86-9717-F35571D73F05}" destId="{269D9DE3-D3E9-4634-95EF-FE681CE567CE}" srcOrd="4" destOrd="0" parTransId="{835EF5A0-F1BC-424E-80C0-1B2487406CA8}" sibTransId="{5B5CC053-D248-41AC-AB7B-76385CD59EAA}"/>
    <dgm:cxn modelId="{F589A051-EF30-469E-BA5E-57BDF9407781}" type="presOf" srcId="{0242B602-A70D-4E6C-9E3D-968536B96CF3}" destId="{AD4D1AA3-5BE7-4844-87DC-955BEEEA574B}" srcOrd="0" destOrd="0" presId="urn:microsoft.com/office/officeart/2005/8/layout/hierarchy3"/>
    <dgm:cxn modelId="{1C8E78B4-0E27-4EA9-980A-C4480404DC51}" type="presOf" srcId="{269D9DE3-D3E9-4634-95EF-FE681CE567CE}" destId="{4A65DDCC-A67E-4DC6-85F1-02B55D9D8348}" srcOrd="0" destOrd="0" presId="urn:microsoft.com/office/officeart/2005/8/layout/hierarchy3"/>
    <dgm:cxn modelId="{30D37897-BEBD-4425-99EA-E2EC6228220D}" srcId="{5C4819CD-08D5-4D86-9717-F35571D73F05}" destId="{0242B602-A70D-4E6C-9E3D-968536B96CF3}" srcOrd="3" destOrd="0" parTransId="{2E259955-60CE-49E6-84C7-14B0D1639DFD}" sibTransId="{77B4F84A-B578-4C51-94B6-F6200E2FEF72}"/>
    <dgm:cxn modelId="{4BC5A98C-AC3D-4B77-9E49-574AD46C415E}" type="presOf" srcId="{5C4819CD-08D5-4D86-9717-F35571D73F05}" destId="{28C3F23B-1055-49B8-BC14-7E1A099D20C7}" srcOrd="0" destOrd="0" presId="urn:microsoft.com/office/officeart/2005/8/layout/hierarchy3"/>
    <dgm:cxn modelId="{5E649D8C-C0B0-4E92-96B9-3A321D397D2E}" type="presOf" srcId="{F19322FC-21AA-4C9A-8137-3DF59C376B04}" destId="{E906E0CA-1EE0-4E16-8D3E-E54E5B4B77BC}" srcOrd="0" destOrd="0" presId="urn:microsoft.com/office/officeart/2005/8/layout/hierarchy3"/>
    <dgm:cxn modelId="{D0368113-C25B-4BE4-B9BF-A074E66436D5}" type="presOf" srcId="{5C4819CD-08D5-4D86-9717-F35571D73F05}" destId="{8264B94A-365B-4967-B5F1-C1638C05990F}" srcOrd="1" destOrd="0" presId="urn:microsoft.com/office/officeart/2005/8/layout/hierarchy3"/>
    <dgm:cxn modelId="{4466E6C9-7293-456D-9807-D75798C19270}" type="presOf" srcId="{EFC4D1E5-D63C-443F-BD85-D0B8412641F9}" destId="{3BAA3A8E-50BF-476A-A0F6-B8EC219BB37C}" srcOrd="0" destOrd="0" presId="urn:microsoft.com/office/officeart/2005/8/layout/hierarchy3"/>
    <dgm:cxn modelId="{3C4CE977-35E4-4A8E-837A-7217F93DA62D}" type="presOf" srcId="{62166E87-E741-4552-A376-446BD7609E72}" destId="{5669D925-24BB-425C-BF77-3001B00CACA1}" srcOrd="0" destOrd="0" presId="urn:microsoft.com/office/officeart/2005/8/layout/hierarchy3"/>
    <dgm:cxn modelId="{E042665E-6026-4356-9047-1614B734712F}" type="presOf" srcId="{746C8ACF-F92A-4C44-BE52-66D27B5AE7FB}" destId="{BD405AC4-73C5-4B04-A7E5-FD59397D4DEB}" srcOrd="0" destOrd="0" presId="urn:microsoft.com/office/officeart/2005/8/layout/hierarchy3"/>
    <dgm:cxn modelId="{99A1C397-E87F-4F2D-A9A7-5F46FB955319}" type="presOf" srcId="{C1C1BA67-B7BA-420B-8381-2DA44F778256}" destId="{C56750F6-4F41-466B-84D9-8E17C66E8B97}" srcOrd="0" destOrd="0" presId="urn:microsoft.com/office/officeart/2005/8/layout/hierarchy3"/>
    <dgm:cxn modelId="{89148C75-CCF5-4FAB-A0A5-97AD95BEF7C7}" type="presParOf" srcId="{5669D925-24BB-425C-BF77-3001B00CACA1}" destId="{76A37A03-ED34-43C9-AF82-BD66B585B830}" srcOrd="0" destOrd="0" presId="urn:microsoft.com/office/officeart/2005/8/layout/hierarchy3"/>
    <dgm:cxn modelId="{6E8F9527-2F0C-4FAD-BB31-88BEFBDADEF0}" type="presParOf" srcId="{76A37A03-ED34-43C9-AF82-BD66B585B830}" destId="{7E47D6DA-AE55-42C2-A8B6-E70ACD039601}" srcOrd="0" destOrd="0" presId="urn:microsoft.com/office/officeart/2005/8/layout/hierarchy3"/>
    <dgm:cxn modelId="{3744CD29-91A6-49D1-93A2-D79FE4802F36}" type="presParOf" srcId="{7E47D6DA-AE55-42C2-A8B6-E70ACD039601}" destId="{28C3F23B-1055-49B8-BC14-7E1A099D20C7}" srcOrd="0" destOrd="0" presId="urn:microsoft.com/office/officeart/2005/8/layout/hierarchy3"/>
    <dgm:cxn modelId="{DF65EEC2-E1A1-41B5-A583-692E2F51B957}" type="presParOf" srcId="{7E47D6DA-AE55-42C2-A8B6-E70ACD039601}" destId="{8264B94A-365B-4967-B5F1-C1638C05990F}" srcOrd="1" destOrd="0" presId="urn:microsoft.com/office/officeart/2005/8/layout/hierarchy3"/>
    <dgm:cxn modelId="{DFFA088E-A39F-4CC9-997D-1F69EA1C4440}" type="presParOf" srcId="{76A37A03-ED34-43C9-AF82-BD66B585B830}" destId="{D4C7E90C-EDFF-4CC4-9E0B-1F015679F28D}" srcOrd="1" destOrd="0" presId="urn:microsoft.com/office/officeart/2005/8/layout/hierarchy3"/>
    <dgm:cxn modelId="{01BD7A3C-4C20-406D-AA70-C7A85B0F94EC}" type="presParOf" srcId="{D4C7E90C-EDFF-4CC4-9E0B-1F015679F28D}" destId="{E906E0CA-1EE0-4E16-8D3E-E54E5B4B77BC}" srcOrd="0" destOrd="0" presId="urn:microsoft.com/office/officeart/2005/8/layout/hierarchy3"/>
    <dgm:cxn modelId="{1958BD9A-606C-4333-9B8E-E04DEEA52545}" type="presParOf" srcId="{D4C7E90C-EDFF-4CC4-9E0B-1F015679F28D}" destId="{88212BF9-B65B-4197-948A-CE526E707DD5}" srcOrd="1" destOrd="0" presId="urn:microsoft.com/office/officeart/2005/8/layout/hierarchy3"/>
    <dgm:cxn modelId="{D4980A11-A703-44BF-B8E9-AEBF3F170C45}" type="presParOf" srcId="{D4C7E90C-EDFF-4CC4-9E0B-1F015679F28D}" destId="{BD405AC4-73C5-4B04-A7E5-FD59397D4DEB}" srcOrd="2" destOrd="0" presId="urn:microsoft.com/office/officeart/2005/8/layout/hierarchy3"/>
    <dgm:cxn modelId="{A218447D-13F5-4B3F-ABFA-128637E15389}" type="presParOf" srcId="{D4C7E90C-EDFF-4CC4-9E0B-1F015679F28D}" destId="{C56750F6-4F41-466B-84D9-8E17C66E8B97}" srcOrd="3" destOrd="0" presId="urn:microsoft.com/office/officeart/2005/8/layout/hierarchy3"/>
    <dgm:cxn modelId="{5293521E-B12A-475F-A26D-3848A7AE4BDB}" type="presParOf" srcId="{D4C7E90C-EDFF-4CC4-9E0B-1F015679F28D}" destId="{EC16E3A1-9A18-47F7-9C5F-36C4D7394145}" srcOrd="4" destOrd="0" presId="urn:microsoft.com/office/officeart/2005/8/layout/hierarchy3"/>
    <dgm:cxn modelId="{D6309C0A-4FA7-4823-B7D2-21C8EB0B95BF}" type="presParOf" srcId="{D4C7E90C-EDFF-4CC4-9E0B-1F015679F28D}" destId="{3BAA3A8E-50BF-476A-A0F6-B8EC219BB37C}" srcOrd="5" destOrd="0" presId="urn:microsoft.com/office/officeart/2005/8/layout/hierarchy3"/>
    <dgm:cxn modelId="{1EA9A6F6-74F1-49F4-BE86-0A24BD0091D1}" type="presParOf" srcId="{D4C7E90C-EDFF-4CC4-9E0B-1F015679F28D}" destId="{EACE7B2E-AF1F-49E2-BAC8-1F46E624DB47}" srcOrd="6" destOrd="0" presId="urn:microsoft.com/office/officeart/2005/8/layout/hierarchy3"/>
    <dgm:cxn modelId="{B3B4A0C1-1AF7-4E1B-8263-F88075810F8D}" type="presParOf" srcId="{D4C7E90C-EDFF-4CC4-9E0B-1F015679F28D}" destId="{AD4D1AA3-5BE7-4844-87DC-955BEEEA574B}" srcOrd="7" destOrd="0" presId="urn:microsoft.com/office/officeart/2005/8/layout/hierarchy3"/>
    <dgm:cxn modelId="{624E7966-9C02-4932-94FB-A13FAF6E8D6D}" type="presParOf" srcId="{D4C7E90C-EDFF-4CC4-9E0B-1F015679F28D}" destId="{DC8E19C8-9391-4A4D-8D6F-9FA02AEE7F7A}" srcOrd="8" destOrd="0" presId="urn:microsoft.com/office/officeart/2005/8/layout/hierarchy3"/>
    <dgm:cxn modelId="{95FDDA31-49C1-41B6-A148-EDE91A3ACB60}" type="presParOf" srcId="{D4C7E90C-EDFF-4CC4-9E0B-1F015679F28D}" destId="{4A65DDCC-A67E-4DC6-85F1-02B55D9D8348}"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62166E87-E741-4552-A376-446BD7609E7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5C4819CD-08D5-4D86-9717-F35571D73F05}">
      <dgm:prSet phldrT="[Texto]" custT="1"/>
      <dgm:spPr>
        <a:solidFill>
          <a:schemeClr val="accent4">
            <a:lumMod val="75000"/>
          </a:schemeClr>
        </a:solidFill>
      </dgm:spPr>
      <dgm:t>
        <a:bodyPr/>
        <a:lstStyle/>
        <a:p>
          <a:pPr algn="l"/>
          <a:r>
            <a:rPr lang="es-CO" sz="2400" dirty="0"/>
            <a:t>Condiciones Individuales</a:t>
          </a:r>
        </a:p>
      </dgm:t>
    </dgm:pt>
    <dgm:pt modelId="{3D2DA56A-FB71-4CE5-93C4-B7BBD64BD330}" type="parTrans" cxnId="{3B7A6695-12C2-463D-BB1E-891FA17A6E59}">
      <dgm:prSet/>
      <dgm:spPr/>
      <dgm:t>
        <a:bodyPr/>
        <a:lstStyle/>
        <a:p>
          <a:endParaRPr lang="es-CO"/>
        </a:p>
      </dgm:t>
    </dgm:pt>
    <dgm:pt modelId="{C1D42A92-0CDD-42BC-8139-50AB43EDF6C4}" type="sibTrans" cxnId="{3B7A6695-12C2-463D-BB1E-891FA17A6E59}">
      <dgm:prSet/>
      <dgm:spPr/>
      <dgm:t>
        <a:bodyPr/>
        <a:lstStyle/>
        <a:p>
          <a:endParaRPr lang="es-CO"/>
        </a:p>
      </dgm:t>
    </dgm:pt>
    <dgm:pt modelId="{0D24885F-8830-4251-8C00-1875C21C5090}">
      <dgm:prSet phldrT="[Texto]" custT="1"/>
      <dgm:spPr/>
      <dgm:t>
        <a:bodyPr/>
        <a:lstStyle/>
        <a:p>
          <a:pPr algn="l"/>
          <a:r>
            <a:rPr lang="es-CO" sz="1800" dirty="0"/>
            <a:t>a) Información sociodemográfica actualizada (anual) : sexo, edad, escolaridad, convivencia en pareja, número de personas a cargo, ocupación, área de trabajo, cargo, tiempo de antigüedad en el cargo.</a:t>
          </a:r>
        </a:p>
      </dgm:t>
    </dgm:pt>
    <dgm:pt modelId="{F19322FC-21AA-4C9A-8137-3DF59C376B04}" type="parTrans" cxnId="{91347319-1C6A-43D0-BFD7-7C1B4E3AF728}">
      <dgm:prSet/>
      <dgm:spPr/>
      <dgm:t>
        <a:bodyPr/>
        <a:lstStyle/>
        <a:p>
          <a:endParaRPr lang="es-CO"/>
        </a:p>
      </dgm:t>
    </dgm:pt>
    <dgm:pt modelId="{48A2F428-C222-4B4C-8169-AC0EF72B534D}" type="sibTrans" cxnId="{91347319-1C6A-43D0-BFD7-7C1B4E3AF728}">
      <dgm:prSet/>
      <dgm:spPr/>
      <dgm:t>
        <a:bodyPr/>
        <a:lstStyle/>
        <a:p>
          <a:endParaRPr lang="es-CO"/>
        </a:p>
      </dgm:t>
    </dgm:pt>
    <dgm:pt modelId="{C1C1BA67-B7BA-420B-8381-2DA44F778256}">
      <dgm:prSet phldrT="[Texto]" custT="1"/>
      <dgm:spPr/>
      <dgm:t>
        <a:bodyPr/>
        <a:lstStyle/>
        <a:p>
          <a:pPr algn="l"/>
          <a:r>
            <a:rPr lang="es-CO" sz="1800" dirty="0"/>
            <a:t>b) Características de personalidad y estilos de afrontamiento</a:t>
          </a:r>
        </a:p>
      </dgm:t>
    </dgm:pt>
    <dgm:pt modelId="{746C8ACF-F92A-4C44-BE52-66D27B5AE7FB}" type="parTrans" cxnId="{6776918F-EEF0-4FFB-9A88-4189A42C5A53}">
      <dgm:prSet/>
      <dgm:spPr/>
      <dgm:t>
        <a:bodyPr/>
        <a:lstStyle/>
        <a:p>
          <a:endParaRPr lang="es-CO"/>
        </a:p>
      </dgm:t>
    </dgm:pt>
    <dgm:pt modelId="{F89EA8F5-5CB4-474E-AA30-21B35C7B47F0}" type="sibTrans" cxnId="{6776918F-EEF0-4FFB-9A88-4189A42C5A53}">
      <dgm:prSet/>
      <dgm:spPr/>
      <dgm:t>
        <a:bodyPr/>
        <a:lstStyle/>
        <a:p>
          <a:endParaRPr lang="es-CO"/>
        </a:p>
      </dgm:t>
    </dgm:pt>
    <dgm:pt modelId="{EFC4D1E5-D63C-443F-BD85-D0B8412641F9}">
      <dgm:prSet phldrT="[Texto]" custT="1"/>
      <dgm:spPr/>
      <dgm:t>
        <a:bodyPr/>
        <a:lstStyle/>
        <a:p>
          <a:pPr algn="l"/>
          <a:r>
            <a:rPr lang="es-CO" sz="1800" dirty="0"/>
            <a:t>c) Condiciones de salud evaluadas con los</a:t>
          </a:r>
        </a:p>
      </dgm:t>
    </dgm:pt>
    <dgm:pt modelId="{B6B548F3-ACBE-442F-B31E-2CF9606B02E3}" type="parTrans" cxnId="{59EF680E-C4DF-4BAA-9532-F3EAD723692F}">
      <dgm:prSet/>
      <dgm:spPr/>
      <dgm:t>
        <a:bodyPr/>
        <a:lstStyle/>
        <a:p>
          <a:endParaRPr lang="es-CO"/>
        </a:p>
      </dgm:t>
    </dgm:pt>
    <dgm:pt modelId="{52EACD5B-3DD4-44B8-95F8-14C4B5C67794}" type="sibTrans" cxnId="{59EF680E-C4DF-4BAA-9532-F3EAD723692F}">
      <dgm:prSet/>
      <dgm:spPr/>
      <dgm:t>
        <a:bodyPr/>
        <a:lstStyle/>
        <a:p>
          <a:endParaRPr lang="es-CO"/>
        </a:p>
      </dgm:t>
    </dgm:pt>
    <dgm:pt modelId="{5669D925-24BB-425C-BF77-3001B00CACA1}" type="pres">
      <dgm:prSet presAssocID="{62166E87-E741-4552-A376-446BD7609E72}" presName="diagram" presStyleCnt="0">
        <dgm:presLayoutVars>
          <dgm:chPref val="1"/>
          <dgm:dir/>
          <dgm:animOne val="branch"/>
          <dgm:animLvl val="lvl"/>
          <dgm:resizeHandles/>
        </dgm:presLayoutVars>
      </dgm:prSet>
      <dgm:spPr/>
      <dgm:t>
        <a:bodyPr/>
        <a:lstStyle/>
        <a:p>
          <a:endParaRPr lang="es-ES"/>
        </a:p>
      </dgm:t>
    </dgm:pt>
    <dgm:pt modelId="{76A37A03-ED34-43C9-AF82-BD66B585B830}" type="pres">
      <dgm:prSet presAssocID="{5C4819CD-08D5-4D86-9717-F35571D73F05}" presName="root" presStyleCnt="0"/>
      <dgm:spPr/>
    </dgm:pt>
    <dgm:pt modelId="{7E47D6DA-AE55-42C2-A8B6-E70ACD039601}" type="pres">
      <dgm:prSet presAssocID="{5C4819CD-08D5-4D86-9717-F35571D73F05}" presName="rootComposite" presStyleCnt="0"/>
      <dgm:spPr/>
    </dgm:pt>
    <dgm:pt modelId="{28C3F23B-1055-49B8-BC14-7E1A099D20C7}" type="pres">
      <dgm:prSet presAssocID="{5C4819CD-08D5-4D86-9717-F35571D73F05}" presName="rootText" presStyleLbl="node1" presStyleIdx="0" presStyleCnt="1" custScaleX="382526"/>
      <dgm:spPr/>
      <dgm:t>
        <a:bodyPr/>
        <a:lstStyle/>
        <a:p>
          <a:endParaRPr lang="es-ES"/>
        </a:p>
      </dgm:t>
    </dgm:pt>
    <dgm:pt modelId="{8264B94A-365B-4967-B5F1-C1638C05990F}" type="pres">
      <dgm:prSet presAssocID="{5C4819CD-08D5-4D86-9717-F35571D73F05}" presName="rootConnector" presStyleLbl="node1" presStyleIdx="0" presStyleCnt="1"/>
      <dgm:spPr/>
      <dgm:t>
        <a:bodyPr/>
        <a:lstStyle/>
        <a:p>
          <a:endParaRPr lang="es-ES"/>
        </a:p>
      </dgm:t>
    </dgm:pt>
    <dgm:pt modelId="{D4C7E90C-EDFF-4CC4-9E0B-1F015679F28D}" type="pres">
      <dgm:prSet presAssocID="{5C4819CD-08D5-4D86-9717-F35571D73F05}" presName="childShape" presStyleCnt="0"/>
      <dgm:spPr/>
    </dgm:pt>
    <dgm:pt modelId="{E906E0CA-1EE0-4E16-8D3E-E54E5B4B77BC}" type="pres">
      <dgm:prSet presAssocID="{F19322FC-21AA-4C9A-8137-3DF59C376B04}" presName="Name13" presStyleLbl="parChTrans1D2" presStyleIdx="0" presStyleCnt="3"/>
      <dgm:spPr/>
      <dgm:t>
        <a:bodyPr/>
        <a:lstStyle/>
        <a:p>
          <a:endParaRPr lang="es-ES"/>
        </a:p>
      </dgm:t>
    </dgm:pt>
    <dgm:pt modelId="{88212BF9-B65B-4197-948A-CE526E707DD5}" type="pres">
      <dgm:prSet presAssocID="{0D24885F-8830-4251-8C00-1875C21C5090}" presName="childText" presStyleLbl="bgAcc1" presStyleIdx="0" presStyleCnt="3" custScaleX="824993" custScaleY="280886">
        <dgm:presLayoutVars>
          <dgm:bulletEnabled val="1"/>
        </dgm:presLayoutVars>
      </dgm:prSet>
      <dgm:spPr/>
      <dgm:t>
        <a:bodyPr/>
        <a:lstStyle/>
        <a:p>
          <a:endParaRPr lang="es-ES"/>
        </a:p>
      </dgm:t>
    </dgm:pt>
    <dgm:pt modelId="{BD405AC4-73C5-4B04-A7E5-FD59397D4DEB}" type="pres">
      <dgm:prSet presAssocID="{746C8ACF-F92A-4C44-BE52-66D27B5AE7FB}" presName="Name13" presStyleLbl="parChTrans1D2" presStyleIdx="1" presStyleCnt="3"/>
      <dgm:spPr/>
      <dgm:t>
        <a:bodyPr/>
        <a:lstStyle/>
        <a:p>
          <a:endParaRPr lang="es-ES"/>
        </a:p>
      </dgm:t>
    </dgm:pt>
    <dgm:pt modelId="{C56750F6-4F41-466B-84D9-8E17C66E8B97}" type="pres">
      <dgm:prSet presAssocID="{C1C1BA67-B7BA-420B-8381-2DA44F778256}" presName="childText" presStyleLbl="bgAcc1" presStyleIdx="1" presStyleCnt="3" custScaleX="824993" custScaleY="280886">
        <dgm:presLayoutVars>
          <dgm:bulletEnabled val="1"/>
        </dgm:presLayoutVars>
      </dgm:prSet>
      <dgm:spPr/>
      <dgm:t>
        <a:bodyPr/>
        <a:lstStyle/>
        <a:p>
          <a:endParaRPr lang="es-ES"/>
        </a:p>
      </dgm:t>
    </dgm:pt>
    <dgm:pt modelId="{EC16E3A1-9A18-47F7-9C5F-36C4D7394145}" type="pres">
      <dgm:prSet presAssocID="{B6B548F3-ACBE-442F-B31E-2CF9606B02E3}" presName="Name13" presStyleLbl="parChTrans1D2" presStyleIdx="2" presStyleCnt="3"/>
      <dgm:spPr/>
      <dgm:t>
        <a:bodyPr/>
        <a:lstStyle/>
        <a:p>
          <a:endParaRPr lang="es-ES"/>
        </a:p>
      </dgm:t>
    </dgm:pt>
    <dgm:pt modelId="{3BAA3A8E-50BF-476A-A0F6-B8EC219BB37C}" type="pres">
      <dgm:prSet presAssocID="{EFC4D1E5-D63C-443F-BD85-D0B8412641F9}" presName="childText" presStyleLbl="bgAcc1" presStyleIdx="2" presStyleCnt="3" custScaleX="824993" custScaleY="280886">
        <dgm:presLayoutVars>
          <dgm:bulletEnabled val="1"/>
        </dgm:presLayoutVars>
      </dgm:prSet>
      <dgm:spPr/>
      <dgm:t>
        <a:bodyPr/>
        <a:lstStyle/>
        <a:p>
          <a:endParaRPr lang="es-ES"/>
        </a:p>
      </dgm:t>
    </dgm:pt>
  </dgm:ptLst>
  <dgm:cxnLst>
    <dgm:cxn modelId="{1C433597-6B12-4C2D-9853-477FFC689C53}" type="presOf" srcId="{B6B548F3-ACBE-442F-B31E-2CF9606B02E3}" destId="{EC16E3A1-9A18-47F7-9C5F-36C4D7394145}" srcOrd="0" destOrd="0" presId="urn:microsoft.com/office/officeart/2005/8/layout/hierarchy3"/>
    <dgm:cxn modelId="{91347319-1C6A-43D0-BFD7-7C1B4E3AF728}" srcId="{5C4819CD-08D5-4D86-9717-F35571D73F05}" destId="{0D24885F-8830-4251-8C00-1875C21C5090}" srcOrd="0" destOrd="0" parTransId="{F19322FC-21AA-4C9A-8137-3DF59C376B04}" sibTransId="{48A2F428-C222-4B4C-8169-AC0EF72B534D}"/>
    <dgm:cxn modelId="{3B7A6695-12C2-463D-BB1E-891FA17A6E59}" srcId="{62166E87-E741-4552-A376-446BD7609E72}" destId="{5C4819CD-08D5-4D86-9717-F35571D73F05}" srcOrd="0" destOrd="0" parTransId="{3D2DA56A-FB71-4CE5-93C4-B7BBD64BD330}" sibTransId="{C1D42A92-0CDD-42BC-8139-50AB43EDF6C4}"/>
    <dgm:cxn modelId="{31065113-EF77-485D-931A-BE4BFE07A21E}" type="presOf" srcId="{746C8ACF-F92A-4C44-BE52-66D27B5AE7FB}" destId="{BD405AC4-73C5-4B04-A7E5-FD59397D4DEB}" srcOrd="0" destOrd="0" presId="urn:microsoft.com/office/officeart/2005/8/layout/hierarchy3"/>
    <dgm:cxn modelId="{20FB9B7F-EF46-4722-8A9F-55B2FFE1593B}" type="presOf" srcId="{5C4819CD-08D5-4D86-9717-F35571D73F05}" destId="{8264B94A-365B-4967-B5F1-C1638C05990F}" srcOrd="1" destOrd="0" presId="urn:microsoft.com/office/officeart/2005/8/layout/hierarchy3"/>
    <dgm:cxn modelId="{59EF680E-C4DF-4BAA-9532-F3EAD723692F}" srcId="{5C4819CD-08D5-4D86-9717-F35571D73F05}" destId="{EFC4D1E5-D63C-443F-BD85-D0B8412641F9}" srcOrd="2" destOrd="0" parTransId="{B6B548F3-ACBE-442F-B31E-2CF9606B02E3}" sibTransId="{52EACD5B-3DD4-44B8-95F8-14C4B5C67794}"/>
    <dgm:cxn modelId="{1A6EEEA6-3A34-49AB-A711-2ABFB20C4337}" type="presOf" srcId="{EFC4D1E5-D63C-443F-BD85-D0B8412641F9}" destId="{3BAA3A8E-50BF-476A-A0F6-B8EC219BB37C}" srcOrd="0" destOrd="0" presId="urn:microsoft.com/office/officeart/2005/8/layout/hierarchy3"/>
    <dgm:cxn modelId="{6776918F-EEF0-4FFB-9A88-4189A42C5A53}" srcId="{5C4819CD-08D5-4D86-9717-F35571D73F05}" destId="{C1C1BA67-B7BA-420B-8381-2DA44F778256}" srcOrd="1" destOrd="0" parTransId="{746C8ACF-F92A-4C44-BE52-66D27B5AE7FB}" sibTransId="{F89EA8F5-5CB4-474E-AA30-21B35C7B47F0}"/>
    <dgm:cxn modelId="{708446B7-EE31-4D28-B810-9CAE1154056C}" type="presOf" srcId="{F19322FC-21AA-4C9A-8137-3DF59C376B04}" destId="{E906E0CA-1EE0-4E16-8D3E-E54E5B4B77BC}" srcOrd="0" destOrd="0" presId="urn:microsoft.com/office/officeart/2005/8/layout/hierarchy3"/>
    <dgm:cxn modelId="{56D4A5BF-D9FE-4D60-ACA5-43EDD8435196}" type="presOf" srcId="{62166E87-E741-4552-A376-446BD7609E72}" destId="{5669D925-24BB-425C-BF77-3001B00CACA1}" srcOrd="0" destOrd="0" presId="urn:microsoft.com/office/officeart/2005/8/layout/hierarchy3"/>
    <dgm:cxn modelId="{62334CCA-A2EA-4339-96F3-98F7AF834933}" type="presOf" srcId="{C1C1BA67-B7BA-420B-8381-2DA44F778256}" destId="{C56750F6-4F41-466B-84D9-8E17C66E8B97}" srcOrd="0" destOrd="0" presId="urn:microsoft.com/office/officeart/2005/8/layout/hierarchy3"/>
    <dgm:cxn modelId="{3AC5746E-5E70-4255-AFBB-D86D7C169D1F}" type="presOf" srcId="{0D24885F-8830-4251-8C00-1875C21C5090}" destId="{88212BF9-B65B-4197-948A-CE526E707DD5}" srcOrd="0" destOrd="0" presId="urn:microsoft.com/office/officeart/2005/8/layout/hierarchy3"/>
    <dgm:cxn modelId="{378E5C01-45BC-4A8A-8C5C-9053F4C7E150}" type="presOf" srcId="{5C4819CD-08D5-4D86-9717-F35571D73F05}" destId="{28C3F23B-1055-49B8-BC14-7E1A099D20C7}" srcOrd="0" destOrd="0" presId="urn:microsoft.com/office/officeart/2005/8/layout/hierarchy3"/>
    <dgm:cxn modelId="{E24A0F4E-6850-442C-AAB7-EC9688D640D9}" type="presParOf" srcId="{5669D925-24BB-425C-BF77-3001B00CACA1}" destId="{76A37A03-ED34-43C9-AF82-BD66B585B830}" srcOrd="0" destOrd="0" presId="urn:microsoft.com/office/officeart/2005/8/layout/hierarchy3"/>
    <dgm:cxn modelId="{A56B9A20-1C01-4D98-948D-CE77D1E6F569}" type="presParOf" srcId="{76A37A03-ED34-43C9-AF82-BD66B585B830}" destId="{7E47D6DA-AE55-42C2-A8B6-E70ACD039601}" srcOrd="0" destOrd="0" presId="urn:microsoft.com/office/officeart/2005/8/layout/hierarchy3"/>
    <dgm:cxn modelId="{42B4F75B-1241-4606-B089-20A7548F515E}" type="presParOf" srcId="{7E47D6DA-AE55-42C2-A8B6-E70ACD039601}" destId="{28C3F23B-1055-49B8-BC14-7E1A099D20C7}" srcOrd="0" destOrd="0" presId="urn:microsoft.com/office/officeart/2005/8/layout/hierarchy3"/>
    <dgm:cxn modelId="{DC6EF9C4-00E8-4E49-8CA6-56B815BC2C2F}" type="presParOf" srcId="{7E47D6DA-AE55-42C2-A8B6-E70ACD039601}" destId="{8264B94A-365B-4967-B5F1-C1638C05990F}" srcOrd="1" destOrd="0" presId="urn:microsoft.com/office/officeart/2005/8/layout/hierarchy3"/>
    <dgm:cxn modelId="{AA7F0156-593E-4853-9F19-E242C20379EC}" type="presParOf" srcId="{76A37A03-ED34-43C9-AF82-BD66B585B830}" destId="{D4C7E90C-EDFF-4CC4-9E0B-1F015679F28D}" srcOrd="1" destOrd="0" presId="urn:microsoft.com/office/officeart/2005/8/layout/hierarchy3"/>
    <dgm:cxn modelId="{D21DBCEB-90CE-4F4A-A714-DA1A4010F9B6}" type="presParOf" srcId="{D4C7E90C-EDFF-4CC4-9E0B-1F015679F28D}" destId="{E906E0CA-1EE0-4E16-8D3E-E54E5B4B77BC}" srcOrd="0" destOrd="0" presId="urn:microsoft.com/office/officeart/2005/8/layout/hierarchy3"/>
    <dgm:cxn modelId="{EB4D93A7-2FD7-482D-8B7D-59991E08CD44}" type="presParOf" srcId="{D4C7E90C-EDFF-4CC4-9E0B-1F015679F28D}" destId="{88212BF9-B65B-4197-948A-CE526E707DD5}" srcOrd="1" destOrd="0" presId="urn:microsoft.com/office/officeart/2005/8/layout/hierarchy3"/>
    <dgm:cxn modelId="{0E2D9744-B523-4147-9F38-DD5F3677B1DF}" type="presParOf" srcId="{D4C7E90C-EDFF-4CC4-9E0B-1F015679F28D}" destId="{BD405AC4-73C5-4B04-A7E5-FD59397D4DEB}" srcOrd="2" destOrd="0" presId="urn:microsoft.com/office/officeart/2005/8/layout/hierarchy3"/>
    <dgm:cxn modelId="{93737834-DF46-413B-AA27-05A6827CAFA4}" type="presParOf" srcId="{D4C7E90C-EDFF-4CC4-9E0B-1F015679F28D}" destId="{C56750F6-4F41-466B-84D9-8E17C66E8B97}" srcOrd="3" destOrd="0" presId="urn:microsoft.com/office/officeart/2005/8/layout/hierarchy3"/>
    <dgm:cxn modelId="{A866F28F-44EC-4FEC-B9D7-BDABCFB8B63B}" type="presParOf" srcId="{D4C7E90C-EDFF-4CC4-9E0B-1F015679F28D}" destId="{EC16E3A1-9A18-47F7-9C5F-36C4D7394145}" srcOrd="4" destOrd="0" presId="urn:microsoft.com/office/officeart/2005/8/layout/hierarchy3"/>
    <dgm:cxn modelId="{C44410CB-3B69-4AC1-A8A5-F7B4A0B92875}" type="presParOf" srcId="{D4C7E90C-EDFF-4CC4-9E0B-1F015679F28D}" destId="{3BAA3A8E-50BF-476A-A0F6-B8EC219BB37C}"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897CF59A-3A42-2C44-8DDA-20026EF1CF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01AEE8B4-65D8-8146-A483-134089738625}">
      <dgm:prSet/>
      <dgm:spPr/>
      <dgm:t>
        <a:bodyPr/>
        <a:lstStyle/>
        <a:p>
          <a:r>
            <a:rPr lang="es-ES" b="1" dirty="0">
              <a:solidFill>
                <a:schemeClr val="tx1"/>
              </a:solidFill>
            </a:rPr>
            <a:t>Fuentes de </a:t>
          </a:r>
          <a:r>
            <a:rPr lang="es-ES" b="1" dirty="0" err="1">
              <a:solidFill>
                <a:schemeClr val="tx1"/>
              </a:solidFill>
            </a:rPr>
            <a:t>información</a:t>
          </a:r>
          <a:r>
            <a:rPr lang="es-ES" b="1" dirty="0">
              <a:solidFill>
                <a:schemeClr val="tx1"/>
              </a:solidFill>
            </a:rPr>
            <a:t>:</a:t>
          </a:r>
          <a:endParaRPr lang="es-CO" dirty="0">
            <a:solidFill>
              <a:schemeClr val="tx1"/>
            </a:solidFill>
          </a:endParaRPr>
        </a:p>
      </dgm:t>
    </dgm:pt>
    <dgm:pt modelId="{6A6D0BF5-D2A8-D34F-BB23-F1DF70DA4CDF}" type="parTrans" cxnId="{335153E4-21B3-7344-98FC-FF1034D9507E}">
      <dgm:prSet/>
      <dgm:spPr/>
      <dgm:t>
        <a:bodyPr/>
        <a:lstStyle/>
        <a:p>
          <a:endParaRPr lang="es-MX">
            <a:solidFill>
              <a:schemeClr val="tx1"/>
            </a:solidFill>
          </a:endParaRPr>
        </a:p>
      </dgm:t>
    </dgm:pt>
    <dgm:pt modelId="{6B447360-EDAB-FA41-9001-D1B8FE71DA30}" type="sibTrans" cxnId="{335153E4-21B3-7344-98FC-FF1034D9507E}">
      <dgm:prSet/>
      <dgm:spPr/>
      <dgm:t>
        <a:bodyPr/>
        <a:lstStyle/>
        <a:p>
          <a:endParaRPr lang="es-MX">
            <a:solidFill>
              <a:schemeClr val="tx1"/>
            </a:solidFill>
          </a:endParaRPr>
        </a:p>
      </dgm:t>
    </dgm:pt>
    <dgm:pt modelId="{87B5D9C1-398E-7249-959C-0D13577C8706}">
      <dgm:prSet/>
      <dgm:spPr/>
      <dgm:t>
        <a:bodyPr/>
        <a:lstStyle/>
        <a:p>
          <a:r>
            <a:rPr lang="es-ES" b="1">
              <a:solidFill>
                <a:schemeClr val="tx1"/>
              </a:solidFill>
            </a:rPr>
            <a:t>Instrumentos de valoración </a:t>
          </a:r>
          <a:r>
            <a:rPr lang="es-ES">
              <a:solidFill>
                <a:schemeClr val="tx1"/>
              </a:solidFill>
            </a:rPr>
            <a:t>: </a:t>
          </a:r>
          <a:endParaRPr lang="es-CO">
            <a:solidFill>
              <a:schemeClr val="tx1"/>
            </a:solidFill>
          </a:endParaRPr>
        </a:p>
      </dgm:t>
    </dgm:pt>
    <dgm:pt modelId="{690032BF-0953-0C4D-8A48-19ACCDB9D5C2}" type="parTrans" cxnId="{FE6307A1-FE54-AE47-BCF7-2F30B5B81ED1}">
      <dgm:prSet/>
      <dgm:spPr/>
      <dgm:t>
        <a:bodyPr/>
        <a:lstStyle/>
        <a:p>
          <a:endParaRPr lang="es-MX">
            <a:solidFill>
              <a:schemeClr val="tx1"/>
            </a:solidFill>
          </a:endParaRPr>
        </a:p>
      </dgm:t>
    </dgm:pt>
    <dgm:pt modelId="{AF4E2ABA-E7CD-754F-A267-DC1EBC9B5EE8}" type="sibTrans" cxnId="{FE6307A1-FE54-AE47-BCF7-2F30B5B81ED1}">
      <dgm:prSet/>
      <dgm:spPr/>
      <dgm:t>
        <a:bodyPr/>
        <a:lstStyle/>
        <a:p>
          <a:endParaRPr lang="es-MX">
            <a:solidFill>
              <a:schemeClr val="tx1"/>
            </a:solidFill>
          </a:endParaRPr>
        </a:p>
      </dgm:t>
    </dgm:pt>
    <dgm:pt modelId="{6370DCF2-05A7-9543-BA90-9E7C240832D7}">
      <dgm:prSet/>
      <dgm:spPr/>
      <dgm:t>
        <a:bodyPr/>
        <a:lstStyle/>
        <a:p>
          <a:r>
            <a:rPr lang="es-CO" b="1" dirty="0">
              <a:solidFill>
                <a:schemeClr val="tx1"/>
              </a:solidFill>
            </a:rPr>
            <a:t>Cuestionarios de valoración de factores psicosociales: </a:t>
          </a:r>
          <a:r>
            <a:rPr lang="es-CO" dirty="0">
              <a:solidFill>
                <a:schemeClr val="tx1"/>
              </a:solidFill>
            </a:rPr>
            <a:t>Intralaboral de la Batería de Instrumentos para la Evaluación de Factores de Riesgo Psicosocial . </a:t>
          </a:r>
        </a:p>
      </dgm:t>
    </dgm:pt>
    <dgm:pt modelId="{88466BC9-2BD0-BF41-8910-DF7B295A29A0}" type="parTrans" cxnId="{1B3A1CB2-1F12-FE43-A9F9-F6FA10906F25}">
      <dgm:prSet/>
      <dgm:spPr/>
      <dgm:t>
        <a:bodyPr/>
        <a:lstStyle/>
        <a:p>
          <a:endParaRPr lang="es-MX">
            <a:solidFill>
              <a:schemeClr val="tx1"/>
            </a:solidFill>
          </a:endParaRPr>
        </a:p>
      </dgm:t>
    </dgm:pt>
    <dgm:pt modelId="{41A87B4F-7D8C-BA4B-8820-8D0FDF6B184F}" type="sibTrans" cxnId="{1B3A1CB2-1F12-FE43-A9F9-F6FA10906F25}">
      <dgm:prSet/>
      <dgm:spPr/>
      <dgm:t>
        <a:bodyPr/>
        <a:lstStyle/>
        <a:p>
          <a:endParaRPr lang="es-MX">
            <a:solidFill>
              <a:schemeClr val="tx1"/>
            </a:solidFill>
          </a:endParaRPr>
        </a:p>
      </dgm:t>
    </dgm:pt>
    <dgm:pt modelId="{8C767D9E-4C79-5A4C-B6CA-F7D3FC27E56E}">
      <dgm:prSet/>
      <dgm:spPr/>
      <dgm:t>
        <a:bodyPr/>
        <a:lstStyle/>
        <a:p>
          <a:r>
            <a:rPr lang="es-CO" dirty="0">
              <a:solidFill>
                <a:schemeClr val="tx1"/>
              </a:solidFill>
            </a:rPr>
            <a:t>El trabajador, el jefe del trabajador, los subordinados, los compañeros, la información del SVE de FR psicosociales, las valoraciones de FR psicosocial previas y otros registros de la empresa (accidentalidad, ausentismo, morbilidad, horas extras, procesos disciplinarios, producción), HC, matriz de identi­ficación de peligros, y evaluación y valoración de riesgos de la empresa.</a:t>
          </a:r>
        </a:p>
      </dgm:t>
    </dgm:pt>
    <dgm:pt modelId="{B1BDEEDE-0A50-F749-957B-F16A56063867}" type="parTrans" cxnId="{BA769881-AE36-DF46-B7FE-B76E3E09BF24}">
      <dgm:prSet/>
      <dgm:spPr/>
      <dgm:t>
        <a:bodyPr/>
        <a:lstStyle/>
        <a:p>
          <a:endParaRPr lang="es-MX">
            <a:solidFill>
              <a:schemeClr val="tx1"/>
            </a:solidFill>
          </a:endParaRPr>
        </a:p>
      </dgm:t>
    </dgm:pt>
    <dgm:pt modelId="{AF88556B-97C2-344B-9BC6-7E84D17BF0E7}" type="sibTrans" cxnId="{BA769881-AE36-DF46-B7FE-B76E3E09BF24}">
      <dgm:prSet/>
      <dgm:spPr/>
      <dgm:t>
        <a:bodyPr/>
        <a:lstStyle/>
        <a:p>
          <a:endParaRPr lang="es-MX">
            <a:solidFill>
              <a:schemeClr val="tx1"/>
            </a:solidFill>
          </a:endParaRPr>
        </a:p>
      </dgm:t>
    </dgm:pt>
    <dgm:pt modelId="{C5ECD5EA-12E1-4041-B7D3-BF96ED860700}">
      <dgm:prSet/>
      <dgm:spPr/>
      <dgm:t>
        <a:bodyPr/>
        <a:lstStyle/>
        <a:p>
          <a:pPr>
            <a:buFont typeface="Calibri" panose="020F0502020204030204" pitchFamily="34" charset="0"/>
            <a:buChar char="-"/>
          </a:pPr>
          <a:r>
            <a:rPr lang="es-CO" b="1" dirty="0">
              <a:solidFill>
                <a:schemeClr val="tx1"/>
              </a:solidFill>
            </a:rPr>
            <a:t>Guías de análisis de condiciones de trabajo:</a:t>
          </a:r>
          <a:r>
            <a:rPr lang="es-CO" dirty="0">
              <a:solidFill>
                <a:schemeClr val="tx1"/>
              </a:solidFill>
            </a:rPr>
            <a:t> Guía de Entrevistas Semiestructuradas para la Evaluación de FR Psicosocial Intralaboral, Guía de Grupos Focales para la Evaluación de FR Psicosocial Intralaboral. </a:t>
          </a:r>
        </a:p>
      </dgm:t>
    </dgm:pt>
    <dgm:pt modelId="{F74A28BC-15FC-504B-B717-CF7438FC1FEA}" type="parTrans" cxnId="{68A277F4-8B0E-3144-AE62-1AB9F29AA037}">
      <dgm:prSet/>
      <dgm:spPr/>
      <dgm:t>
        <a:bodyPr/>
        <a:lstStyle/>
        <a:p>
          <a:endParaRPr lang="es-MX">
            <a:solidFill>
              <a:schemeClr val="tx1"/>
            </a:solidFill>
          </a:endParaRPr>
        </a:p>
      </dgm:t>
    </dgm:pt>
    <dgm:pt modelId="{223EEC2B-6B6B-9747-BFAF-D82415F67577}" type="sibTrans" cxnId="{68A277F4-8B0E-3144-AE62-1AB9F29AA037}">
      <dgm:prSet/>
      <dgm:spPr/>
      <dgm:t>
        <a:bodyPr/>
        <a:lstStyle/>
        <a:p>
          <a:endParaRPr lang="es-MX">
            <a:solidFill>
              <a:schemeClr val="tx1"/>
            </a:solidFill>
          </a:endParaRPr>
        </a:p>
      </dgm:t>
    </dgm:pt>
    <dgm:pt modelId="{97B61D55-83E3-DE4A-A24F-AF0C93A5591C}">
      <dgm:prSet/>
      <dgm:spPr/>
      <dgm:t>
        <a:bodyPr/>
        <a:lstStyle/>
        <a:p>
          <a:pPr>
            <a:buFont typeface="Calibri" panose="020F0502020204030204" pitchFamily="34" charset="0"/>
            <a:buChar char="-"/>
          </a:pPr>
          <a:r>
            <a:rPr lang="es-CO" dirty="0">
              <a:solidFill>
                <a:schemeClr val="tx1"/>
              </a:solidFill>
            </a:rPr>
            <a:t>Consulta y análisis de información histórica de ausentismo, accidentalidad, morbilidad, horas extras, procesos disciplinarios, producción, que reflejen la situación del cargo que ocupa la persona del caso en estudio. </a:t>
          </a:r>
        </a:p>
      </dgm:t>
    </dgm:pt>
    <dgm:pt modelId="{AB86CEFC-F95A-F546-9126-F106D72CBFE6}" type="parTrans" cxnId="{DF7A7C84-C590-B24A-BE56-7C3F472FAB9E}">
      <dgm:prSet/>
      <dgm:spPr/>
      <dgm:t>
        <a:bodyPr/>
        <a:lstStyle/>
        <a:p>
          <a:endParaRPr lang="es-MX">
            <a:solidFill>
              <a:schemeClr val="tx1"/>
            </a:solidFill>
          </a:endParaRPr>
        </a:p>
      </dgm:t>
    </dgm:pt>
    <dgm:pt modelId="{D343FED1-684F-9E45-87A2-1F6AE07D3A38}" type="sibTrans" cxnId="{DF7A7C84-C590-B24A-BE56-7C3F472FAB9E}">
      <dgm:prSet/>
      <dgm:spPr/>
      <dgm:t>
        <a:bodyPr/>
        <a:lstStyle/>
        <a:p>
          <a:endParaRPr lang="es-MX">
            <a:solidFill>
              <a:schemeClr val="tx1"/>
            </a:solidFill>
          </a:endParaRPr>
        </a:p>
      </dgm:t>
    </dgm:pt>
    <dgm:pt modelId="{633F703F-965E-0D40-8014-E3D1D21720AD}">
      <dgm:prSet/>
      <dgm:spPr/>
      <dgm:t>
        <a:bodyPr/>
        <a:lstStyle/>
        <a:p>
          <a:pPr>
            <a:buFont typeface="Calibri" panose="020F0502020204030204" pitchFamily="34" charset="0"/>
            <a:buChar char="-"/>
          </a:pPr>
          <a:r>
            <a:rPr lang="es-CO" dirty="0">
              <a:solidFill>
                <a:schemeClr val="tx1"/>
              </a:solidFill>
            </a:rPr>
            <a:t>Información del proceso de selección del trabajador y de su historia laboral (evaluación del desempeño, procesos disciplinarios, entrenamiento, traslados, cambios de responsabilidades y de condiciones laborales y contractuales).</a:t>
          </a:r>
        </a:p>
      </dgm:t>
    </dgm:pt>
    <dgm:pt modelId="{623D059B-EC9F-CF4B-A926-051A48870077}" type="parTrans" cxnId="{29369FF5-E3C9-B143-A4B3-CD8A203DB163}">
      <dgm:prSet/>
      <dgm:spPr/>
      <dgm:t>
        <a:bodyPr/>
        <a:lstStyle/>
        <a:p>
          <a:endParaRPr lang="es-MX">
            <a:solidFill>
              <a:schemeClr val="tx1"/>
            </a:solidFill>
          </a:endParaRPr>
        </a:p>
      </dgm:t>
    </dgm:pt>
    <dgm:pt modelId="{C163C49E-5D1A-C543-B80F-02384907F4BD}" type="sibTrans" cxnId="{29369FF5-E3C9-B143-A4B3-CD8A203DB163}">
      <dgm:prSet/>
      <dgm:spPr/>
      <dgm:t>
        <a:bodyPr/>
        <a:lstStyle/>
        <a:p>
          <a:endParaRPr lang="es-MX">
            <a:solidFill>
              <a:schemeClr val="tx1"/>
            </a:solidFill>
          </a:endParaRPr>
        </a:p>
      </dgm:t>
    </dgm:pt>
    <dgm:pt modelId="{936A16EF-5C12-734A-A2B4-5ADD31C9FE96}" type="pres">
      <dgm:prSet presAssocID="{897CF59A-3A42-2C44-8DDA-20026EF1CF54}" presName="linear" presStyleCnt="0">
        <dgm:presLayoutVars>
          <dgm:animLvl val="lvl"/>
          <dgm:resizeHandles val="exact"/>
        </dgm:presLayoutVars>
      </dgm:prSet>
      <dgm:spPr/>
      <dgm:t>
        <a:bodyPr/>
        <a:lstStyle/>
        <a:p>
          <a:endParaRPr lang="es-ES"/>
        </a:p>
      </dgm:t>
    </dgm:pt>
    <dgm:pt modelId="{03294445-9412-D34B-942F-1FEB0C46C545}" type="pres">
      <dgm:prSet presAssocID="{01AEE8B4-65D8-8146-A483-134089738625}" presName="parentText" presStyleLbl="node1" presStyleIdx="0" presStyleCnt="2">
        <dgm:presLayoutVars>
          <dgm:chMax val="0"/>
          <dgm:bulletEnabled val="1"/>
        </dgm:presLayoutVars>
      </dgm:prSet>
      <dgm:spPr/>
      <dgm:t>
        <a:bodyPr/>
        <a:lstStyle/>
        <a:p>
          <a:endParaRPr lang="es-ES"/>
        </a:p>
      </dgm:t>
    </dgm:pt>
    <dgm:pt modelId="{B0C254E2-A9A4-DE47-8530-538AD391DA39}" type="pres">
      <dgm:prSet presAssocID="{01AEE8B4-65D8-8146-A483-134089738625}" presName="childText" presStyleLbl="revTx" presStyleIdx="0" presStyleCnt="2">
        <dgm:presLayoutVars>
          <dgm:bulletEnabled val="1"/>
        </dgm:presLayoutVars>
      </dgm:prSet>
      <dgm:spPr/>
      <dgm:t>
        <a:bodyPr/>
        <a:lstStyle/>
        <a:p>
          <a:endParaRPr lang="es-ES"/>
        </a:p>
      </dgm:t>
    </dgm:pt>
    <dgm:pt modelId="{3E8F298E-9D2C-C14B-B033-9F2368E2FFE5}" type="pres">
      <dgm:prSet presAssocID="{87B5D9C1-398E-7249-959C-0D13577C8706}" presName="parentText" presStyleLbl="node1" presStyleIdx="1" presStyleCnt="2">
        <dgm:presLayoutVars>
          <dgm:chMax val="0"/>
          <dgm:bulletEnabled val="1"/>
        </dgm:presLayoutVars>
      </dgm:prSet>
      <dgm:spPr/>
      <dgm:t>
        <a:bodyPr/>
        <a:lstStyle/>
        <a:p>
          <a:endParaRPr lang="es-ES"/>
        </a:p>
      </dgm:t>
    </dgm:pt>
    <dgm:pt modelId="{DD19B15E-FB05-9D49-9D2B-0B78FE97D479}" type="pres">
      <dgm:prSet presAssocID="{87B5D9C1-398E-7249-959C-0D13577C8706}" presName="childText" presStyleLbl="revTx" presStyleIdx="1" presStyleCnt="2">
        <dgm:presLayoutVars>
          <dgm:bulletEnabled val="1"/>
        </dgm:presLayoutVars>
      </dgm:prSet>
      <dgm:spPr/>
      <dgm:t>
        <a:bodyPr/>
        <a:lstStyle/>
        <a:p>
          <a:endParaRPr lang="es-ES"/>
        </a:p>
      </dgm:t>
    </dgm:pt>
  </dgm:ptLst>
  <dgm:cxnLst>
    <dgm:cxn modelId="{474A1742-7525-374D-ACFB-CB69E3700F2D}" type="presOf" srcId="{87B5D9C1-398E-7249-959C-0D13577C8706}" destId="{3E8F298E-9D2C-C14B-B033-9F2368E2FFE5}" srcOrd="0" destOrd="0" presId="urn:microsoft.com/office/officeart/2005/8/layout/vList2"/>
    <dgm:cxn modelId="{DF7A7C84-C590-B24A-BE56-7C3F472FAB9E}" srcId="{87B5D9C1-398E-7249-959C-0D13577C8706}" destId="{97B61D55-83E3-DE4A-A24F-AF0C93A5591C}" srcOrd="2" destOrd="0" parTransId="{AB86CEFC-F95A-F546-9126-F106D72CBFE6}" sibTransId="{D343FED1-684F-9E45-87A2-1F6AE07D3A38}"/>
    <dgm:cxn modelId="{59FBD564-FB49-D74D-9760-75E5228C57E5}" type="presOf" srcId="{897CF59A-3A42-2C44-8DDA-20026EF1CF54}" destId="{936A16EF-5C12-734A-A2B4-5ADD31C9FE96}" srcOrd="0" destOrd="0" presId="urn:microsoft.com/office/officeart/2005/8/layout/vList2"/>
    <dgm:cxn modelId="{332509F4-CF00-CD40-89EC-98C27BB70975}" type="presOf" srcId="{8C767D9E-4C79-5A4C-B6CA-F7D3FC27E56E}" destId="{B0C254E2-A9A4-DE47-8530-538AD391DA39}" srcOrd="0" destOrd="0" presId="urn:microsoft.com/office/officeart/2005/8/layout/vList2"/>
    <dgm:cxn modelId="{1B3A1CB2-1F12-FE43-A9F9-F6FA10906F25}" srcId="{87B5D9C1-398E-7249-959C-0D13577C8706}" destId="{6370DCF2-05A7-9543-BA90-9E7C240832D7}" srcOrd="0" destOrd="0" parTransId="{88466BC9-2BD0-BF41-8910-DF7B295A29A0}" sibTransId="{41A87B4F-7D8C-BA4B-8820-8D0FDF6B184F}"/>
    <dgm:cxn modelId="{D0198AAF-7F00-4542-B9D3-E42D016BE918}" type="presOf" srcId="{01AEE8B4-65D8-8146-A483-134089738625}" destId="{03294445-9412-D34B-942F-1FEB0C46C545}" srcOrd="0" destOrd="0" presId="urn:microsoft.com/office/officeart/2005/8/layout/vList2"/>
    <dgm:cxn modelId="{BA769881-AE36-DF46-B7FE-B76E3E09BF24}" srcId="{01AEE8B4-65D8-8146-A483-134089738625}" destId="{8C767D9E-4C79-5A4C-B6CA-F7D3FC27E56E}" srcOrd="0" destOrd="0" parTransId="{B1BDEEDE-0A50-F749-957B-F16A56063867}" sibTransId="{AF88556B-97C2-344B-9BC6-7E84D17BF0E7}"/>
    <dgm:cxn modelId="{43A9A1C3-8D71-E64F-BF9E-CD9DBC8410A5}" type="presOf" srcId="{97B61D55-83E3-DE4A-A24F-AF0C93A5591C}" destId="{DD19B15E-FB05-9D49-9D2B-0B78FE97D479}" srcOrd="0" destOrd="2" presId="urn:microsoft.com/office/officeart/2005/8/layout/vList2"/>
    <dgm:cxn modelId="{60B22B48-50FB-A64B-9539-A8DEF005E882}" type="presOf" srcId="{633F703F-965E-0D40-8014-E3D1D21720AD}" destId="{DD19B15E-FB05-9D49-9D2B-0B78FE97D479}" srcOrd="0" destOrd="3" presId="urn:microsoft.com/office/officeart/2005/8/layout/vList2"/>
    <dgm:cxn modelId="{FE6307A1-FE54-AE47-BCF7-2F30B5B81ED1}" srcId="{897CF59A-3A42-2C44-8DDA-20026EF1CF54}" destId="{87B5D9C1-398E-7249-959C-0D13577C8706}" srcOrd="1" destOrd="0" parTransId="{690032BF-0953-0C4D-8A48-19ACCDB9D5C2}" sibTransId="{AF4E2ABA-E7CD-754F-A267-DC1EBC9B5EE8}"/>
    <dgm:cxn modelId="{335153E4-21B3-7344-98FC-FF1034D9507E}" srcId="{897CF59A-3A42-2C44-8DDA-20026EF1CF54}" destId="{01AEE8B4-65D8-8146-A483-134089738625}" srcOrd="0" destOrd="0" parTransId="{6A6D0BF5-D2A8-D34F-BB23-F1DF70DA4CDF}" sibTransId="{6B447360-EDAB-FA41-9001-D1B8FE71DA30}"/>
    <dgm:cxn modelId="{4DE9F94C-7D7A-2A46-A27D-19A7EA9F9202}" type="presOf" srcId="{C5ECD5EA-12E1-4041-B7D3-BF96ED860700}" destId="{DD19B15E-FB05-9D49-9D2B-0B78FE97D479}" srcOrd="0" destOrd="1" presId="urn:microsoft.com/office/officeart/2005/8/layout/vList2"/>
    <dgm:cxn modelId="{29369FF5-E3C9-B143-A4B3-CD8A203DB163}" srcId="{87B5D9C1-398E-7249-959C-0D13577C8706}" destId="{633F703F-965E-0D40-8014-E3D1D21720AD}" srcOrd="3" destOrd="0" parTransId="{623D059B-EC9F-CF4B-A926-051A48870077}" sibTransId="{C163C49E-5D1A-C543-B80F-02384907F4BD}"/>
    <dgm:cxn modelId="{68A277F4-8B0E-3144-AE62-1AB9F29AA037}" srcId="{87B5D9C1-398E-7249-959C-0D13577C8706}" destId="{C5ECD5EA-12E1-4041-B7D3-BF96ED860700}" srcOrd="1" destOrd="0" parTransId="{F74A28BC-15FC-504B-B717-CF7438FC1FEA}" sibTransId="{223EEC2B-6B6B-9747-BFAF-D82415F67577}"/>
    <dgm:cxn modelId="{E4E0AA92-CC15-134B-ADEA-80CED1D2DBE0}" type="presOf" srcId="{6370DCF2-05A7-9543-BA90-9E7C240832D7}" destId="{DD19B15E-FB05-9D49-9D2B-0B78FE97D479}" srcOrd="0" destOrd="0" presId="urn:microsoft.com/office/officeart/2005/8/layout/vList2"/>
    <dgm:cxn modelId="{4D880031-60F5-2F4B-8B45-989536A984B6}" type="presParOf" srcId="{936A16EF-5C12-734A-A2B4-5ADD31C9FE96}" destId="{03294445-9412-D34B-942F-1FEB0C46C545}" srcOrd="0" destOrd="0" presId="urn:microsoft.com/office/officeart/2005/8/layout/vList2"/>
    <dgm:cxn modelId="{CE24D15A-272C-5C40-B366-838D309C2509}" type="presParOf" srcId="{936A16EF-5C12-734A-A2B4-5ADD31C9FE96}" destId="{B0C254E2-A9A4-DE47-8530-538AD391DA39}" srcOrd="1" destOrd="0" presId="urn:microsoft.com/office/officeart/2005/8/layout/vList2"/>
    <dgm:cxn modelId="{410FEFA9-97CF-CB4F-A575-461ED9334BA0}" type="presParOf" srcId="{936A16EF-5C12-734A-A2B4-5ADD31C9FE96}" destId="{3E8F298E-9D2C-C14B-B033-9F2368E2FFE5}" srcOrd="2" destOrd="0" presId="urn:microsoft.com/office/officeart/2005/8/layout/vList2"/>
    <dgm:cxn modelId="{2A862845-D473-574A-8C0D-080191509DBC}" type="presParOf" srcId="{936A16EF-5C12-734A-A2B4-5ADD31C9FE96}" destId="{DD19B15E-FB05-9D49-9D2B-0B78FE97D47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B58645D7-6DF0-D947-9B62-4BFE9F87AAC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E704BCE4-8193-9343-BBDA-5A62FB221822}">
      <dgm:prSet/>
      <dgm:spPr/>
      <dgm:t>
        <a:bodyPr/>
        <a:lstStyle/>
        <a:p>
          <a:r>
            <a:rPr lang="es-ES">
              <a:solidFill>
                <a:schemeClr val="tx1"/>
              </a:solidFill>
            </a:rPr>
            <a:t>Variables de medición: </a:t>
          </a:r>
          <a:endParaRPr lang="es-CO">
            <a:solidFill>
              <a:schemeClr val="tx1"/>
            </a:solidFill>
          </a:endParaRPr>
        </a:p>
      </dgm:t>
    </dgm:pt>
    <dgm:pt modelId="{D06EACE7-CB92-E449-88B9-92136C8E076E}" type="parTrans" cxnId="{B9B524A9-21F3-3C43-A644-F597CB6570A1}">
      <dgm:prSet/>
      <dgm:spPr/>
      <dgm:t>
        <a:bodyPr/>
        <a:lstStyle/>
        <a:p>
          <a:endParaRPr lang="es-MX">
            <a:solidFill>
              <a:schemeClr val="tx1"/>
            </a:solidFill>
          </a:endParaRPr>
        </a:p>
      </dgm:t>
    </dgm:pt>
    <dgm:pt modelId="{AC2B4D23-72ED-DD48-AC5E-2BFC5704E38E}" type="sibTrans" cxnId="{B9B524A9-21F3-3C43-A644-F597CB6570A1}">
      <dgm:prSet/>
      <dgm:spPr/>
      <dgm:t>
        <a:bodyPr/>
        <a:lstStyle/>
        <a:p>
          <a:endParaRPr lang="es-MX">
            <a:solidFill>
              <a:schemeClr val="tx1"/>
            </a:solidFill>
          </a:endParaRPr>
        </a:p>
      </dgm:t>
    </dgm:pt>
    <dgm:pt modelId="{356E791A-6AD1-554F-A6D5-C2542103693D}">
      <dgm:prSet/>
      <dgm:spPr/>
      <dgm:t>
        <a:bodyPr/>
        <a:lstStyle/>
        <a:p>
          <a:pPr>
            <a:buFont typeface="Wingdings" pitchFamily="2" charset="2"/>
            <a:buChar char="q"/>
          </a:pPr>
          <a:r>
            <a:rPr lang="es-CO" b="1" dirty="0">
              <a:solidFill>
                <a:schemeClr val="tx1"/>
              </a:solidFill>
            </a:rPr>
            <a:t>Demandas del trabajo: C</a:t>
          </a:r>
          <a:r>
            <a:rPr lang="es-CO" dirty="0">
              <a:solidFill>
                <a:schemeClr val="tx1"/>
              </a:solidFill>
            </a:rPr>
            <a:t>uantitativas, de carga mental, emocionales, exigencias de responsabilidad del cargo, D ambientales y de esfuerzo físico, D de la jornada de trabajo, consistencia del rol, Influencia del ambiente laboral sobre el extralaboral. </a:t>
          </a:r>
        </a:p>
      </dgm:t>
    </dgm:pt>
    <dgm:pt modelId="{71BECDEA-BC43-9B44-B7A8-C3CBB48138EE}" type="parTrans" cxnId="{120596ED-0328-424A-8246-A38E539ABF27}">
      <dgm:prSet/>
      <dgm:spPr/>
      <dgm:t>
        <a:bodyPr/>
        <a:lstStyle/>
        <a:p>
          <a:endParaRPr lang="es-MX">
            <a:solidFill>
              <a:schemeClr val="tx1"/>
            </a:solidFill>
          </a:endParaRPr>
        </a:p>
      </dgm:t>
    </dgm:pt>
    <dgm:pt modelId="{CCF322B3-D00C-CA48-B2E5-B80FE6A967FE}" type="sibTrans" cxnId="{120596ED-0328-424A-8246-A38E539ABF27}">
      <dgm:prSet/>
      <dgm:spPr/>
      <dgm:t>
        <a:bodyPr/>
        <a:lstStyle/>
        <a:p>
          <a:endParaRPr lang="es-MX">
            <a:solidFill>
              <a:schemeClr val="tx1"/>
            </a:solidFill>
          </a:endParaRPr>
        </a:p>
      </dgm:t>
    </dgm:pt>
    <dgm:pt modelId="{F1D8A74C-4DB4-D640-8ADE-B65E8ED7FFEA}">
      <dgm:prSet/>
      <dgm:spPr/>
      <dgm:t>
        <a:bodyPr/>
        <a:lstStyle/>
        <a:p>
          <a:pPr>
            <a:buFont typeface="Wingdings" pitchFamily="2" charset="2"/>
            <a:buChar char="q"/>
          </a:pPr>
          <a:r>
            <a:rPr lang="es-CO" b="1" dirty="0">
              <a:solidFill>
                <a:schemeClr val="tx1"/>
              </a:solidFill>
            </a:rPr>
            <a:t>Control sobre el trabajo: </a:t>
          </a:r>
          <a:r>
            <a:rPr lang="es-CO" dirty="0">
              <a:solidFill>
                <a:schemeClr val="tx1"/>
              </a:solidFill>
            </a:rPr>
            <a:t>Control y autonomía sobre el trabajo, oportunidades de desarrollo y uso de habilidades y destrezas, participación y manejo del cambio, claridad de rol, capacitación. </a:t>
          </a:r>
        </a:p>
      </dgm:t>
    </dgm:pt>
    <dgm:pt modelId="{13BEBFED-141F-EF4B-8DC3-4B67CB7A0B01}" type="parTrans" cxnId="{A0DEB6CA-E1D8-104C-9CC6-B66F66782891}">
      <dgm:prSet/>
      <dgm:spPr/>
      <dgm:t>
        <a:bodyPr/>
        <a:lstStyle/>
        <a:p>
          <a:endParaRPr lang="es-MX">
            <a:solidFill>
              <a:schemeClr val="tx1"/>
            </a:solidFill>
          </a:endParaRPr>
        </a:p>
      </dgm:t>
    </dgm:pt>
    <dgm:pt modelId="{D5939EB1-ABB8-7345-9210-3DBC0FA8577F}" type="sibTrans" cxnId="{A0DEB6CA-E1D8-104C-9CC6-B66F66782891}">
      <dgm:prSet/>
      <dgm:spPr/>
      <dgm:t>
        <a:bodyPr/>
        <a:lstStyle/>
        <a:p>
          <a:endParaRPr lang="es-MX">
            <a:solidFill>
              <a:schemeClr val="tx1"/>
            </a:solidFill>
          </a:endParaRPr>
        </a:p>
      </dgm:t>
    </dgm:pt>
    <dgm:pt modelId="{EA189124-0EBF-3442-8CC6-A73CD74C4791}">
      <dgm:prSet/>
      <dgm:spPr/>
      <dgm:t>
        <a:bodyPr/>
        <a:lstStyle/>
        <a:p>
          <a:pPr>
            <a:buFont typeface="Wingdings" pitchFamily="2" charset="2"/>
            <a:buChar char="q"/>
          </a:pPr>
          <a:r>
            <a:rPr lang="es-CO" b="1" dirty="0">
              <a:solidFill>
                <a:schemeClr val="tx1"/>
              </a:solidFill>
            </a:rPr>
            <a:t>Liderazgo y relaciones sociales en el trabajo</a:t>
          </a:r>
          <a:r>
            <a:rPr lang="es-CO" dirty="0">
              <a:solidFill>
                <a:schemeClr val="tx1"/>
              </a:solidFill>
            </a:rPr>
            <a:t>: Características del liderazgo, relaciones sociales en el trabajo, retroalimentación del desempeño, relación con los colaboradores (subordinados). </a:t>
          </a:r>
        </a:p>
      </dgm:t>
    </dgm:pt>
    <dgm:pt modelId="{D9CA1762-55FB-BA44-9802-99269AF5706C}" type="parTrans" cxnId="{ABCE97C3-92C4-C74F-B313-55C824C4261A}">
      <dgm:prSet/>
      <dgm:spPr/>
      <dgm:t>
        <a:bodyPr/>
        <a:lstStyle/>
        <a:p>
          <a:endParaRPr lang="es-MX">
            <a:solidFill>
              <a:schemeClr val="tx1"/>
            </a:solidFill>
          </a:endParaRPr>
        </a:p>
      </dgm:t>
    </dgm:pt>
    <dgm:pt modelId="{805A8AA6-DB39-DD4B-B5A7-874F3965F63A}" type="sibTrans" cxnId="{ABCE97C3-92C4-C74F-B313-55C824C4261A}">
      <dgm:prSet/>
      <dgm:spPr/>
      <dgm:t>
        <a:bodyPr/>
        <a:lstStyle/>
        <a:p>
          <a:endParaRPr lang="es-MX">
            <a:solidFill>
              <a:schemeClr val="tx1"/>
            </a:solidFill>
          </a:endParaRPr>
        </a:p>
      </dgm:t>
    </dgm:pt>
    <dgm:pt modelId="{82A949F0-7A86-0F4D-BB11-E80FCE9E1903}">
      <dgm:prSet/>
      <dgm:spPr/>
      <dgm:t>
        <a:bodyPr/>
        <a:lstStyle/>
        <a:p>
          <a:pPr>
            <a:buFont typeface="Wingdings" pitchFamily="2" charset="2"/>
            <a:buChar char="q"/>
          </a:pPr>
          <a:r>
            <a:rPr lang="es-CO" b="1" dirty="0">
              <a:solidFill>
                <a:schemeClr val="tx1"/>
              </a:solidFill>
            </a:rPr>
            <a:t>Recompensa:</a:t>
          </a:r>
          <a:r>
            <a:rPr lang="es-CO" dirty="0">
              <a:solidFill>
                <a:schemeClr val="tx1"/>
              </a:solidFill>
            </a:rPr>
            <a:t> Reconocimiento y compensación, recompensas derivadas de la pertenencia a la organización y del trabajo que se realiza.</a:t>
          </a:r>
        </a:p>
      </dgm:t>
    </dgm:pt>
    <dgm:pt modelId="{1D83767C-1B83-FE47-A92F-A5A89F3375E4}" type="parTrans" cxnId="{C05EAE9B-E8A5-1E48-93B1-F5A4D6CF84E5}">
      <dgm:prSet/>
      <dgm:spPr/>
      <dgm:t>
        <a:bodyPr/>
        <a:lstStyle/>
        <a:p>
          <a:endParaRPr lang="es-MX">
            <a:solidFill>
              <a:schemeClr val="tx1"/>
            </a:solidFill>
          </a:endParaRPr>
        </a:p>
      </dgm:t>
    </dgm:pt>
    <dgm:pt modelId="{4744AED6-1CBA-BC45-8DAA-9684DEAAE18A}" type="sibTrans" cxnId="{C05EAE9B-E8A5-1E48-93B1-F5A4D6CF84E5}">
      <dgm:prSet/>
      <dgm:spPr/>
      <dgm:t>
        <a:bodyPr/>
        <a:lstStyle/>
        <a:p>
          <a:endParaRPr lang="es-MX">
            <a:solidFill>
              <a:schemeClr val="tx1"/>
            </a:solidFill>
          </a:endParaRPr>
        </a:p>
      </dgm:t>
    </dgm:pt>
    <dgm:pt modelId="{586E0A85-373A-2241-9219-467C6DCBE326}" type="pres">
      <dgm:prSet presAssocID="{B58645D7-6DF0-D947-9B62-4BFE9F87AAC8}" presName="linear" presStyleCnt="0">
        <dgm:presLayoutVars>
          <dgm:animLvl val="lvl"/>
          <dgm:resizeHandles val="exact"/>
        </dgm:presLayoutVars>
      </dgm:prSet>
      <dgm:spPr/>
      <dgm:t>
        <a:bodyPr/>
        <a:lstStyle/>
        <a:p>
          <a:endParaRPr lang="es-ES"/>
        </a:p>
      </dgm:t>
    </dgm:pt>
    <dgm:pt modelId="{2099BF91-F940-DB40-A4F4-5B1BBBB375DB}" type="pres">
      <dgm:prSet presAssocID="{E704BCE4-8193-9343-BBDA-5A62FB221822}" presName="parentText" presStyleLbl="node1" presStyleIdx="0" presStyleCnt="1">
        <dgm:presLayoutVars>
          <dgm:chMax val="0"/>
          <dgm:bulletEnabled val="1"/>
        </dgm:presLayoutVars>
      </dgm:prSet>
      <dgm:spPr/>
      <dgm:t>
        <a:bodyPr/>
        <a:lstStyle/>
        <a:p>
          <a:endParaRPr lang="es-ES"/>
        </a:p>
      </dgm:t>
    </dgm:pt>
    <dgm:pt modelId="{49E9B525-1953-DB47-AB6B-B5AE643517EF}" type="pres">
      <dgm:prSet presAssocID="{E704BCE4-8193-9343-BBDA-5A62FB221822}" presName="childText" presStyleLbl="revTx" presStyleIdx="0" presStyleCnt="1">
        <dgm:presLayoutVars>
          <dgm:bulletEnabled val="1"/>
        </dgm:presLayoutVars>
      </dgm:prSet>
      <dgm:spPr/>
      <dgm:t>
        <a:bodyPr/>
        <a:lstStyle/>
        <a:p>
          <a:endParaRPr lang="es-ES"/>
        </a:p>
      </dgm:t>
    </dgm:pt>
  </dgm:ptLst>
  <dgm:cxnLst>
    <dgm:cxn modelId="{120596ED-0328-424A-8246-A38E539ABF27}" srcId="{E704BCE4-8193-9343-BBDA-5A62FB221822}" destId="{356E791A-6AD1-554F-A6D5-C2542103693D}" srcOrd="0" destOrd="0" parTransId="{71BECDEA-BC43-9B44-B7A8-C3CBB48138EE}" sibTransId="{CCF322B3-D00C-CA48-B2E5-B80FE6A967FE}"/>
    <dgm:cxn modelId="{0264FD07-C999-DD45-A7C8-8912E2B1C31F}" type="presOf" srcId="{B58645D7-6DF0-D947-9B62-4BFE9F87AAC8}" destId="{586E0A85-373A-2241-9219-467C6DCBE326}" srcOrd="0" destOrd="0" presId="urn:microsoft.com/office/officeart/2005/8/layout/vList2"/>
    <dgm:cxn modelId="{BB9854FC-4E72-7245-A649-AAD3C1438828}" type="presOf" srcId="{356E791A-6AD1-554F-A6D5-C2542103693D}" destId="{49E9B525-1953-DB47-AB6B-B5AE643517EF}" srcOrd="0" destOrd="0" presId="urn:microsoft.com/office/officeart/2005/8/layout/vList2"/>
    <dgm:cxn modelId="{ABCE97C3-92C4-C74F-B313-55C824C4261A}" srcId="{E704BCE4-8193-9343-BBDA-5A62FB221822}" destId="{EA189124-0EBF-3442-8CC6-A73CD74C4791}" srcOrd="2" destOrd="0" parTransId="{D9CA1762-55FB-BA44-9802-99269AF5706C}" sibTransId="{805A8AA6-DB39-DD4B-B5A7-874F3965F63A}"/>
    <dgm:cxn modelId="{B9B524A9-21F3-3C43-A644-F597CB6570A1}" srcId="{B58645D7-6DF0-D947-9B62-4BFE9F87AAC8}" destId="{E704BCE4-8193-9343-BBDA-5A62FB221822}" srcOrd="0" destOrd="0" parTransId="{D06EACE7-CB92-E449-88B9-92136C8E076E}" sibTransId="{AC2B4D23-72ED-DD48-AC5E-2BFC5704E38E}"/>
    <dgm:cxn modelId="{A0DEB6CA-E1D8-104C-9CC6-B66F66782891}" srcId="{E704BCE4-8193-9343-BBDA-5A62FB221822}" destId="{F1D8A74C-4DB4-D640-8ADE-B65E8ED7FFEA}" srcOrd="1" destOrd="0" parTransId="{13BEBFED-141F-EF4B-8DC3-4B67CB7A0B01}" sibTransId="{D5939EB1-ABB8-7345-9210-3DBC0FA8577F}"/>
    <dgm:cxn modelId="{848FC455-9AF8-8E47-A8C2-FE8F01C3D34E}" type="presOf" srcId="{F1D8A74C-4DB4-D640-8ADE-B65E8ED7FFEA}" destId="{49E9B525-1953-DB47-AB6B-B5AE643517EF}" srcOrd="0" destOrd="1" presId="urn:microsoft.com/office/officeart/2005/8/layout/vList2"/>
    <dgm:cxn modelId="{C05EAE9B-E8A5-1E48-93B1-F5A4D6CF84E5}" srcId="{E704BCE4-8193-9343-BBDA-5A62FB221822}" destId="{82A949F0-7A86-0F4D-BB11-E80FCE9E1903}" srcOrd="3" destOrd="0" parTransId="{1D83767C-1B83-FE47-A92F-A5A89F3375E4}" sibTransId="{4744AED6-1CBA-BC45-8DAA-9684DEAAE18A}"/>
    <dgm:cxn modelId="{935147E4-D62E-B84E-B070-BD36C7B6D425}" type="presOf" srcId="{E704BCE4-8193-9343-BBDA-5A62FB221822}" destId="{2099BF91-F940-DB40-A4F4-5B1BBBB375DB}" srcOrd="0" destOrd="0" presId="urn:microsoft.com/office/officeart/2005/8/layout/vList2"/>
    <dgm:cxn modelId="{36F1A2A8-571E-0442-B672-F7514AC4C910}" type="presOf" srcId="{EA189124-0EBF-3442-8CC6-A73CD74C4791}" destId="{49E9B525-1953-DB47-AB6B-B5AE643517EF}" srcOrd="0" destOrd="2" presId="urn:microsoft.com/office/officeart/2005/8/layout/vList2"/>
    <dgm:cxn modelId="{773A07EB-4261-604F-A2A9-D757BC92E859}" type="presOf" srcId="{82A949F0-7A86-0F4D-BB11-E80FCE9E1903}" destId="{49E9B525-1953-DB47-AB6B-B5AE643517EF}" srcOrd="0" destOrd="3" presId="urn:microsoft.com/office/officeart/2005/8/layout/vList2"/>
    <dgm:cxn modelId="{C7CD6213-0715-E541-BF0B-509E51C1892C}" type="presParOf" srcId="{586E0A85-373A-2241-9219-467C6DCBE326}" destId="{2099BF91-F940-DB40-A4F4-5B1BBBB375DB}" srcOrd="0" destOrd="0" presId="urn:microsoft.com/office/officeart/2005/8/layout/vList2"/>
    <dgm:cxn modelId="{3A41DCC5-0D96-5141-A750-EEDAD6A00F89}" type="presParOf" srcId="{586E0A85-373A-2241-9219-467C6DCBE326}" destId="{49E9B525-1953-DB47-AB6B-B5AE643517E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897CF59A-3A42-2C44-8DDA-20026EF1CF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01AEE8B4-65D8-8146-A483-134089738625}">
      <dgm:prSet/>
      <dgm:spPr/>
      <dgm:t>
        <a:bodyPr/>
        <a:lstStyle/>
        <a:p>
          <a:r>
            <a:rPr lang="es-ES" b="1" dirty="0">
              <a:solidFill>
                <a:schemeClr val="tx1"/>
              </a:solidFill>
            </a:rPr>
            <a:t>Fuentes de </a:t>
          </a:r>
          <a:r>
            <a:rPr lang="es-ES" b="1" dirty="0" err="1">
              <a:solidFill>
                <a:schemeClr val="tx1"/>
              </a:solidFill>
            </a:rPr>
            <a:t>información</a:t>
          </a:r>
          <a:r>
            <a:rPr lang="es-ES" b="1" dirty="0">
              <a:solidFill>
                <a:schemeClr val="tx1"/>
              </a:solidFill>
            </a:rPr>
            <a:t>:</a:t>
          </a:r>
          <a:endParaRPr lang="es-CO" dirty="0">
            <a:solidFill>
              <a:schemeClr val="tx1"/>
            </a:solidFill>
          </a:endParaRPr>
        </a:p>
      </dgm:t>
    </dgm:pt>
    <dgm:pt modelId="{6A6D0BF5-D2A8-D34F-BB23-F1DF70DA4CDF}" type="parTrans" cxnId="{335153E4-21B3-7344-98FC-FF1034D9507E}">
      <dgm:prSet/>
      <dgm:spPr/>
      <dgm:t>
        <a:bodyPr/>
        <a:lstStyle/>
        <a:p>
          <a:endParaRPr lang="es-MX">
            <a:solidFill>
              <a:schemeClr val="tx1"/>
            </a:solidFill>
          </a:endParaRPr>
        </a:p>
      </dgm:t>
    </dgm:pt>
    <dgm:pt modelId="{6B447360-EDAB-FA41-9001-D1B8FE71DA30}" type="sibTrans" cxnId="{335153E4-21B3-7344-98FC-FF1034D9507E}">
      <dgm:prSet/>
      <dgm:spPr/>
      <dgm:t>
        <a:bodyPr/>
        <a:lstStyle/>
        <a:p>
          <a:endParaRPr lang="es-MX">
            <a:solidFill>
              <a:schemeClr val="tx1"/>
            </a:solidFill>
          </a:endParaRPr>
        </a:p>
      </dgm:t>
    </dgm:pt>
    <dgm:pt modelId="{87B5D9C1-398E-7249-959C-0D13577C8706}">
      <dgm:prSet/>
      <dgm:spPr/>
      <dgm:t>
        <a:bodyPr/>
        <a:lstStyle/>
        <a:p>
          <a:r>
            <a:rPr lang="es-ES" b="1">
              <a:solidFill>
                <a:schemeClr val="tx1"/>
              </a:solidFill>
            </a:rPr>
            <a:t>Instrumentos de valoración </a:t>
          </a:r>
          <a:r>
            <a:rPr lang="es-ES">
              <a:solidFill>
                <a:schemeClr val="tx1"/>
              </a:solidFill>
            </a:rPr>
            <a:t>: </a:t>
          </a:r>
          <a:endParaRPr lang="es-CO">
            <a:solidFill>
              <a:schemeClr val="tx1"/>
            </a:solidFill>
          </a:endParaRPr>
        </a:p>
      </dgm:t>
    </dgm:pt>
    <dgm:pt modelId="{690032BF-0953-0C4D-8A48-19ACCDB9D5C2}" type="parTrans" cxnId="{FE6307A1-FE54-AE47-BCF7-2F30B5B81ED1}">
      <dgm:prSet/>
      <dgm:spPr/>
      <dgm:t>
        <a:bodyPr/>
        <a:lstStyle/>
        <a:p>
          <a:endParaRPr lang="es-MX">
            <a:solidFill>
              <a:schemeClr val="tx1"/>
            </a:solidFill>
          </a:endParaRPr>
        </a:p>
      </dgm:t>
    </dgm:pt>
    <dgm:pt modelId="{AF4E2ABA-E7CD-754F-A267-DC1EBC9B5EE8}" type="sibTrans" cxnId="{FE6307A1-FE54-AE47-BCF7-2F30B5B81ED1}">
      <dgm:prSet/>
      <dgm:spPr/>
      <dgm:t>
        <a:bodyPr/>
        <a:lstStyle/>
        <a:p>
          <a:endParaRPr lang="es-MX">
            <a:solidFill>
              <a:schemeClr val="tx1"/>
            </a:solidFill>
          </a:endParaRPr>
        </a:p>
      </dgm:t>
    </dgm:pt>
    <dgm:pt modelId="{6370DCF2-05A7-9543-BA90-9E7C240832D7}">
      <dgm:prSet/>
      <dgm:spPr/>
      <dgm:t>
        <a:bodyPr/>
        <a:lstStyle/>
        <a:p>
          <a:r>
            <a:rPr lang="es-ES">
              <a:solidFill>
                <a:schemeClr val="tx1"/>
              </a:solidFill>
            </a:rPr>
            <a:t>Cuestionarios de valoración de factores psicosociales o estresores extraocupacionales. </a:t>
          </a:r>
          <a:endParaRPr lang="es-CO">
            <a:solidFill>
              <a:schemeClr val="tx1"/>
            </a:solidFill>
          </a:endParaRPr>
        </a:p>
      </dgm:t>
    </dgm:pt>
    <dgm:pt modelId="{88466BC9-2BD0-BF41-8910-DF7B295A29A0}" type="parTrans" cxnId="{1B3A1CB2-1F12-FE43-A9F9-F6FA10906F25}">
      <dgm:prSet/>
      <dgm:spPr/>
      <dgm:t>
        <a:bodyPr/>
        <a:lstStyle/>
        <a:p>
          <a:endParaRPr lang="es-MX">
            <a:solidFill>
              <a:schemeClr val="tx1"/>
            </a:solidFill>
          </a:endParaRPr>
        </a:p>
      </dgm:t>
    </dgm:pt>
    <dgm:pt modelId="{41A87B4F-7D8C-BA4B-8820-8D0FDF6B184F}" type="sibTrans" cxnId="{1B3A1CB2-1F12-FE43-A9F9-F6FA10906F25}">
      <dgm:prSet/>
      <dgm:spPr/>
      <dgm:t>
        <a:bodyPr/>
        <a:lstStyle/>
        <a:p>
          <a:endParaRPr lang="es-MX">
            <a:solidFill>
              <a:schemeClr val="tx1"/>
            </a:solidFill>
          </a:endParaRPr>
        </a:p>
      </dgm:t>
    </dgm:pt>
    <dgm:pt modelId="{A57B6974-7B64-7E46-8656-DEC7FFFD3747}">
      <dgm:prSet/>
      <dgm:spPr/>
      <dgm:t>
        <a:bodyPr/>
        <a:lstStyle/>
        <a:p>
          <a:r>
            <a:rPr lang="es-ES">
              <a:solidFill>
                <a:schemeClr val="tx1"/>
              </a:solidFill>
            </a:rPr>
            <a:t>Entrevista al trabajador, a miembros de la familia y visita domiciliaria. </a:t>
          </a:r>
          <a:endParaRPr lang="es-CO">
            <a:solidFill>
              <a:schemeClr val="tx1"/>
            </a:solidFill>
          </a:endParaRPr>
        </a:p>
      </dgm:t>
    </dgm:pt>
    <dgm:pt modelId="{4CD68EC6-5DBC-934F-B391-F9A53DBFAE27}" type="parTrans" cxnId="{DC4BAC99-B72F-AA43-A8D0-448EC84039AA}">
      <dgm:prSet/>
      <dgm:spPr/>
      <dgm:t>
        <a:bodyPr/>
        <a:lstStyle/>
        <a:p>
          <a:endParaRPr lang="es-MX">
            <a:solidFill>
              <a:schemeClr val="tx1"/>
            </a:solidFill>
          </a:endParaRPr>
        </a:p>
      </dgm:t>
    </dgm:pt>
    <dgm:pt modelId="{B917BD35-56CB-E940-928F-1698625E26DD}" type="sibTrans" cxnId="{DC4BAC99-B72F-AA43-A8D0-448EC84039AA}">
      <dgm:prSet/>
      <dgm:spPr/>
      <dgm:t>
        <a:bodyPr/>
        <a:lstStyle/>
        <a:p>
          <a:endParaRPr lang="es-MX">
            <a:solidFill>
              <a:schemeClr val="tx1"/>
            </a:solidFill>
          </a:endParaRPr>
        </a:p>
      </dgm:t>
    </dgm:pt>
    <dgm:pt modelId="{739D5D70-0997-B847-B59C-9C5C43343749}">
      <dgm:prSet/>
      <dgm:spPr/>
      <dgm:t>
        <a:bodyPr/>
        <a:lstStyle/>
        <a:p>
          <a:r>
            <a:rPr lang="es-ES">
              <a:solidFill>
                <a:schemeClr val="tx1"/>
              </a:solidFill>
            </a:rPr>
            <a:t>Consulta de datos en los servicios asistenciales de salud, en los servicios de SST y en el departamento de Bienestar de la empresa. </a:t>
          </a:r>
          <a:endParaRPr lang="es-CO">
            <a:solidFill>
              <a:schemeClr val="tx1"/>
            </a:solidFill>
          </a:endParaRPr>
        </a:p>
      </dgm:t>
    </dgm:pt>
    <dgm:pt modelId="{D80E9CAF-4C09-7046-B0B7-DF24C04BB038}" type="parTrans" cxnId="{42400E3C-4B4A-8C4C-A8F4-C5E9EC09039C}">
      <dgm:prSet/>
      <dgm:spPr/>
      <dgm:t>
        <a:bodyPr/>
        <a:lstStyle/>
        <a:p>
          <a:endParaRPr lang="es-MX">
            <a:solidFill>
              <a:schemeClr val="tx1"/>
            </a:solidFill>
          </a:endParaRPr>
        </a:p>
      </dgm:t>
    </dgm:pt>
    <dgm:pt modelId="{D6861C69-6634-5D4E-ABFC-651477CE6901}" type="sibTrans" cxnId="{42400E3C-4B4A-8C4C-A8F4-C5E9EC09039C}">
      <dgm:prSet/>
      <dgm:spPr/>
      <dgm:t>
        <a:bodyPr/>
        <a:lstStyle/>
        <a:p>
          <a:endParaRPr lang="es-MX">
            <a:solidFill>
              <a:schemeClr val="tx1"/>
            </a:solidFill>
          </a:endParaRPr>
        </a:p>
      </dgm:t>
    </dgm:pt>
    <dgm:pt modelId="{8C767D9E-4C79-5A4C-B6CA-F7D3FC27E56E}">
      <dgm:prSet/>
      <dgm:spPr/>
      <dgm:t>
        <a:bodyPr/>
        <a:lstStyle/>
        <a:p>
          <a:r>
            <a:rPr lang="es-ES" dirty="0">
              <a:solidFill>
                <a:schemeClr val="tx1"/>
              </a:solidFill>
            </a:rPr>
            <a:t>El trabajador, la familia del trabajador, los profesionales de los servicios asistenciales de salud, la información del SVE de factores psicosociales, las valoraciones previas de F psicosociales y el departamento de Bienestar de la empresa </a:t>
          </a:r>
          <a:endParaRPr lang="es-CO" dirty="0">
            <a:solidFill>
              <a:schemeClr val="tx1"/>
            </a:solidFill>
          </a:endParaRPr>
        </a:p>
      </dgm:t>
    </dgm:pt>
    <dgm:pt modelId="{B1BDEEDE-0A50-F749-957B-F16A56063867}" type="parTrans" cxnId="{BA769881-AE36-DF46-B7FE-B76E3E09BF24}">
      <dgm:prSet/>
      <dgm:spPr/>
      <dgm:t>
        <a:bodyPr/>
        <a:lstStyle/>
        <a:p>
          <a:endParaRPr lang="es-MX">
            <a:solidFill>
              <a:schemeClr val="tx1"/>
            </a:solidFill>
          </a:endParaRPr>
        </a:p>
      </dgm:t>
    </dgm:pt>
    <dgm:pt modelId="{AF88556B-97C2-344B-9BC6-7E84D17BF0E7}" type="sibTrans" cxnId="{BA769881-AE36-DF46-B7FE-B76E3E09BF24}">
      <dgm:prSet/>
      <dgm:spPr/>
      <dgm:t>
        <a:bodyPr/>
        <a:lstStyle/>
        <a:p>
          <a:endParaRPr lang="es-MX">
            <a:solidFill>
              <a:schemeClr val="tx1"/>
            </a:solidFill>
          </a:endParaRPr>
        </a:p>
      </dgm:t>
    </dgm:pt>
    <dgm:pt modelId="{936A16EF-5C12-734A-A2B4-5ADD31C9FE96}" type="pres">
      <dgm:prSet presAssocID="{897CF59A-3A42-2C44-8DDA-20026EF1CF54}" presName="linear" presStyleCnt="0">
        <dgm:presLayoutVars>
          <dgm:animLvl val="lvl"/>
          <dgm:resizeHandles val="exact"/>
        </dgm:presLayoutVars>
      </dgm:prSet>
      <dgm:spPr/>
      <dgm:t>
        <a:bodyPr/>
        <a:lstStyle/>
        <a:p>
          <a:endParaRPr lang="es-ES"/>
        </a:p>
      </dgm:t>
    </dgm:pt>
    <dgm:pt modelId="{03294445-9412-D34B-942F-1FEB0C46C545}" type="pres">
      <dgm:prSet presAssocID="{01AEE8B4-65D8-8146-A483-134089738625}" presName="parentText" presStyleLbl="node1" presStyleIdx="0" presStyleCnt="2">
        <dgm:presLayoutVars>
          <dgm:chMax val="0"/>
          <dgm:bulletEnabled val="1"/>
        </dgm:presLayoutVars>
      </dgm:prSet>
      <dgm:spPr/>
      <dgm:t>
        <a:bodyPr/>
        <a:lstStyle/>
        <a:p>
          <a:endParaRPr lang="es-ES"/>
        </a:p>
      </dgm:t>
    </dgm:pt>
    <dgm:pt modelId="{B0C254E2-A9A4-DE47-8530-538AD391DA39}" type="pres">
      <dgm:prSet presAssocID="{01AEE8B4-65D8-8146-A483-134089738625}" presName="childText" presStyleLbl="revTx" presStyleIdx="0" presStyleCnt="2">
        <dgm:presLayoutVars>
          <dgm:bulletEnabled val="1"/>
        </dgm:presLayoutVars>
      </dgm:prSet>
      <dgm:spPr/>
      <dgm:t>
        <a:bodyPr/>
        <a:lstStyle/>
        <a:p>
          <a:endParaRPr lang="es-ES"/>
        </a:p>
      </dgm:t>
    </dgm:pt>
    <dgm:pt modelId="{3E8F298E-9D2C-C14B-B033-9F2368E2FFE5}" type="pres">
      <dgm:prSet presAssocID="{87B5D9C1-398E-7249-959C-0D13577C8706}" presName="parentText" presStyleLbl="node1" presStyleIdx="1" presStyleCnt="2">
        <dgm:presLayoutVars>
          <dgm:chMax val="0"/>
          <dgm:bulletEnabled val="1"/>
        </dgm:presLayoutVars>
      </dgm:prSet>
      <dgm:spPr/>
      <dgm:t>
        <a:bodyPr/>
        <a:lstStyle/>
        <a:p>
          <a:endParaRPr lang="es-ES"/>
        </a:p>
      </dgm:t>
    </dgm:pt>
    <dgm:pt modelId="{DD19B15E-FB05-9D49-9D2B-0B78FE97D479}" type="pres">
      <dgm:prSet presAssocID="{87B5D9C1-398E-7249-959C-0D13577C8706}" presName="childText" presStyleLbl="revTx" presStyleIdx="1" presStyleCnt="2">
        <dgm:presLayoutVars>
          <dgm:bulletEnabled val="1"/>
        </dgm:presLayoutVars>
      </dgm:prSet>
      <dgm:spPr/>
      <dgm:t>
        <a:bodyPr/>
        <a:lstStyle/>
        <a:p>
          <a:endParaRPr lang="es-ES"/>
        </a:p>
      </dgm:t>
    </dgm:pt>
  </dgm:ptLst>
  <dgm:cxnLst>
    <dgm:cxn modelId="{DC4BAC99-B72F-AA43-A8D0-448EC84039AA}" srcId="{87B5D9C1-398E-7249-959C-0D13577C8706}" destId="{A57B6974-7B64-7E46-8656-DEC7FFFD3747}" srcOrd="1" destOrd="0" parTransId="{4CD68EC6-5DBC-934F-B391-F9A53DBFAE27}" sibTransId="{B917BD35-56CB-E940-928F-1698625E26DD}"/>
    <dgm:cxn modelId="{E4E0AA92-CC15-134B-ADEA-80CED1D2DBE0}" type="presOf" srcId="{6370DCF2-05A7-9543-BA90-9E7C240832D7}" destId="{DD19B15E-FB05-9D49-9D2B-0B78FE97D479}" srcOrd="0" destOrd="0" presId="urn:microsoft.com/office/officeart/2005/8/layout/vList2"/>
    <dgm:cxn modelId="{474A1742-7525-374D-ACFB-CB69E3700F2D}" type="presOf" srcId="{87B5D9C1-398E-7249-959C-0D13577C8706}" destId="{3E8F298E-9D2C-C14B-B033-9F2368E2FFE5}" srcOrd="0" destOrd="0" presId="urn:microsoft.com/office/officeart/2005/8/layout/vList2"/>
    <dgm:cxn modelId="{4F0187EA-3219-0F46-803B-700A98F01022}" type="presOf" srcId="{739D5D70-0997-B847-B59C-9C5C43343749}" destId="{DD19B15E-FB05-9D49-9D2B-0B78FE97D479}" srcOrd="0" destOrd="2" presId="urn:microsoft.com/office/officeart/2005/8/layout/vList2"/>
    <dgm:cxn modelId="{BA769881-AE36-DF46-B7FE-B76E3E09BF24}" srcId="{01AEE8B4-65D8-8146-A483-134089738625}" destId="{8C767D9E-4C79-5A4C-B6CA-F7D3FC27E56E}" srcOrd="0" destOrd="0" parTransId="{B1BDEEDE-0A50-F749-957B-F16A56063867}" sibTransId="{AF88556B-97C2-344B-9BC6-7E84D17BF0E7}"/>
    <dgm:cxn modelId="{D0198AAF-7F00-4542-B9D3-E42D016BE918}" type="presOf" srcId="{01AEE8B4-65D8-8146-A483-134089738625}" destId="{03294445-9412-D34B-942F-1FEB0C46C545}" srcOrd="0" destOrd="0" presId="urn:microsoft.com/office/officeart/2005/8/layout/vList2"/>
    <dgm:cxn modelId="{58B97787-B23E-2444-827C-6FF662163C6E}" type="presOf" srcId="{A57B6974-7B64-7E46-8656-DEC7FFFD3747}" destId="{DD19B15E-FB05-9D49-9D2B-0B78FE97D479}" srcOrd="0" destOrd="1" presId="urn:microsoft.com/office/officeart/2005/8/layout/vList2"/>
    <dgm:cxn modelId="{42400E3C-4B4A-8C4C-A8F4-C5E9EC09039C}" srcId="{87B5D9C1-398E-7249-959C-0D13577C8706}" destId="{739D5D70-0997-B847-B59C-9C5C43343749}" srcOrd="2" destOrd="0" parTransId="{D80E9CAF-4C09-7046-B0B7-DF24C04BB038}" sibTransId="{D6861C69-6634-5D4E-ABFC-651477CE6901}"/>
    <dgm:cxn modelId="{59FBD564-FB49-D74D-9760-75E5228C57E5}" type="presOf" srcId="{897CF59A-3A42-2C44-8DDA-20026EF1CF54}" destId="{936A16EF-5C12-734A-A2B4-5ADD31C9FE96}" srcOrd="0" destOrd="0" presId="urn:microsoft.com/office/officeart/2005/8/layout/vList2"/>
    <dgm:cxn modelId="{335153E4-21B3-7344-98FC-FF1034D9507E}" srcId="{897CF59A-3A42-2C44-8DDA-20026EF1CF54}" destId="{01AEE8B4-65D8-8146-A483-134089738625}" srcOrd="0" destOrd="0" parTransId="{6A6D0BF5-D2A8-D34F-BB23-F1DF70DA4CDF}" sibTransId="{6B447360-EDAB-FA41-9001-D1B8FE71DA30}"/>
    <dgm:cxn modelId="{FE6307A1-FE54-AE47-BCF7-2F30B5B81ED1}" srcId="{897CF59A-3A42-2C44-8DDA-20026EF1CF54}" destId="{87B5D9C1-398E-7249-959C-0D13577C8706}" srcOrd="1" destOrd="0" parTransId="{690032BF-0953-0C4D-8A48-19ACCDB9D5C2}" sibTransId="{AF4E2ABA-E7CD-754F-A267-DC1EBC9B5EE8}"/>
    <dgm:cxn modelId="{1B3A1CB2-1F12-FE43-A9F9-F6FA10906F25}" srcId="{87B5D9C1-398E-7249-959C-0D13577C8706}" destId="{6370DCF2-05A7-9543-BA90-9E7C240832D7}" srcOrd="0" destOrd="0" parTransId="{88466BC9-2BD0-BF41-8910-DF7B295A29A0}" sibTransId="{41A87B4F-7D8C-BA4B-8820-8D0FDF6B184F}"/>
    <dgm:cxn modelId="{332509F4-CF00-CD40-89EC-98C27BB70975}" type="presOf" srcId="{8C767D9E-4C79-5A4C-B6CA-F7D3FC27E56E}" destId="{B0C254E2-A9A4-DE47-8530-538AD391DA39}" srcOrd="0" destOrd="0" presId="urn:microsoft.com/office/officeart/2005/8/layout/vList2"/>
    <dgm:cxn modelId="{4D880031-60F5-2F4B-8B45-989536A984B6}" type="presParOf" srcId="{936A16EF-5C12-734A-A2B4-5ADD31C9FE96}" destId="{03294445-9412-D34B-942F-1FEB0C46C545}" srcOrd="0" destOrd="0" presId="urn:microsoft.com/office/officeart/2005/8/layout/vList2"/>
    <dgm:cxn modelId="{CE24D15A-272C-5C40-B366-838D309C2509}" type="presParOf" srcId="{936A16EF-5C12-734A-A2B4-5ADD31C9FE96}" destId="{B0C254E2-A9A4-DE47-8530-538AD391DA39}" srcOrd="1" destOrd="0" presId="urn:microsoft.com/office/officeart/2005/8/layout/vList2"/>
    <dgm:cxn modelId="{410FEFA9-97CF-CB4F-A575-461ED9334BA0}" type="presParOf" srcId="{936A16EF-5C12-734A-A2B4-5ADD31C9FE96}" destId="{3E8F298E-9D2C-C14B-B033-9F2368E2FFE5}" srcOrd="2" destOrd="0" presId="urn:microsoft.com/office/officeart/2005/8/layout/vList2"/>
    <dgm:cxn modelId="{2A862845-D473-574A-8C0D-080191509DBC}" type="presParOf" srcId="{936A16EF-5C12-734A-A2B4-5ADD31C9FE96}" destId="{DD19B15E-FB05-9D49-9D2B-0B78FE97D47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B58645D7-6DF0-D947-9B62-4BFE9F87AAC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E704BCE4-8193-9343-BBDA-5A62FB221822}">
      <dgm:prSet/>
      <dgm:spPr/>
      <dgm:t>
        <a:bodyPr/>
        <a:lstStyle/>
        <a:p>
          <a:r>
            <a:rPr lang="es-ES">
              <a:solidFill>
                <a:schemeClr val="tx1"/>
              </a:solidFill>
            </a:rPr>
            <a:t>Variables de medición: </a:t>
          </a:r>
          <a:endParaRPr lang="es-CO">
            <a:solidFill>
              <a:schemeClr val="tx1"/>
            </a:solidFill>
          </a:endParaRPr>
        </a:p>
      </dgm:t>
    </dgm:pt>
    <dgm:pt modelId="{D06EACE7-CB92-E449-88B9-92136C8E076E}" type="parTrans" cxnId="{B9B524A9-21F3-3C43-A644-F597CB6570A1}">
      <dgm:prSet/>
      <dgm:spPr/>
      <dgm:t>
        <a:bodyPr/>
        <a:lstStyle/>
        <a:p>
          <a:endParaRPr lang="es-MX">
            <a:solidFill>
              <a:schemeClr val="tx1"/>
            </a:solidFill>
          </a:endParaRPr>
        </a:p>
      </dgm:t>
    </dgm:pt>
    <dgm:pt modelId="{AC2B4D23-72ED-DD48-AC5E-2BFC5704E38E}" type="sibTrans" cxnId="{B9B524A9-21F3-3C43-A644-F597CB6570A1}">
      <dgm:prSet/>
      <dgm:spPr/>
      <dgm:t>
        <a:bodyPr/>
        <a:lstStyle/>
        <a:p>
          <a:endParaRPr lang="es-MX">
            <a:solidFill>
              <a:schemeClr val="tx1"/>
            </a:solidFill>
          </a:endParaRPr>
        </a:p>
      </dgm:t>
    </dgm:pt>
    <dgm:pt modelId="{356E791A-6AD1-554F-A6D5-C2542103693D}">
      <dgm:prSet/>
      <dgm:spPr/>
      <dgm:t>
        <a:bodyPr/>
        <a:lstStyle/>
        <a:p>
          <a:pPr>
            <a:buFont typeface="+mj-lt"/>
            <a:buAutoNum type="arabicPeriod"/>
          </a:pPr>
          <a:r>
            <a:rPr lang="es-CO" dirty="0">
              <a:solidFill>
                <a:schemeClr val="tx1"/>
              </a:solidFill>
            </a:rPr>
            <a:t>Tiempo fuera del trabajo </a:t>
          </a:r>
        </a:p>
      </dgm:t>
    </dgm:pt>
    <dgm:pt modelId="{71BECDEA-BC43-9B44-B7A8-C3CBB48138EE}" type="parTrans" cxnId="{120596ED-0328-424A-8246-A38E539ABF27}">
      <dgm:prSet/>
      <dgm:spPr/>
      <dgm:t>
        <a:bodyPr/>
        <a:lstStyle/>
        <a:p>
          <a:endParaRPr lang="es-MX">
            <a:solidFill>
              <a:schemeClr val="tx1"/>
            </a:solidFill>
          </a:endParaRPr>
        </a:p>
      </dgm:t>
    </dgm:pt>
    <dgm:pt modelId="{CCF322B3-D00C-CA48-B2E5-B80FE6A967FE}" type="sibTrans" cxnId="{120596ED-0328-424A-8246-A38E539ABF27}">
      <dgm:prSet/>
      <dgm:spPr/>
      <dgm:t>
        <a:bodyPr/>
        <a:lstStyle/>
        <a:p>
          <a:endParaRPr lang="es-MX">
            <a:solidFill>
              <a:schemeClr val="tx1"/>
            </a:solidFill>
          </a:endParaRPr>
        </a:p>
      </dgm:t>
    </dgm:pt>
    <dgm:pt modelId="{7515BAE7-C194-634C-9A95-DA151F373814}">
      <dgm:prSet/>
      <dgm:spPr/>
      <dgm:t>
        <a:bodyPr/>
        <a:lstStyle/>
        <a:p>
          <a:pPr>
            <a:buFont typeface="+mj-lt"/>
            <a:buAutoNum type="arabicPeriod"/>
          </a:pPr>
          <a:r>
            <a:rPr lang="es-CO" dirty="0">
              <a:solidFill>
                <a:schemeClr val="tx1"/>
              </a:solidFill>
            </a:rPr>
            <a:t>Relaciones familiares </a:t>
          </a:r>
        </a:p>
      </dgm:t>
    </dgm:pt>
    <dgm:pt modelId="{E0E54BB2-AEFE-9C46-88BB-449E31021593}" type="parTrans" cxnId="{10BE07D4-0B0F-4448-AF4D-00B05B9A2E57}">
      <dgm:prSet/>
      <dgm:spPr/>
      <dgm:t>
        <a:bodyPr/>
        <a:lstStyle/>
        <a:p>
          <a:endParaRPr lang="es-MX">
            <a:solidFill>
              <a:schemeClr val="tx1"/>
            </a:solidFill>
          </a:endParaRPr>
        </a:p>
      </dgm:t>
    </dgm:pt>
    <dgm:pt modelId="{0B4BF88F-A74A-7D42-8A92-F7492007FA00}" type="sibTrans" cxnId="{10BE07D4-0B0F-4448-AF4D-00B05B9A2E57}">
      <dgm:prSet/>
      <dgm:spPr/>
      <dgm:t>
        <a:bodyPr/>
        <a:lstStyle/>
        <a:p>
          <a:endParaRPr lang="es-MX">
            <a:solidFill>
              <a:schemeClr val="tx1"/>
            </a:solidFill>
          </a:endParaRPr>
        </a:p>
      </dgm:t>
    </dgm:pt>
    <dgm:pt modelId="{78725E73-DFC8-154D-8721-AFF7F2EF3428}">
      <dgm:prSet/>
      <dgm:spPr/>
      <dgm:t>
        <a:bodyPr/>
        <a:lstStyle/>
        <a:p>
          <a:pPr>
            <a:buFont typeface="+mj-lt"/>
            <a:buAutoNum type="arabicPeriod"/>
          </a:pPr>
          <a:r>
            <a:rPr lang="es-CO" dirty="0">
              <a:solidFill>
                <a:schemeClr val="tx1"/>
              </a:solidFill>
            </a:rPr>
            <a:t>Comunicación y relaciones interpersonales </a:t>
          </a:r>
        </a:p>
      </dgm:t>
    </dgm:pt>
    <dgm:pt modelId="{3F0C42F7-403D-714C-8166-6A0FAAC97BE6}" type="parTrans" cxnId="{90A234F9-5C72-9E46-A222-5F85CEA51D57}">
      <dgm:prSet/>
      <dgm:spPr/>
      <dgm:t>
        <a:bodyPr/>
        <a:lstStyle/>
        <a:p>
          <a:endParaRPr lang="es-MX">
            <a:solidFill>
              <a:schemeClr val="tx1"/>
            </a:solidFill>
          </a:endParaRPr>
        </a:p>
      </dgm:t>
    </dgm:pt>
    <dgm:pt modelId="{98B5A7B4-E690-CC49-AE38-B63FE0DEC8E5}" type="sibTrans" cxnId="{90A234F9-5C72-9E46-A222-5F85CEA51D57}">
      <dgm:prSet/>
      <dgm:spPr/>
      <dgm:t>
        <a:bodyPr/>
        <a:lstStyle/>
        <a:p>
          <a:endParaRPr lang="es-MX">
            <a:solidFill>
              <a:schemeClr val="tx1"/>
            </a:solidFill>
          </a:endParaRPr>
        </a:p>
      </dgm:t>
    </dgm:pt>
    <dgm:pt modelId="{02F5D372-DDD5-AD4D-B19A-8A57FB648920}">
      <dgm:prSet/>
      <dgm:spPr/>
      <dgm:t>
        <a:bodyPr/>
        <a:lstStyle/>
        <a:p>
          <a:pPr>
            <a:buFont typeface="+mj-lt"/>
            <a:buAutoNum type="arabicPeriod"/>
          </a:pPr>
          <a:r>
            <a:rPr lang="es-CO" dirty="0">
              <a:solidFill>
                <a:schemeClr val="tx1"/>
              </a:solidFill>
            </a:rPr>
            <a:t>Situación económica del grupo familiar </a:t>
          </a:r>
        </a:p>
      </dgm:t>
    </dgm:pt>
    <dgm:pt modelId="{628F6EF3-6A36-6B4D-AABF-2C99DCBC89C7}" type="parTrans" cxnId="{2E3FF8D6-1BE4-6644-94CC-60615D69E78A}">
      <dgm:prSet/>
      <dgm:spPr/>
      <dgm:t>
        <a:bodyPr/>
        <a:lstStyle/>
        <a:p>
          <a:endParaRPr lang="es-MX">
            <a:solidFill>
              <a:schemeClr val="tx1"/>
            </a:solidFill>
          </a:endParaRPr>
        </a:p>
      </dgm:t>
    </dgm:pt>
    <dgm:pt modelId="{42FFA19A-DDA7-3845-B791-25BACDC5559D}" type="sibTrans" cxnId="{2E3FF8D6-1BE4-6644-94CC-60615D69E78A}">
      <dgm:prSet/>
      <dgm:spPr/>
      <dgm:t>
        <a:bodyPr/>
        <a:lstStyle/>
        <a:p>
          <a:endParaRPr lang="es-MX">
            <a:solidFill>
              <a:schemeClr val="tx1"/>
            </a:solidFill>
          </a:endParaRPr>
        </a:p>
      </dgm:t>
    </dgm:pt>
    <dgm:pt modelId="{B472AC8F-6880-6545-8A71-0EB56DF39C8F}">
      <dgm:prSet/>
      <dgm:spPr/>
      <dgm:t>
        <a:bodyPr/>
        <a:lstStyle/>
        <a:p>
          <a:pPr>
            <a:buFont typeface="+mj-lt"/>
            <a:buAutoNum type="arabicPeriod"/>
          </a:pPr>
          <a:r>
            <a:rPr lang="es-CO" dirty="0">
              <a:solidFill>
                <a:schemeClr val="tx1"/>
              </a:solidFill>
            </a:rPr>
            <a:t>Características de la vivienda y de su entorno </a:t>
          </a:r>
        </a:p>
      </dgm:t>
    </dgm:pt>
    <dgm:pt modelId="{7A7A461D-61DD-7140-8173-9E9D3B17AF01}" type="parTrans" cxnId="{E12AC442-685C-CF40-BD17-70154843F044}">
      <dgm:prSet/>
      <dgm:spPr/>
      <dgm:t>
        <a:bodyPr/>
        <a:lstStyle/>
        <a:p>
          <a:endParaRPr lang="es-MX">
            <a:solidFill>
              <a:schemeClr val="tx1"/>
            </a:solidFill>
          </a:endParaRPr>
        </a:p>
      </dgm:t>
    </dgm:pt>
    <dgm:pt modelId="{0AC59C01-3000-C94A-8757-0327CDE573D3}" type="sibTrans" cxnId="{E12AC442-685C-CF40-BD17-70154843F044}">
      <dgm:prSet/>
      <dgm:spPr/>
      <dgm:t>
        <a:bodyPr/>
        <a:lstStyle/>
        <a:p>
          <a:endParaRPr lang="es-MX">
            <a:solidFill>
              <a:schemeClr val="tx1"/>
            </a:solidFill>
          </a:endParaRPr>
        </a:p>
      </dgm:t>
    </dgm:pt>
    <dgm:pt modelId="{45DB55E3-59F2-6C44-9675-7F4F8F884621}">
      <dgm:prSet/>
      <dgm:spPr/>
      <dgm:t>
        <a:bodyPr/>
        <a:lstStyle/>
        <a:p>
          <a:pPr>
            <a:buFont typeface="+mj-lt"/>
            <a:buAutoNum type="arabicPeriod"/>
          </a:pPr>
          <a:r>
            <a:rPr lang="es-CO" dirty="0">
              <a:solidFill>
                <a:schemeClr val="tx1"/>
              </a:solidFill>
            </a:rPr>
            <a:t>Influencia del entorno extralaboral sobre el trabajo </a:t>
          </a:r>
        </a:p>
      </dgm:t>
    </dgm:pt>
    <dgm:pt modelId="{7AA199DB-E5BF-7142-BE3D-A4E4B178C66A}" type="parTrans" cxnId="{21E05927-F460-A144-B4B0-71AC29E098F7}">
      <dgm:prSet/>
      <dgm:spPr/>
      <dgm:t>
        <a:bodyPr/>
        <a:lstStyle/>
        <a:p>
          <a:endParaRPr lang="es-MX">
            <a:solidFill>
              <a:schemeClr val="tx1"/>
            </a:solidFill>
          </a:endParaRPr>
        </a:p>
      </dgm:t>
    </dgm:pt>
    <dgm:pt modelId="{1064E0A8-A952-F94E-8B5B-958D66CB3F64}" type="sibTrans" cxnId="{21E05927-F460-A144-B4B0-71AC29E098F7}">
      <dgm:prSet/>
      <dgm:spPr/>
      <dgm:t>
        <a:bodyPr/>
        <a:lstStyle/>
        <a:p>
          <a:endParaRPr lang="es-MX">
            <a:solidFill>
              <a:schemeClr val="tx1"/>
            </a:solidFill>
          </a:endParaRPr>
        </a:p>
      </dgm:t>
    </dgm:pt>
    <dgm:pt modelId="{3CF9B00C-A602-F94D-A7B9-BA00FA3E7256}">
      <dgm:prSet/>
      <dgm:spPr/>
      <dgm:t>
        <a:bodyPr/>
        <a:lstStyle/>
        <a:p>
          <a:pPr>
            <a:buFont typeface="+mj-lt"/>
            <a:buAutoNum type="arabicPeriod"/>
          </a:pPr>
          <a:r>
            <a:rPr lang="es-CO" dirty="0">
              <a:solidFill>
                <a:schemeClr val="tx1"/>
              </a:solidFill>
            </a:rPr>
            <a:t>Desplazamiento vivienda – trabajo – vivienda</a:t>
          </a:r>
        </a:p>
      </dgm:t>
    </dgm:pt>
    <dgm:pt modelId="{802DE167-3881-7144-B8D2-93C7EA2CF74B}" type="parTrans" cxnId="{7908E00B-01F7-AF40-B8BE-39070F2D5D70}">
      <dgm:prSet/>
      <dgm:spPr/>
      <dgm:t>
        <a:bodyPr/>
        <a:lstStyle/>
        <a:p>
          <a:endParaRPr lang="es-MX">
            <a:solidFill>
              <a:schemeClr val="tx1"/>
            </a:solidFill>
          </a:endParaRPr>
        </a:p>
      </dgm:t>
    </dgm:pt>
    <dgm:pt modelId="{5361243C-79AA-024B-9F21-5AE45E20A928}" type="sibTrans" cxnId="{7908E00B-01F7-AF40-B8BE-39070F2D5D70}">
      <dgm:prSet/>
      <dgm:spPr/>
      <dgm:t>
        <a:bodyPr/>
        <a:lstStyle/>
        <a:p>
          <a:endParaRPr lang="es-MX">
            <a:solidFill>
              <a:schemeClr val="tx1"/>
            </a:solidFill>
          </a:endParaRPr>
        </a:p>
      </dgm:t>
    </dgm:pt>
    <dgm:pt modelId="{586E0A85-373A-2241-9219-467C6DCBE326}" type="pres">
      <dgm:prSet presAssocID="{B58645D7-6DF0-D947-9B62-4BFE9F87AAC8}" presName="linear" presStyleCnt="0">
        <dgm:presLayoutVars>
          <dgm:animLvl val="lvl"/>
          <dgm:resizeHandles val="exact"/>
        </dgm:presLayoutVars>
      </dgm:prSet>
      <dgm:spPr/>
      <dgm:t>
        <a:bodyPr/>
        <a:lstStyle/>
        <a:p>
          <a:endParaRPr lang="es-ES"/>
        </a:p>
      </dgm:t>
    </dgm:pt>
    <dgm:pt modelId="{2099BF91-F940-DB40-A4F4-5B1BBBB375DB}" type="pres">
      <dgm:prSet presAssocID="{E704BCE4-8193-9343-BBDA-5A62FB221822}" presName="parentText" presStyleLbl="node1" presStyleIdx="0" presStyleCnt="1">
        <dgm:presLayoutVars>
          <dgm:chMax val="0"/>
          <dgm:bulletEnabled val="1"/>
        </dgm:presLayoutVars>
      </dgm:prSet>
      <dgm:spPr/>
      <dgm:t>
        <a:bodyPr/>
        <a:lstStyle/>
        <a:p>
          <a:endParaRPr lang="es-ES"/>
        </a:p>
      </dgm:t>
    </dgm:pt>
    <dgm:pt modelId="{49E9B525-1953-DB47-AB6B-B5AE643517EF}" type="pres">
      <dgm:prSet presAssocID="{E704BCE4-8193-9343-BBDA-5A62FB221822}" presName="childText" presStyleLbl="revTx" presStyleIdx="0" presStyleCnt="1">
        <dgm:presLayoutVars>
          <dgm:bulletEnabled val="1"/>
        </dgm:presLayoutVars>
      </dgm:prSet>
      <dgm:spPr/>
      <dgm:t>
        <a:bodyPr/>
        <a:lstStyle/>
        <a:p>
          <a:endParaRPr lang="es-ES"/>
        </a:p>
      </dgm:t>
    </dgm:pt>
  </dgm:ptLst>
  <dgm:cxnLst>
    <dgm:cxn modelId="{7908E00B-01F7-AF40-B8BE-39070F2D5D70}" srcId="{E704BCE4-8193-9343-BBDA-5A62FB221822}" destId="{3CF9B00C-A602-F94D-A7B9-BA00FA3E7256}" srcOrd="6" destOrd="0" parTransId="{802DE167-3881-7144-B8D2-93C7EA2CF74B}" sibTransId="{5361243C-79AA-024B-9F21-5AE45E20A928}"/>
    <dgm:cxn modelId="{4C2C9154-56EE-BE48-85E7-11B8957CBC2B}" type="presOf" srcId="{7515BAE7-C194-634C-9A95-DA151F373814}" destId="{49E9B525-1953-DB47-AB6B-B5AE643517EF}" srcOrd="0" destOrd="1" presId="urn:microsoft.com/office/officeart/2005/8/layout/vList2"/>
    <dgm:cxn modelId="{935147E4-D62E-B84E-B070-BD36C7B6D425}" type="presOf" srcId="{E704BCE4-8193-9343-BBDA-5A62FB221822}" destId="{2099BF91-F940-DB40-A4F4-5B1BBBB375DB}" srcOrd="0" destOrd="0" presId="urn:microsoft.com/office/officeart/2005/8/layout/vList2"/>
    <dgm:cxn modelId="{BB9854FC-4E72-7245-A649-AAD3C1438828}" type="presOf" srcId="{356E791A-6AD1-554F-A6D5-C2542103693D}" destId="{49E9B525-1953-DB47-AB6B-B5AE643517EF}" srcOrd="0" destOrd="0" presId="urn:microsoft.com/office/officeart/2005/8/layout/vList2"/>
    <dgm:cxn modelId="{10BE07D4-0B0F-4448-AF4D-00B05B9A2E57}" srcId="{E704BCE4-8193-9343-BBDA-5A62FB221822}" destId="{7515BAE7-C194-634C-9A95-DA151F373814}" srcOrd="1" destOrd="0" parTransId="{E0E54BB2-AEFE-9C46-88BB-449E31021593}" sibTransId="{0B4BF88F-A74A-7D42-8A92-F7492007FA00}"/>
    <dgm:cxn modelId="{FF6CEAF0-EF4F-484C-962B-024FA262F668}" type="presOf" srcId="{78725E73-DFC8-154D-8721-AFF7F2EF3428}" destId="{49E9B525-1953-DB47-AB6B-B5AE643517EF}" srcOrd="0" destOrd="2" presId="urn:microsoft.com/office/officeart/2005/8/layout/vList2"/>
    <dgm:cxn modelId="{0264FD07-C999-DD45-A7C8-8912E2B1C31F}" type="presOf" srcId="{B58645D7-6DF0-D947-9B62-4BFE9F87AAC8}" destId="{586E0A85-373A-2241-9219-467C6DCBE326}" srcOrd="0" destOrd="0" presId="urn:microsoft.com/office/officeart/2005/8/layout/vList2"/>
    <dgm:cxn modelId="{21E05927-F460-A144-B4B0-71AC29E098F7}" srcId="{E704BCE4-8193-9343-BBDA-5A62FB221822}" destId="{45DB55E3-59F2-6C44-9675-7F4F8F884621}" srcOrd="5" destOrd="0" parTransId="{7AA199DB-E5BF-7142-BE3D-A4E4B178C66A}" sibTransId="{1064E0A8-A952-F94E-8B5B-958D66CB3F64}"/>
    <dgm:cxn modelId="{E12AC442-685C-CF40-BD17-70154843F044}" srcId="{E704BCE4-8193-9343-BBDA-5A62FB221822}" destId="{B472AC8F-6880-6545-8A71-0EB56DF39C8F}" srcOrd="4" destOrd="0" parTransId="{7A7A461D-61DD-7140-8173-9E9D3B17AF01}" sibTransId="{0AC59C01-3000-C94A-8757-0327CDE573D3}"/>
    <dgm:cxn modelId="{7806E989-F14A-564F-A7F9-29C6BAA1DEBF}" type="presOf" srcId="{02F5D372-DDD5-AD4D-B19A-8A57FB648920}" destId="{49E9B525-1953-DB47-AB6B-B5AE643517EF}" srcOrd="0" destOrd="3" presId="urn:microsoft.com/office/officeart/2005/8/layout/vList2"/>
    <dgm:cxn modelId="{DAF8C766-5DDB-084F-B9EE-129C2A2728AF}" type="presOf" srcId="{3CF9B00C-A602-F94D-A7B9-BA00FA3E7256}" destId="{49E9B525-1953-DB47-AB6B-B5AE643517EF}" srcOrd="0" destOrd="6" presId="urn:microsoft.com/office/officeart/2005/8/layout/vList2"/>
    <dgm:cxn modelId="{120596ED-0328-424A-8246-A38E539ABF27}" srcId="{E704BCE4-8193-9343-BBDA-5A62FB221822}" destId="{356E791A-6AD1-554F-A6D5-C2542103693D}" srcOrd="0" destOrd="0" parTransId="{71BECDEA-BC43-9B44-B7A8-C3CBB48138EE}" sibTransId="{CCF322B3-D00C-CA48-B2E5-B80FE6A967FE}"/>
    <dgm:cxn modelId="{90A234F9-5C72-9E46-A222-5F85CEA51D57}" srcId="{E704BCE4-8193-9343-BBDA-5A62FB221822}" destId="{78725E73-DFC8-154D-8721-AFF7F2EF3428}" srcOrd="2" destOrd="0" parTransId="{3F0C42F7-403D-714C-8166-6A0FAAC97BE6}" sibTransId="{98B5A7B4-E690-CC49-AE38-B63FE0DEC8E5}"/>
    <dgm:cxn modelId="{B9B524A9-21F3-3C43-A644-F597CB6570A1}" srcId="{B58645D7-6DF0-D947-9B62-4BFE9F87AAC8}" destId="{E704BCE4-8193-9343-BBDA-5A62FB221822}" srcOrd="0" destOrd="0" parTransId="{D06EACE7-CB92-E449-88B9-92136C8E076E}" sibTransId="{AC2B4D23-72ED-DD48-AC5E-2BFC5704E38E}"/>
    <dgm:cxn modelId="{4811179B-3F59-6941-A5F6-4D227200FBBF}" type="presOf" srcId="{45DB55E3-59F2-6C44-9675-7F4F8F884621}" destId="{49E9B525-1953-DB47-AB6B-B5AE643517EF}" srcOrd="0" destOrd="5" presId="urn:microsoft.com/office/officeart/2005/8/layout/vList2"/>
    <dgm:cxn modelId="{2E3FF8D6-1BE4-6644-94CC-60615D69E78A}" srcId="{E704BCE4-8193-9343-BBDA-5A62FB221822}" destId="{02F5D372-DDD5-AD4D-B19A-8A57FB648920}" srcOrd="3" destOrd="0" parTransId="{628F6EF3-6A36-6B4D-AABF-2C99DCBC89C7}" sibTransId="{42FFA19A-DDA7-3845-B791-25BACDC5559D}"/>
    <dgm:cxn modelId="{30C8C58C-EA76-3B44-BE6C-B1627C09CD29}" type="presOf" srcId="{B472AC8F-6880-6545-8A71-0EB56DF39C8F}" destId="{49E9B525-1953-DB47-AB6B-B5AE643517EF}" srcOrd="0" destOrd="4" presId="urn:microsoft.com/office/officeart/2005/8/layout/vList2"/>
    <dgm:cxn modelId="{C7CD6213-0715-E541-BF0B-509E51C1892C}" type="presParOf" srcId="{586E0A85-373A-2241-9219-467C6DCBE326}" destId="{2099BF91-F940-DB40-A4F4-5B1BBBB375DB}" srcOrd="0" destOrd="0" presId="urn:microsoft.com/office/officeart/2005/8/layout/vList2"/>
    <dgm:cxn modelId="{3A41DCC5-0D96-5141-A750-EEDAD6A00F89}" type="presParOf" srcId="{586E0A85-373A-2241-9219-467C6DCBE326}" destId="{49E9B525-1953-DB47-AB6B-B5AE643517E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936FEB71-EA2A-4401-AB00-B5F1B2910AFD}"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s-CO"/>
        </a:p>
      </dgm:t>
    </dgm:pt>
    <dgm:pt modelId="{0D1F67DD-E6B0-4F9F-8B33-C09E9B7C79CA}">
      <dgm:prSet phldrT="[Texto]"/>
      <dgm:spPr/>
      <dgm:t>
        <a:bodyPr/>
        <a:lstStyle/>
        <a:p>
          <a:r>
            <a:rPr lang="es-CO" b="1" dirty="0"/>
            <a:t>Factores de riesgo psicosociales: </a:t>
          </a:r>
          <a:endParaRPr lang="es-CO" dirty="0"/>
        </a:p>
        <a:p>
          <a:r>
            <a:rPr lang="es-CO" dirty="0"/>
            <a:t>Condiciones efectos negativos en la salud de los trabajadores o en el trabajo.</a:t>
          </a:r>
        </a:p>
      </dgm:t>
    </dgm:pt>
    <dgm:pt modelId="{2B9384C9-6057-4D9B-8D63-466144B93E71}" type="parTrans" cxnId="{04CA3689-A392-47C5-B07F-0B34913EDCC3}">
      <dgm:prSet/>
      <dgm:spPr/>
      <dgm:t>
        <a:bodyPr/>
        <a:lstStyle/>
        <a:p>
          <a:endParaRPr lang="es-CO"/>
        </a:p>
      </dgm:t>
    </dgm:pt>
    <dgm:pt modelId="{585A36F7-4944-4504-ABE4-E9A173858F71}" type="sibTrans" cxnId="{04CA3689-A392-47C5-B07F-0B34913EDCC3}">
      <dgm:prSet/>
      <dgm:spPr/>
      <dgm:t>
        <a:bodyPr/>
        <a:lstStyle/>
        <a:p>
          <a:endParaRPr lang="es-CO"/>
        </a:p>
      </dgm:t>
    </dgm:pt>
    <dgm:pt modelId="{8914519F-394E-4924-AE44-4512378E52EC}">
      <dgm:prSet phldrT="[Texto]"/>
      <dgm:spPr/>
      <dgm:t>
        <a:bodyPr/>
        <a:lstStyle/>
        <a:p>
          <a:r>
            <a:rPr lang="es-CO" b="1" dirty="0"/>
            <a:t>Factor protector psicosocial: </a:t>
          </a:r>
          <a:endParaRPr lang="es-CO" dirty="0"/>
        </a:p>
        <a:p>
          <a:r>
            <a:rPr lang="es-CO" dirty="0"/>
            <a:t>Condiciones de trabajo que promueven la salud y el bienestar del trabajador.</a:t>
          </a:r>
        </a:p>
      </dgm:t>
    </dgm:pt>
    <dgm:pt modelId="{1D0A6AE8-F373-467F-B076-B32D650E8F47}" type="parTrans" cxnId="{91F5D7DC-6D42-4BFA-AAA7-34D20BC186F3}">
      <dgm:prSet/>
      <dgm:spPr/>
      <dgm:t>
        <a:bodyPr/>
        <a:lstStyle/>
        <a:p>
          <a:endParaRPr lang="es-CO"/>
        </a:p>
      </dgm:t>
    </dgm:pt>
    <dgm:pt modelId="{D822887D-24C7-46F0-BDD6-99BC643E3D40}" type="sibTrans" cxnId="{91F5D7DC-6D42-4BFA-AAA7-34D20BC186F3}">
      <dgm:prSet/>
      <dgm:spPr/>
      <dgm:t>
        <a:bodyPr/>
        <a:lstStyle/>
        <a:p>
          <a:endParaRPr lang="es-CO"/>
        </a:p>
      </dgm:t>
    </dgm:pt>
    <dgm:pt modelId="{D5782270-04EF-4C14-997B-68EE2AF8B02D}" type="pres">
      <dgm:prSet presAssocID="{936FEB71-EA2A-4401-AB00-B5F1B2910AFD}" presName="compositeShape" presStyleCnt="0">
        <dgm:presLayoutVars>
          <dgm:chMax val="2"/>
          <dgm:dir/>
          <dgm:resizeHandles val="exact"/>
        </dgm:presLayoutVars>
      </dgm:prSet>
      <dgm:spPr/>
      <dgm:t>
        <a:bodyPr/>
        <a:lstStyle/>
        <a:p>
          <a:endParaRPr lang="es-ES"/>
        </a:p>
      </dgm:t>
    </dgm:pt>
    <dgm:pt modelId="{53863C68-BF7A-4909-9431-0CEB621F6072}" type="pres">
      <dgm:prSet presAssocID="{936FEB71-EA2A-4401-AB00-B5F1B2910AFD}" presName="divider" presStyleLbl="fgShp" presStyleIdx="0" presStyleCnt="1"/>
      <dgm:spPr/>
    </dgm:pt>
    <dgm:pt modelId="{A13536B8-7371-406E-96A4-04725FFCB7F9}" type="pres">
      <dgm:prSet presAssocID="{0D1F67DD-E6B0-4F9F-8B33-C09E9B7C79CA}" presName="downArrow" presStyleLbl="node1" presStyleIdx="0" presStyleCnt="2"/>
      <dgm:spPr/>
    </dgm:pt>
    <dgm:pt modelId="{35508E40-1989-4F13-B50C-79478AD31600}" type="pres">
      <dgm:prSet presAssocID="{0D1F67DD-E6B0-4F9F-8B33-C09E9B7C79CA}" presName="downArrowText" presStyleLbl="revTx" presStyleIdx="0" presStyleCnt="2">
        <dgm:presLayoutVars>
          <dgm:bulletEnabled val="1"/>
        </dgm:presLayoutVars>
      </dgm:prSet>
      <dgm:spPr/>
      <dgm:t>
        <a:bodyPr/>
        <a:lstStyle/>
        <a:p>
          <a:endParaRPr lang="es-ES"/>
        </a:p>
      </dgm:t>
    </dgm:pt>
    <dgm:pt modelId="{10AD3C2B-B3FA-4DA8-9F33-C0704DE9E1B5}" type="pres">
      <dgm:prSet presAssocID="{8914519F-394E-4924-AE44-4512378E52EC}" presName="upArrow" presStyleLbl="node1" presStyleIdx="1" presStyleCnt="2"/>
      <dgm:spPr/>
    </dgm:pt>
    <dgm:pt modelId="{7606089F-8F24-4C81-B18B-81783A9C685E}" type="pres">
      <dgm:prSet presAssocID="{8914519F-394E-4924-AE44-4512378E52EC}" presName="upArrowText" presStyleLbl="revTx" presStyleIdx="1" presStyleCnt="2">
        <dgm:presLayoutVars>
          <dgm:bulletEnabled val="1"/>
        </dgm:presLayoutVars>
      </dgm:prSet>
      <dgm:spPr/>
      <dgm:t>
        <a:bodyPr/>
        <a:lstStyle/>
        <a:p>
          <a:endParaRPr lang="es-ES"/>
        </a:p>
      </dgm:t>
    </dgm:pt>
  </dgm:ptLst>
  <dgm:cxnLst>
    <dgm:cxn modelId="{91F5D7DC-6D42-4BFA-AAA7-34D20BC186F3}" srcId="{936FEB71-EA2A-4401-AB00-B5F1B2910AFD}" destId="{8914519F-394E-4924-AE44-4512378E52EC}" srcOrd="1" destOrd="0" parTransId="{1D0A6AE8-F373-467F-B076-B32D650E8F47}" sibTransId="{D822887D-24C7-46F0-BDD6-99BC643E3D40}"/>
    <dgm:cxn modelId="{CAEC3496-514C-43F3-B9F0-7DBA0BBEFFAA}" type="presOf" srcId="{0D1F67DD-E6B0-4F9F-8B33-C09E9B7C79CA}" destId="{35508E40-1989-4F13-B50C-79478AD31600}" srcOrd="0" destOrd="0" presId="urn:microsoft.com/office/officeart/2005/8/layout/arrow3"/>
    <dgm:cxn modelId="{D47B7EC4-74E3-4759-997B-770A938F1F9F}" type="presOf" srcId="{8914519F-394E-4924-AE44-4512378E52EC}" destId="{7606089F-8F24-4C81-B18B-81783A9C685E}" srcOrd="0" destOrd="0" presId="urn:microsoft.com/office/officeart/2005/8/layout/arrow3"/>
    <dgm:cxn modelId="{04CA3689-A392-47C5-B07F-0B34913EDCC3}" srcId="{936FEB71-EA2A-4401-AB00-B5F1B2910AFD}" destId="{0D1F67DD-E6B0-4F9F-8B33-C09E9B7C79CA}" srcOrd="0" destOrd="0" parTransId="{2B9384C9-6057-4D9B-8D63-466144B93E71}" sibTransId="{585A36F7-4944-4504-ABE4-E9A173858F71}"/>
    <dgm:cxn modelId="{74095873-2DAA-4C0E-A06B-2ACAB80ADFF4}" type="presOf" srcId="{936FEB71-EA2A-4401-AB00-B5F1B2910AFD}" destId="{D5782270-04EF-4C14-997B-68EE2AF8B02D}" srcOrd="0" destOrd="0" presId="urn:microsoft.com/office/officeart/2005/8/layout/arrow3"/>
    <dgm:cxn modelId="{728112A4-ABF6-409E-A412-D057756250F1}" type="presParOf" srcId="{D5782270-04EF-4C14-997B-68EE2AF8B02D}" destId="{53863C68-BF7A-4909-9431-0CEB621F6072}" srcOrd="0" destOrd="0" presId="urn:microsoft.com/office/officeart/2005/8/layout/arrow3"/>
    <dgm:cxn modelId="{31354177-96D6-436E-9E24-21123EE6A9E2}" type="presParOf" srcId="{D5782270-04EF-4C14-997B-68EE2AF8B02D}" destId="{A13536B8-7371-406E-96A4-04725FFCB7F9}" srcOrd="1" destOrd="0" presId="urn:microsoft.com/office/officeart/2005/8/layout/arrow3"/>
    <dgm:cxn modelId="{DB7ED446-9A00-4DAE-A9AB-EDCBB5D0E212}" type="presParOf" srcId="{D5782270-04EF-4C14-997B-68EE2AF8B02D}" destId="{35508E40-1989-4F13-B50C-79478AD31600}" srcOrd="2" destOrd="0" presId="urn:microsoft.com/office/officeart/2005/8/layout/arrow3"/>
    <dgm:cxn modelId="{D86B23A7-08BF-4C8E-9D64-656BF3E86DAB}" type="presParOf" srcId="{D5782270-04EF-4C14-997B-68EE2AF8B02D}" destId="{10AD3C2B-B3FA-4DA8-9F33-C0704DE9E1B5}" srcOrd="3" destOrd="0" presId="urn:microsoft.com/office/officeart/2005/8/layout/arrow3"/>
    <dgm:cxn modelId="{632A058F-BDED-437F-94DE-5B07D1C3C10F}" type="presParOf" srcId="{D5782270-04EF-4C14-997B-68EE2AF8B02D}" destId="{7606089F-8F24-4C81-B18B-81783A9C685E}" srcOrd="4" destOrd="0" presId="urn:microsoft.com/office/officeart/2005/8/layout/arrow3"/>
  </dgm:cxnLst>
  <dgm:bg>
    <a:solidFill>
      <a:schemeClr val="accent6">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9A61ED79-F40C-684A-8F21-3FE882008D2F}" type="doc">
      <dgm:prSet loTypeId="urn:microsoft.com/office/officeart/2005/8/layout/lProcess2" loCatId="hierarchy" qsTypeId="urn:microsoft.com/office/officeart/2005/8/quickstyle/simple1" qsCatId="simple" csTypeId="urn:microsoft.com/office/officeart/2005/8/colors/accent1_2" csCatId="accent1" phldr="1"/>
      <dgm:spPr/>
      <dgm:t>
        <a:bodyPr/>
        <a:lstStyle/>
        <a:p>
          <a:endParaRPr lang="es-MX"/>
        </a:p>
      </dgm:t>
    </dgm:pt>
    <dgm:pt modelId="{7287A110-E2D9-CA49-AFF0-07FDB82E230D}">
      <dgm:prSet phldrT="[Texto]"/>
      <dgm:spPr/>
      <dgm:t>
        <a:bodyPr/>
        <a:lstStyle/>
        <a:p>
          <a:r>
            <a:rPr lang="es-CO" dirty="0"/>
            <a:t>Sin riesgo o riesgo despreciable:</a:t>
          </a:r>
          <a:endParaRPr lang="es-MX" dirty="0"/>
        </a:p>
      </dgm:t>
    </dgm:pt>
    <dgm:pt modelId="{5EABE4BC-97B4-F342-8A36-DE2414991559}" type="parTrans" cxnId="{A1A35C98-F4D1-1D40-AEC8-9D3D0D1D73A8}">
      <dgm:prSet/>
      <dgm:spPr/>
      <dgm:t>
        <a:bodyPr/>
        <a:lstStyle/>
        <a:p>
          <a:endParaRPr lang="es-MX"/>
        </a:p>
      </dgm:t>
    </dgm:pt>
    <dgm:pt modelId="{8B0505F9-4ED1-8448-BF24-EFF194342279}" type="sibTrans" cxnId="{A1A35C98-F4D1-1D40-AEC8-9D3D0D1D73A8}">
      <dgm:prSet/>
      <dgm:spPr/>
      <dgm:t>
        <a:bodyPr/>
        <a:lstStyle/>
        <a:p>
          <a:endParaRPr lang="es-MX"/>
        </a:p>
      </dgm:t>
    </dgm:pt>
    <dgm:pt modelId="{39883863-552C-3C45-ADDB-69F1BB385FFB}">
      <dgm:prSet/>
      <dgm:spPr/>
      <dgm:t>
        <a:bodyPr/>
        <a:lstStyle/>
        <a:p>
          <a:r>
            <a:rPr lang="es-CO" dirty="0"/>
            <a:t>Riesgo bajo:</a:t>
          </a:r>
        </a:p>
      </dgm:t>
    </dgm:pt>
    <dgm:pt modelId="{141998C3-B10C-FC40-8A30-E949BFC68A00}" type="parTrans" cxnId="{7E3B2380-1E65-4B4A-B783-0CB95690C475}">
      <dgm:prSet/>
      <dgm:spPr/>
      <dgm:t>
        <a:bodyPr/>
        <a:lstStyle/>
        <a:p>
          <a:endParaRPr lang="es-MX"/>
        </a:p>
      </dgm:t>
    </dgm:pt>
    <dgm:pt modelId="{E312EE27-9ED1-724C-924E-B95352D715FE}" type="sibTrans" cxnId="{7E3B2380-1E65-4B4A-B783-0CB95690C475}">
      <dgm:prSet/>
      <dgm:spPr/>
      <dgm:t>
        <a:bodyPr/>
        <a:lstStyle/>
        <a:p>
          <a:endParaRPr lang="es-MX"/>
        </a:p>
      </dgm:t>
    </dgm:pt>
    <dgm:pt modelId="{D01576A1-4359-E34D-9162-8E87FD88EBE6}">
      <dgm:prSet/>
      <dgm:spPr/>
      <dgm:t>
        <a:bodyPr/>
        <a:lstStyle/>
        <a:p>
          <a:r>
            <a:rPr lang="es-CO" dirty="0"/>
            <a:t>Riesgo medio:</a:t>
          </a:r>
        </a:p>
      </dgm:t>
    </dgm:pt>
    <dgm:pt modelId="{8E9EC058-5DAF-BC4B-9B64-D9B9E73FFCFF}" type="parTrans" cxnId="{2D96D26D-7724-4D4D-9455-D0ACEDE9B8B8}">
      <dgm:prSet/>
      <dgm:spPr/>
      <dgm:t>
        <a:bodyPr/>
        <a:lstStyle/>
        <a:p>
          <a:endParaRPr lang="es-MX"/>
        </a:p>
      </dgm:t>
    </dgm:pt>
    <dgm:pt modelId="{429EA0A5-AF15-1A47-8D72-AC6E8B0C2B36}" type="sibTrans" cxnId="{2D96D26D-7724-4D4D-9455-D0ACEDE9B8B8}">
      <dgm:prSet/>
      <dgm:spPr/>
      <dgm:t>
        <a:bodyPr/>
        <a:lstStyle/>
        <a:p>
          <a:endParaRPr lang="es-MX"/>
        </a:p>
      </dgm:t>
    </dgm:pt>
    <dgm:pt modelId="{9A4EF0E7-F56C-BA4F-8D25-7DE2F0C4F082}">
      <dgm:prSet/>
      <dgm:spPr/>
      <dgm:t>
        <a:bodyPr/>
        <a:lstStyle/>
        <a:p>
          <a:r>
            <a:rPr lang="es-CO" dirty="0"/>
            <a:t>Riesgo alto:</a:t>
          </a:r>
        </a:p>
      </dgm:t>
    </dgm:pt>
    <dgm:pt modelId="{CA10CA29-36F6-884C-B6F2-97C341114B7F}" type="parTrans" cxnId="{17B1D4EB-F924-B34D-A0AC-F01BD322773C}">
      <dgm:prSet/>
      <dgm:spPr/>
      <dgm:t>
        <a:bodyPr/>
        <a:lstStyle/>
        <a:p>
          <a:endParaRPr lang="es-MX"/>
        </a:p>
      </dgm:t>
    </dgm:pt>
    <dgm:pt modelId="{5E205775-8829-F545-B252-3FAC84EB07A8}" type="sibTrans" cxnId="{17B1D4EB-F924-B34D-A0AC-F01BD322773C}">
      <dgm:prSet/>
      <dgm:spPr/>
      <dgm:t>
        <a:bodyPr/>
        <a:lstStyle/>
        <a:p>
          <a:endParaRPr lang="es-MX"/>
        </a:p>
      </dgm:t>
    </dgm:pt>
    <dgm:pt modelId="{89BFBF20-8594-0747-8550-07DBA5ECFA27}">
      <dgm:prSet phldrT="[Texto]"/>
      <dgm:spPr/>
      <dgm:t>
        <a:bodyPr/>
        <a:lstStyle/>
        <a:p>
          <a:r>
            <a:rPr lang="es-CO" dirty="0"/>
            <a:t>ausencia de R o R tan bajo que no amerita desarrollar actividades de intervención. (serán objeto de acciones o programas de promoción). </a:t>
          </a:r>
          <a:endParaRPr lang="es-MX" dirty="0"/>
        </a:p>
      </dgm:t>
    </dgm:pt>
    <dgm:pt modelId="{15DCDB03-03D1-9E46-8562-3A0C3795EBE0}" type="parTrans" cxnId="{17F4713D-D766-FE4C-A2E6-06EBD3264405}">
      <dgm:prSet/>
      <dgm:spPr/>
      <dgm:t>
        <a:bodyPr/>
        <a:lstStyle/>
        <a:p>
          <a:endParaRPr lang="es-MX"/>
        </a:p>
      </dgm:t>
    </dgm:pt>
    <dgm:pt modelId="{7D5BABA5-3E8A-4B46-827C-B37ED7A9E858}" type="sibTrans" cxnId="{17F4713D-D766-FE4C-A2E6-06EBD3264405}">
      <dgm:prSet/>
      <dgm:spPr/>
      <dgm:t>
        <a:bodyPr/>
        <a:lstStyle/>
        <a:p>
          <a:endParaRPr lang="es-MX"/>
        </a:p>
      </dgm:t>
    </dgm:pt>
    <dgm:pt modelId="{1A918D68-5B36-F142-BF39-DBE5A883C606}">
      <dgm:prSet/>
      <dgm:spPr/>
      <dgm:t>
        <a:bodyPr/>
        <a:lstStyle/>
        <a:p>
          <a:r>
            <a:rPr lang="es-CO" dirty="0"/>
            <a:t>No se espera que los F psicosociales que obtengan estas puntuaciones estén relacionados con síntomas o respuestas de estrés significativas. Ameritan. </a:t>
          </a:r>
        </a:p>
      </dgm:t>
    </dgm:pt>
    <dgm:pt modelId="{C687882D-CA46-854E-8DCE-3D5D83689573}" type="parTrans" cxnId="{ED14BB18-A50C-FA41-8A4E-56D639332FD1}">
      <dgm:prSet/>
      <dgm:spPr/>
      <dgm:t>
        <a:bodyPr/>
        <a:lstStyle/>
        <a:p>
          <a:endParaRPr lang="es-MX"/>
        </a:p>
      </dgm:t>
    </dgm:pt>
    <dgm:pt modelId="{B06408D4-D458-3945-BDB0-0129EF684B88}" type="sibTrans" cxnId="{ED14BB18-A50C-FA41-8A4E-56D639332FD1}">
      <dgm:prSet/>
      <dgm:spPr/>
      <dgm:t>
        <a:bodyPr/>
        <a:lstStyle/>
        <a:p>
          <a:endParaRPr lang="es-MX"/>
        </a:p>
      </dgm:t>
    </dgm:pt>
    <dgm:pt modelId="{447F20FE-336E-5E49-BE22-D757F198F63E}">
      <dgm:prSet/>
      <dgm:spPr/>
      <dgm:t>
        <a:bodyPr/>
        <a:lstStyle/>
        <a:p>
          <a:r>
            <a:rPr lang="es-CO" dirty="0"/>
            <a:t>Se esperaría una respuesta de estrés moderada. Ameritan observación y acciones sistemáticas de intervención. </a:t>
          </a:r>
        </a:p>
      </dgm:t>
    </dgm:pt>
    <dgm:pt modelId="{43DDFF60-416B-C34E-A5AA-E1AF6E176405}" type="parTrans" cxnId="{BB8C5619-306B-AA4E-A502-491DAADDA8D1}">
      <dgm:prSet/>
      <dgm:spPr/>
      <dgm:t>
        <a:bodyPr/>
        <a:lstStyle/>
        <a:p>
          <a:endParaRPr lang="es-MX"/>
        </a:p>
      </dgm:t>
    </dgm:pt>
    <dgm:pt modelId="{DF741CFB-82B1-3A4D-869D-0C9D0228B484}" type="sibTrans" cxnId="{BB8C5619-306B-AA4E-A502-491DAADDA8D1}">
      <dgm:prSet/>
      <dgm:spPr/>
      <dgm:t>
        <a:bodyPr/>
        <a:lstStyle/>
        <a:p>
          <a:endParaRPr lang="es-MX"/>
        </a:p>
      </dgm:t>
    </dgm:pt>
    <dgm:pt modelId="{9462C0B6-8A22-234A-9CAC-A3FD1D123FD0}">
      <dgm:prSet/>
      <dgm:spPr/>
      <dgm:t>
        <a:bodyPr/>
        <a:lstStyle/>
        <a:p>
          <a:r>
            <a:rPr lang="es-CO" dirty="0"/>
            <a:t>Importante posibilidad de asociación con respuestas de estrés alto y por tanto. Requieren intervención en el marco de un SVE. </a:t>
          </a:r>
        </a:p>
      </dgm:t>
    </dgm:pt>
    <dgm:pt modelId="{218FF149-44E8-594D-8F15-5E228780DA3A}" type="parTrans" cxnId="{87C7540C-61C4-1843-8D36-A42A3D767697}">
      <dgm:prSet/>
      <dgm:spPr/>
      <dgm:t>
        <a:bodyPr/>
        <a:lstStyle/>
        <a:p>
          <a:endParaRPr lang="es-MX"/>
        </a:p>
      </dgm:t>
    </dgm:pt>
    <dgm:pt modelId="{8CCC8E78-11D2-DA4E-9931-67D6ECDF578E}" type="sibTrans" cxnId="{87C7540C-61C4-1843-8D36-A42A3D767697}">
      <dgm:prSet/>
      <dgm:spPr/>
      <dgm:t>
        <a:bodyPr/>
        <a:lstStyle/>
        <a:p>
          <a:endParaRPr lang="es-MX"/>
        </a:p>
      </dgm:t>
    </dgm:pt>
    <dgm:pt modelId="{F0EF3D9D-0484-AF4C-BDE0-E36056F6716B}" type="pres">
      <dgm:prSet presAssocID="{9A61ED79-F40C-684A-8F21-3FE882008D2F}" presName="theList" presStyleCnt="0">
        <dgm:presLayoutVars>
          <dgm:dir/>
          <dgm:animLvl val="lvl"/>
          <dgm:resizeHandles val="exact"/>
        </dgm:presLayoutVars>
      </dgm:prSet>
      <dgm:spPr/>
      <dgm:t>
        <a:bodyPr/>
        <a:lstStyle/>
        <a:p>
          <a:endParaRPr lang="es-ES"/>
        </a:p>
      </dgm:t>
    </dgm:pt>
    <dgm:pt modelId="{FCD23909-1BBD-A640-8E57-26D7F74DA316}" type="pres">
      <dgm:prSet presAssocID="{7287A110-E2D9-CA49-AFF0-07FDB82E230D}" presName="compNode" presStyleCnt="0"/>
      <dgm:spPr/>
    </dgm:pt>
    <dgm:pt modelId="{3645A9D4-26A2-C746-8EE8-B9AD9BAB81BB}" type="pres">
      <dgm:prSet presAssocID="{7287A110-E2D9-CA49-AFF0-07FDB82E230D}" presName="aNode" presStyleLbl="bgShp" presStyleIdx="0" presStyleCnt="4"/>
      <dgm:spPr/>
      <dgm:t>
        <a:bodyPr/>
        <a:lstStyle/>
        <a:p>
          <a:endParaRPr lang="es-ES"/>
        </a:p>
      </dgm:t>
    </dgm:pt>
    <dgm:pt modelId="{B44315FF-7BEA-324D-BD9B-D4AFD0FE8409}" type="pres">
      <dgm:prSet presAssocID="{7287A110-E2D9-CA49-AFF0-07FDB82E230D}" presName="textNode" presStyleLbl="bgShp" presStyleIdx="0" presStyleCnt="4"/>
      <dgm:spPr/>
      <dgm:t>
        <a:bodyPr/>
        <a:lstStyle/>
        <a:p>
          <a:endParaRPr lang="es-ES"/>
        </a:p>
      </dgm:t>
    </dgm:pt>
    <dgm:pt modelId="{6B6D60E7-CAC3-914E-B2E9-06D34230A59D}" type="pres">
      <dgm:prSet presAssocID="{7287A110-E2D9-CA49-AFF0-07FDB82E230D}" presName="compChildNode" presStyleCnt="0"/>
      <dgm:spPr/>
    </dgm:pt>
    <dgm:pt modelId="{0648E821-134B-6C4A-B26A-B1951DCA3E79}" type="pres">
      <dgm:prSet presAssocID="{7287A110-E2D9-CA49-AFF0-07FDB82E230D}" presName="theInnerList" presStyleCnt="0"/>
      <dgm:spPr/>
    </dgm:pt>
    <dgm:pt modelId="{5F743AC9-3634-E045-9AFD-DCBA938CF361}" type="pres">
      <dgm:prSet presAssocID="{89BFBF20-8594-0747-8550-07DBA5ECFA27}" presName="childNode" presStyleLbl="node1" presStyleIdx="0" presStyleCnt="4">
        <dgm:presLayoutVars>
          <dgm:bulletEnabled val="1"/>
        </dgm:presLayoutVars>
      </dgm:prSet>
      <dgm:spPr/>
      <dgm:t>
        <a:bodyPr/>
        <a:lstStyle/>
        <a:p>
          <a:endParaRPr lang="es-ES"/>
        </a:p>
      </dgm:t>
    </dgm:pt>
    <dgm:pt modelId="{452D22A6-106A-E34C-B415-F8767DE2DDA8}" type="pres">
      <dgm:prSet presAssocID="{7287A110-E2D9-CA49-AFF0-07FDB82E230D}" presName="aSpace" presStyleCnt="0"/>
      <dgm:spPr/>
    </dgm:pt>
    <dgm:pt modelId="{BF1304E2-BCB9-2F4D-AA72-64281E27A24C}" type="pres">
      <dgm:prSet presAssocID="{39883863-552C-3C45-ADDB-69F1BB385FFB}" presName="compNode" presStyleCnt="0"/>
      <dgm:spPr/>
    </dgm:pt>
    <dgm:pt modelId="{E3B58056-F21B-104D-B931-E54696B138EE}" type="pres">
      <dgm:prSet presAssocID="{39883863-552C-3C45-ADDB-69F1BB385FFB}" presName="aNode" presStyleLbl="bgShp" presStyleIdx="1" presStyleCnt="4"/>
      <dgm:spPr/>
      <dgm:t>
        <a:bodyPr/>
        <a:lstStyle/>
        <a:p>
          <a:endParaRPr lang="es-ES"/>
        </a:p>
      </dgm:t>
    </dgm:pt>
    <dgm:pt modelId="{AE06A12E-198B-8E43-876F-8C186644C395}" type="pres">
      <dgm:prSet presAssocID="{39883863-552C-3C45-ADDB-69F1BB385FFB}" presName="textNode" presStyleLbl="bgShp" presStyleIdx="1" presStyleCnt="4"/>
      <dgm:spPr/>
      <dgm:t>
        <a:bodyPr/>
        <a:lstStyle/>
        <a:p>
          <a:endParaRPr lang="es-ES"/>
        </a:p>
      </dgm:t>
    </dgm:pt>
    <dgm:pt modelId="{F510D66F-9A00-4D43-B85C-9EFBCDC46148}" type="pres">
      <dgm:prSet presAssocID="{39883863-552C-3C45-ADDB-69F1BB385FFB}" presName="compChildNode" presStyleCnt="0"/>
      <dgm:spPr/>
    </dgm:pt>
    <dgm:pt modelId="{11300095-6503-2E4D-9488-B04D0BC37695}" type="pres">
      <dgm:prSet presAssocID="{39883863-552C-3C45-ADDB-69F1BB385FFB}" presName="theInnerList" presStyleCnt="0"/>
      <dgm:spPr/>
    </dgm:pt>
    <dgm:pt modelId="{07B8F593-FB31-0443-8747-F0C918EC6E7E}" type="pres">
      <dgm:prSet presAssocID="{1A918D68-5B36-F142-BF39-DBE5A883C606}" presName="childNode" presStyleLbl="node1" presStyleIdx="1" presStyleCnt="4">
        <dgm:presLayoutVars>
          <dgm:bulletEnabled val="1"/>
        </dgm:presLayoutVars>
      </dgm:prSet>
      <dgm:spPr/>
      <dgm:t>
        <a:bodyPr/>
        <a:lstStyle/>
        <a:p>
          <a:endParaRPr lang="es-ES"/>
        </a:p>
      </dgm:t>
    </dgm:pt>
    <dgm:pt modelId="{9783CCE3-29CD-2648-8D5E-2B1D2964FC32}" type="pres">
      <dgm:prSet presAssocID="{39883863-552C-3C45-ADDB-69F1BB385FFB}" presName="aSpace" presStyleCnt="0"/>
      <dgm:spPr/>
    </dgm:pt>
    <dgm:pt modelId="{FF5AB314-2D42-8146-BB65-1F53752F3B88}" type="pres">
      <dgm:prSet presAssocID="{D01576A1-4359-E34D-9162-8E87FD88EBE6}" presName="compNode" presStyleCnt="0"/>
      <dgm:spPr/>
    </dgm:pt>
    <dgm:pt modelId="{6E308CEB-A498-8E44-B0C2-CD8DFA80C6FF}" type="pres">
      <dgm:prSet presAssocID="{D01576A1-4359-E34D-9162-8E87FD88EBE6}" presName="aNode" presStyleLbl="bgShp" presStyleIdx="2" presStyleCnt="4"/>
      <dgm:spPr/>
      <dgm:t>
        <a:bodyPr/>
        <a:lstStyle/>
        <a:p>
          <a:endParaRPr lang="es-ES"/>
        </a:p>
      </dgm:t>
    </dgm:pt>
    <dgm:pt modelId="{2CE0E143-E7DE-3B48-840F-9440B8910FC9}" type="pres">
      <dgm:prSet presAssocID="{D01576A1-4359-E34D-9162-8E87FD88EBE6}" presName="textNode" presStyleLbl="bgShp" presStyleIdx="2" presStyleCnt="4"/>
      <dgm:spPr/>
      <dgm:t>
        <a:bodyPr/>
        <a:lstStyle/>
        <a:p>
          <a:endParaRPr lang="es-ES"/>
        </a:p>
      </dgm:t>
    </dgm:pt>
    <dgm:pt modelId="{108C07AD-01E6-654E-8878-C3886281D7E2}" type="pres">
      <dgm:prSet presAssocID="{D01576A1-4359-E34D-9162-8E87FD88EBE6}" presName="compChildNode" presStyleCnt="0"/>
      <dgm:spPr/>
    </dgm:pt>
    <dgm:pt modelId="{56AB2177-22AF-4D48-A439-5B3599290BE2}" type="pres">
      <dgm:prSet presAssocID="{D01576A1-4359-E34D-9162-8E87FD88EBE6}" presName="theInnerList" presStyleCnt="0"/>
      <dgm:spPr/>
    </dgm:pt>
    <dgm:pt modelId="{A5EB359A-CE87-AB43-85C2-57460818B988}" type="pres">
      <dgm:prSet presAssocID="{447F20FE-336E-5E49-BE22-D757F198F63E}" presName="childNode" presStyleLbl="node1" presStyleIdx="2" presStyleCnt="4">
        <dgm:presLayoutVars>
          <dgm:bulletEnabled val="1"/>
        </dgm:presLayoutVars>
      </dgm:prSet>
      <dgm:spPr/>
      <dgm:t>
        <a:bodyPr/>
        <a:lstStyle/>
        <a:p>
          <a:endParaRPr lang="es-ES"/>
        </a:p>
      </dgm:t>
    </dgm:pt>
    <dgm:pt modelId="{EFA1EE2D-113A-0448-B54B-9DA8489C830A}" type="pres">
      <dgm:prSet presAssocID="{D01576A1-4359-E34D-9162-8E87FD88EBE6}" presName="aSpace" presStyleCnt="0"/>
      <dgm:spPr/>
    </dgm:pt>
    <dgm:pt modelId="{3014A7F0-518A-314B-ABD0-22DE01D6AF62}" type="pres">
      <dgm:prSet presAssocID="{9A4EF0E7-F56C-BA4F-8D25-7DE2F0C4F082}" presName="compNode" presStyleCnt="0"/>
      <dgm:spPr/>
    </dgm:pt>
    <dgm:pt modelId="{047A8309-64DB-514E-B99F-51C5BFDA243F}" type="pres">
      <dgm:prSet presAssocID="{9A4EF0E7-F56C-BA4F-8D25-7DE2F0C4F082}" presName="aNode" presStyleLbl="bgShp" presStyleIdx="3" presStyleCnt="4"/>
      <dgm:spPr/>
      <dgm:t>
        <a:bodyPr/>
        <a:lstStyle/>
        <a:p>
          <a:endParaRPr lang="es-ES"/>
        </a:p>
      </dgm:t>
    </dgm:pt>
    <dgm:pt modelId="{ED12BF0E-41CE-7A4F-A5E0-782F6DA592E1}" type="pres">
      <dgm:prSet presAssocID="{9A4EF0E7-F56C-BA4F-8D25-7DE2F0C4F082}" presName="textNode" presStyleLbl="bgShp" presStyleIdx="3" presStyleCnt="4"/>
      <dgm:spPr/>
      <dgm:t>
        <a:bodyPr/>
        <a:lstStyle/>
        <a:p>
          <a:endParaRPr lang="es-ES"/>
        </a:p>
      </dgm:t>
    </dgm:pt>
    <dgm:pt modelId="{4A7EF01C-B72C-7F48-B3D1-A89919C4025A}" type="pres">
      <dgm:prSet presAssocID="{9A4EF0E7-F56C-BA4F-8D25-7DE2F0C4F082}" presName="compChildNode" presStyleCnt="0"/>
      <dgm:spPr/>
    </dgm:pt>
    <dgm:pt modelId="{C82A890B-F5E2-E44B-90D6-C3400823FC05}" type="pres">
      <dgm:prSet presAssocID="{9A4EF0E7-F56C-BA4F-8D25-7DE2F0C4F082}" presName="theInnerList" presStyleCnt="0"/>
      <dgm:spPr/>
    </dgm:pt>
    <dgm:pt modelId="{BF9A6298-6D85-BB46-85F6-872680AB54D5}" type="pres">
      <dgm:prSet presAssocID="{9462C0B6-8A22-234A-9CAC-A3FD1D123FD0}" presName="childNode" presStyleLbl="node1" presStyleIdx="3" presStyleCnt="4">
        <dgm:presLayoutVars>
          <dgm:bulletEnabled val="1"/>
        </dgm:presLayoutVars>
      </dgm:prSet>
      <dgm:spPr/>
      <dgm:t>
        <a:bodyPr/>
        <a:lstStyle/>
        <a:p>
          <a:endParaRPr lang="es-ES"/>
        </a:p>
      </dgm:t>
    </dgm:pt>
  </dgm:ptLst>
  <dgm:cxnLst>
    <dgm:cxn modelId="{1625A75E-2957-2043-9162-D99143B223E9}" type="presOf" srcId="{39883863-552C-3C45-ADDB-69F1BB385FFB}" destId="{AE06A12E-198B-8E43-876F-8C186644C395}" srcOrd="1" destOrd="0" presId="urn:microsoft.com/office/officeart/2005/8/layout/lProcess2"/>
    <dgm:cxn modelId="{ED14BB18-A50C-FA41-8A4E-56D639332FD1}" srcId="{39883863-552C-3C45-ADDB-69F1BB385FFB}" destId="{1A918D68-5B36-F142-BF39-DBE5A883C606}" srcOrd="0" destOrd="0" parTransId="{C687882D-CA46-854E-8DCE-3D5D83689573}" sibTransId="{B06408D4-D458-3945-BDB0-0129EF684B88}"/>
    <dgm:cxn modelId="{FFA01E3C-8684-844C-834A-D134CA89CB3D}" type="presOf" srcId="{89BFBF20-8594-0747-8550-07DBA5ECFA27}" destId="{5F743AC9-3634-E045-9AFD-DCBA938CF361}" srcOrd="0" destOrd="0" presId="urn:microsoft.com/office/officeart/2005/8/layout/lProcess2"/>
    <dgm:cxn modelId="{BB8C5619-306B-AA4E-A502-491DAADDA8D1}" srcId="{D01576A1-4359-E34D-9162-8E87FD88EBE6}" destId="{447F20FE-336E-5E49-BE22-D757F198F63E}" srcOrd="0" destOrd="0" parTransId="{43DDFF60-416B-C34E-A5AA-E1AF6E176405}" sibTransId="{DF741CFB-82B1-3A4D-869D-0C9D0228B484}"/>
    <dgm:cxn modelId="{ADE42A7B-09FA-0D46-A837-BEFE0C650008}" type="presOf" srcId="{9A4EF0E7-F56C-BA4F-8D25-7DE2F0C4F082}" destId="{047A8309-64DB-514E-B99F-51C5BFDA243F}" srcOrd="0" destOrd="0" presId="urn:microsoft.com/office/officeart/2005/8/layout/lProcess2"/>
    <dgm:cxn modelId="{076DED5F-47B4-D746-A6BD-555391797489}" type="presOf" srcId="{1A918D68-5B36-F142-BF39-DBE5A883C606}" destId="{07B8F593-FB31-0443-8747-F0C918EC6E7E}" srcOrd="0" destOrd="0" presId="urn:microsoft.com/office/officeart/2005/8/layout/lProcess2"/>
    <dgm:cxn modelId="{9B32B732-F73F-2F45-A400-4AA27FD489FD}" type="presOf" srcId="{39883863-552C-3C45-ADDB-69F1BB385FFB}" destId="{E3B58056-F21B-104D-B931-E54696B138EE}" srcOrd="0" destOrd="0" presId="urn:microsoft.com/office/officeart/2005/8/layout/lProcess2"/>
    <dgm:cxn modelId="{A1A35C98-F4D1-1D40-AEC8-9D3D0D1D73A8}" srcId="{9A61ED79-F40C-684A-8F21-3FE882008D2F}" destId="{7287A110-E2D9-CA49-AFF0-07FDB82E230D}" srcOrd="0" destOrd="0" parTransId="{5EABE4BC-97B4-F342-8A36-DE2414991559}" sibTransId="{8B0505F9-4ED1-8448-BF24-EFF194342279}"/>
    <dgm:cxn modelId="{17F4713D-D766-FE4C-A2E6-06EBD3264405}" srcId="{7287A110-E2D9-CA49-AFF0-07FDB82E230D}" destId="{89BFBF20-8594-0747-8550-07DBA5ECFA27}" srcOrd="0" destOrd="0" parTransId="{15DCDB03-03D1-9E46-8562-3A0C3795EBE0}" sibTransId="{7D5BABA5-3E8A-4B46-827C-B37ED7A9E858}"/>
    <dgm:cxn modelId="{7E3B2380-1E65-4B4A-B783-0CB95690C475}" srcId="{9A61ED79-F40C-684A-8F21-3FE882008D2F}" destId="{39883863-552C-3C45-ADDB-69F1BB385FFB}" srcOrd="1" destOrd="0" parTransId="{141998C3-B10C-FC40-8A30-E949BFC68A00}" sibTransId="{E312EE27-9ED1-724C-924E-B95352D715FE}"/>
    <dgm:cxn modelId="{648D68C6-038E-B241-969E-3D8EBE16C779}" type="presOf" srcId="{9A4EF0E7-F56C-BA4F-8D25-7DE2F0C4F082}" destId="{ED12BF0E-41CE-7A4F-A5E0-782F6DA592E1}" srcOrd="1" destOrd="0" presId="urn:microsoft.com/office/officeart/2005/8/layout/lProcess2"/>
    <dgm:cxn modelId="{32EB7611-5951-7B44-B462-52F1B7F94BB5}" type="presOf" srcId="{7287A110-E2D9-CA49-AFF0-07FDB82E230D}" destId="{B44315FF-7BEA-324D-BD9B-D4AFD0FE8409}" srcOrd="1" destOrd="0" presId="urn:microsoft.com/office/officeart/2005/8/layout/lProcess2"/>
    <dgm:cxn modelId="{7539172A-2B9F-AC45-8190-9CD44D1CE80F}" type="presOf" srcId="{D01576A1-4359-E34D-9162-8E87FD88EBE6}" destId="{2CE0E143-E7DE-3B48-840F-9440B8910FC9}" srcOrd="1" destOrd="0" presId="urn:microsoft.com/office/officeart/2005/8/layout/lProcess2"/>
    <dgm:cxn modelId="{0869D3C5-90A3-BD4D-92CD-CA53DFCA9FC5}" type="presOf" srcId="{9A61ED79-F40C-684A-8F21-3FE882008D2F}" destId="{F0EF3D9D-0484-AF4C-BDE0-E36056F6716B}" srcOrd="0" destOrd="0" presId="urn:microsoft.com/office/officeart/2005/8/layout/lProcess2"/>
    <dgm:cxn modelId="{5A295C73-9D29-5D4D-8FC1-8FEADCF9EAAA}" type="presOf" srcId="{447F20FE-336E-5E49-BE22-D757F198F63E}" destId="{A5EB359A-CE87-AB43-85C2-57460818B988}" srcOrd="0" destOrd="0" presId="urn:microsoft.com/office/officeart/2005/8/layout/lProcess2"/>
    <dgm:cxn modelId="{87C7540C-61C4-1843-8D36-A42A3D767697}" srcId="{9A4EF0E7-F56C-BA4F-8D25-7DE2F0C4F082}" destId="{9462C0B6-8A22-234A-9CAC-A3FD1D123FD0}" srcOrd="0" destOrd="0" parTransId="{218FF149-44E8-594D-8F15-5E228780DA3A}" sibTransId="{8CCC8E78-11D2-DA4E-9931-67D6ECDF578E}"/>
    <dgm:cxn modelId="{5168CF3B-736C-DF48-95E5-7256C11D84FB}" type="presOf" srcId="{7287A110-E2D9-CA49-AFF0-07FDB82E230D}" destId="{3645A9D4-26A2-C746-8EE8-B9AD9BAB81BB}" srcOrd="0" destOrd="0" presId="urn:microsoft.com/office/officeart/2005/8/layout/lProcess2"/>
    <dgm:cxn modelId="{2D96D26D-7724-4D4D-9455-D0ACEDE9B8B8}" srcId="{9A61ED79-F40C-684A-8F21-3FE882008D2F}" destId="{D01576A1-4359-E34D-9162-8E87FD88EBE6}" srcOrd="2" destOrd="0" parTransId="{8E9EC058-5DAF-BC4B-9B64-D9B9E73FFCFF}" sibTransId="{429EA0A5-AF15-1A47-8D72-AC6E8B0C2B36}"/>
    <dgm:cxn modelId="{00FDD59D-87B7-A74F-9DFC-C17BEDCDEB40}" type="presOf" srcId="{9462C0B6-8A22-234A-9CAC-A3FD1D123FD0}" destId="{BF9A6298-6D85-BB46-85F6-872680AB54D5}" srcOrd="0" destOrd="0" presId="urn:microsoft.com/office/officeart/2005/8/layout/lProcess2"/>
    <dgm:cxn modelId="{43B16E07-7506-4241-8C93-40661AC6480D}" type="presOf" srcId="{D01576A1-4359-E34D-9162-8E87FD88EBE6}" destId="{6E308CEB-A498-8E44-B0C2-CD8DFA80C6FF}" srcOrd="0" destOrd="0" presId="urn:microsoft.com/office/officeart/2005/8/layout/lProcess2"/>
    <dgm:cxn modelId="{17B1D4EB-F924-B34D-A0AC-F01BD322773C}" srcId="{9A61ED79-F40C-684A-8F21-3FE882008D2F}" destId="{9A4EF0E7-F56C-BA4F-8D25-7DE2F0C4F082}" srcOrd="3" destOrd="0" parTransId="{CA10CA29-36F6-884C-B6F2-97C341114B7F}" sibTransId="{5E205775-8829-F545-B252-3FAC84EB07A8}"/>
    <dgm:cxn modelId="{E5566C8C-16C1-6F46-A45F-6B9E5C08E9F2}" type="presParOf" srcId="{F0EF3D9D-0484-AF4C-BDE0-E36056F6716B}" destId="{FCD23909-1BBD-A640-8E57-26D7F74DA316}" srcOrd="0" destOrd="0" presId="urn:microsoft.com/office/officeart/2005/8/layout/lProcess2"/>
    <dgm:cxn modelId="{0B3824C2-4418-7747-B2D7-C1E66C2A3255}" type="presParOf" srcId="{FCD23909-1BBD-A640-8E57-26D7F74DA316}" destId="{3645A9D4-26A2-C746-8EE8-B9AD9BAB81BB}" srcOrd="0" destOrd="0" presId="urn:microsoft.com/office/officeart/2005/8/layout/lProcess2"/>
    <dgm:cxn modelId="{86201B0A-6A43-4843-97F9-A7EC14EDB2C1}" type="presParOf" srcId="{FCD23909-1BBD-A640-8E57-26D7F74DA316}" destId="{B44315FF-7BEA-324D-BD9B-D4AFD0FE8409}" srcOrd="1" destOrd="0" presId="urn:microsoft.com/office/officeart/2005/8/layout/lProcess2"/>
    <dgm:cxn modelId="{6F4CDA5A-48FA-A142-83AA-C2CB762B875D}" type="presParOf" srcId="{FCD23909-1BBD-A640-8E57-26D7F74DA316}" destId="{6B6D60E7-CAC3-914E-B2E9-06D34230A59D}" srcOrd="2" destOrd="0" presId="urn:microsoft.com/office/officeart/2005/8/layout/lProcess2"/>
    <dgm:cxn modelId="{F59B59E1-0679-174C-A5FF-B14FA60D7BC3}" type="presParOf" srcId="{6B6D60E7-CAC3-914E-B2E9-06D34230A59D}" destId="{0648E821-134B-6C4A-B26A-B1951DCA3E79}" srcOrd="0" destOrd="0" presId="urn:microsoft.com/office/officeart/2005/8/layout/lProcess2"/>
    <dgm:cxn modelId="{BEB0FB09-0706-9D4C-A216-19BB7896FABA}" type="presParOf" srcId="{0648E821-134B-6C4A-B26A-B1951DCA3E79}" destId="{5F743AC9-3634-E045-9AFD-DCBA938CF361}" srcOrd="0" destOrd="0" presId="urn:microsoft.com/office/officeart/2005/8/layout/lProcess2"/>
    <dgm:cxn modelId="{7A9A131D-EC14-D545-A693-52DDF41FA0B2}" type="presParOf" srcId="{F0EF3D9D-0484-AF4C-BDE0-E36056F6716B}" destId="{452D22A6-106A-E34C-B415-F8767DE2DDA8}" srcOrd="1" destOrd="0" presId="urn:microsoft.com/office/officeart/2005/8/layout/lProcess2"/>
    <dgm:cxn modelId="{7965E74F-CF50-614E-976B-32BD50F3128F}" type="presParOf" srcId="{F0EF3D9D-0484-AF4C-BDE0-E36056F6716B}" destId="{BF1304E2-BCB9-2F4D-AA72-64281E27A24C}" srcOrd="2" destOrd="0" presId="urn:microsoft.com/office/officeart/2005/8/layout/lProcess2"/>
    <dgm:cxn modelId="{4689CC39-CBD2-D948-BF13-AF08B6016A0E}" type="presParOf" srcId="{BF1304E2-BCB9-2F4D-AA72-64281E27A24C}" destId="{E3B58056-F21B-104D-B931-E54696B138EE}" srcOrd="0" destOrd="0" presId="urn:microsoft.com/office/officeart/2005/8/layout/lProcess2"/>
    <dgm:cxn modelId="{F466AEB8-4755-0C4F-A2AB-C55899738435}" type="presParOf" srcId="{BF1304E2-BCB9-2F4D-AA72-64281E27A24C}" destId="{AE06A12E-198B-8E43-876F-8C186644C395}" srcOrd="1" destOrd="0" presId="urn:microsoft.com/office/officeart/2005/8/layout/lProcess2"/>
    <dgm:cxn modelId="{0A8A6799-7E5C-AF4D-A53E-62D1CC236FFA}" type="presParOf" srcId="{BF1304E2-BCB9-2F4D-AA72-64281E27A24C}" destId="{F510D66F-9A00-4D43-B85C-9EFBCDC46148}" srcOrd="2" destOrd="0" presId="urn:microsoft.com/office/officeart/2005/8/layout/lProcess2"/>
    <dgm:cxn modelId="{39472E8E-FA2D-AA43-BA4E-3E8869F67441}" type="presParOf" srcId="{F510D66F-9A00-4D43-B85C-9EFBCDC46148}" destId="{11300095-6503-2E4D-9488-B04D0BC37695}" srcOrd="0" destOrd="0" presId="urn:microsoft.com/office/officeart/2005/8/layout/lProcess2"/>
    <dgm:cxn modelId="{B214DB3E-C016-294A-BC67-51FC612B375E}" type="presParOf" srcId="{11300095-6503-2E4D-9488-B04D0BC37695}" destId="{07B8F593-FB31-0443-8747-F0C918EC6E7E}" srcOrd="0" destOrd="0" presId="urn:microsoft.com/office/officeart/2005/8/layout/lProcess2"/>
    <dgm:cxn modelId="{8C63833E-E439-6A4F-910F-CF08EDDCC7C9}" type="presParOf" srcId="{F0EF3D9D-0484-AF4C-BDE0-E36056F6716B}" destId="{9783CCE3-29CD-2648-8D5E-2B1D2964FC32}" srcOrd="3" destOrd="0" presId="urn:microsoft.com/office/officeart/2005/8/layout/lProcess2"/>
    <dgm:cxn modelId="{EBA78AC3-57DC-F541-B5C9-2ABECAEE41AA}" type="presParOf" srcId="{F0EF3D9D-0484-AF4C-BDE0-E36056F6716B}" destId="{FF5AB314-2D42-8146-BB65-1F53752F3B88}" srcOrd="4" destOrd="0" presId="urn:microsoft.com/office/officeart/2005/8/layout/lProcess2"/>
    <dgm:cxn modelId="{7DFE2018-EC43-4E4E-9DD3-F583F7B5563F}" type="presParOf" srcId="{FF5AB314-2D42-8146-BB65-1F53752F3B88}" destId="{6E308CEB-A498-8E44-B0C2-CD8DFA80C6FF}" srcOrd="0" destOrd="0" presId="urn:microsoft.com/office/officeart/2005/8/layout/lProcess2"/>
    <dgm:cxn modelId="{B43D1BC9-D453-2243-BB76-FDF3611E1556}" type="presParOf" srcId="{FF5AB314-2D42-8146-BB65-1F53752F3B88}" destId="{2CE0E143-E7DE-3B48-840F-9440B8910FC9}" srcOrd="1" destOrd="0" presId="urn:microsoft.com/office/officeart/2005/8/layout/lProcess2"/>
    <dgm:cxn modelId="{5FAA3054-2517-2843-B3A3-20EEF38E1CD2}" type="presParOf" srcId="{FF5AB314-2D42-8146-BB65-1F53752F3B88}" destId="{108C07AD-01E6-654E-8878-C3886281D7E2}" srcOrd="2" destOrd="0" presId="urn:microsoft.com/office/officeart/2005/8/layout/lProcess2"/>
    <dgm:cxn modelId="{52463F25-18B5-1744-B9A8-98E291A1C70C}" type="presParOf" srcId="{108C07AD-01E6-654E-8878-C3886281D7E2}" destId="{56AB2177-22AF-4D48-A439-5B3599290BE2}" srcOrd="0" destOrd="0" presId="urn:microsoft.com/office/officeart/2005/8/layout/lProcess2"/>
    <dgm:cxn modelId="{8CB83132-22EA-AB41-BA51-746AF908399C}" type="presParOf" srcId="{56AB2177-22AF-4D48-A439-5B3599290BE2}" destId="{A5EB359A-CE87-AB43-85C2-57460818B988}" srcOrd="0" destOrd="0" presId="urn:microsoft.com/office/officeart/2005/8/layout/lProcess2"/>
    <dgm:cxn modelId="{710BC2B1-842C-2F41-B47C-2451D1D6F818}" type="presParOf" srcId="{F0EF3D9D-0484-AF4C-BDE0-E36056F6716B}" destId="{EFA1EE2D-113A-0448-B54B-9DA8489C830A}" srcOrd="5" destOrd="0" presId="urn:microsoft.com/office/officeart/2005/8/layout/lProcess2"/>
    <dgm:cxn modelId="{CC3632F4-3591-B54A-B737-8FDA25300B58}" type="presParOf" srcId="{F0EF3D9D-0484-AF4C-BDE0-E36056F6716B}" destId="{3014A7F0-518A-314B-ABD0-22DE01D6AF62}" srcOrd="6" destOrd="0" presId="urn:microsoft.com/office/officeart/2005/8/layout/lProcess2"/>
    <dgm:cxn modelId="{F2AF8745-00E1-DF44-B563-5720461A0919}" type="presParOf" srcId="{3014A7F0-518A-314B-ABD0-22DE01D6AF62}" destId="{047A8309-64DB-514E-B99F-51C5BFDA243F}" srcOrd="0" destOrd="0" presId="urn:microsoft.com/office/officeart/2005/8/layout/lProcess2"/>
    <dgm:cxn modelId="{178A0229-DE6D-FB4D-A2D9-FF2B94D6BA8A}" type="presParOf" srcId="{3014A7F0-518A-314B-ABD0-22DE01D6AF62}" destId="{ED12BF0E-41CE-7A4F-A5E0-782F6DA592E1}" srcOrd="1" destOrd="0" presId="urn:microsoft.com/office/officeart/2005/8/layout/lProcess2"/>
    <dgm:cxn modelId="{695CC444-A26A-1F42-8C88-B33999A4AC67}" type="presParOf" srcId="{3014A7F0-518A-314B-ABD0-22DE01D6AF62}" destId="{4A7EF01C-B72C-7F48-B3D1-A89919C4025A}" srcOrd="2" destOrd="0" presId="urn:microsoft.com/office/officeart/2005/8/layout/lProcess2"/>
    <dgm:cxn modelId="{5B6949D7-D658-3C4D-9000-97704665F77F}" type="presParOf" srcId="{4A7EF01C-B72C-7F48-B3D1-A89919C4025A}" destId="{C82A890B-F5E2-E44B-90D6-C3400823FC05}" srcOrd="0" destOrd="0" presId="urn:microsoft.com/office/officeart/2005/8/layout/lProcess2"/>
    <dgm:cxn modelId="{E266D56B-2840-0047-BE3A-324ECBF8B216}" type="presParOf" srcId="{C82A890B-F5E2-E44B-90D6-C3400823FC05}" destId="{BF9A6298-6D85-BB46-85F6-872680AB54D5}"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3239FA-30EA-FC4A-84A7-2271F96871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3B60B99A-92D6-4C4A-97DC-06C4A3B4FBBB}">
      <dgm:prSet/>
      <dgm:spPr/>
      <dgm:t>
        <a:bodyPr/>
        <a:lstStyle/>
        <a:p>
          <a:r>
            <a:rPr lang="es-CO" dirty="0"/>
            <a:t>i) Establecer mecanismos de coordinación con las EPS y EA o de Excepción en casos con patologías mixtas (comunes y laborales) minimizar secuelas o agravación.</a:t>
          </a:r>
        </a:p>
      </dgm:t>
    </dgm:pt>
    <dgm:pt modelId="{5720FB4F-844D-DC47-8516-566C046F39B6}" type="parTrans" cxnId="{D24A88BD-D180-C343-BC36-D76C1419B5EA}">
      <dgm:prSet/>
      <dgm:spPr/>
      <dgm:t>
        <a:bodyPr/>
        <a:lstStyle/>
        <a:p>
          <a:endParaRPr lang="es-MX"/>
        </a:p>
      </dgm:t>
    </dgm:pt>
    <dgm:pt modelId="{749A3C4D-B218-A04B-80FE-FF55CC65FDE3}" type="sibTrans" cxnId="{D24A88BD-D180-C343-BC36-D76C1419B5EA}">
      <dgm:prSet/>
      <dgm:spPr/>
      <dgm:t>
        <a:bodyPr/>
        <a:lstStyle/>
        <a:p>
          <a:endParaRPr lang="es-MX"/>
        </a:p>
      </dgm:t>
    </dgm:pt>
    <dgm:pt modelId="{19A16F01-9562-B54D-B4DD-8892D0DC094C}">
      <dgm:prSet custT="1"/>
      <dgm:spPr/>
      <dgm:t>
        <a:bodyPr/>
        <a:lstStyle/>
        <a:p>
          <a:r>
            <a:rPr lang="es-CO" sz="1800" dirty="0"/>
            <a:t>j) Emitir el informe de reincorporación laboral (equipos de interdisciplinarios de rehabilitación) Emitir el concepto de finalización de la intervención de la RI (comunicación, traslados, AVD AIVD, etc.).</a:t>
          </a:r>
        </a:p>
      </dgm:t>
    </dgm:pt>
    <dgm:pt modelId="{C4050FB8-70BA-FB4A-A487-4A52C7E17E80}" type="parTrans" cxnId="{D75C3C32-CFC3-0040-B82E-FC220DD1F8A5}">
      <dgm:prSet/>
      <dgm:spPr/>
      <dgm:t>
        <a:bodyPr/>
        <a:lstStyle/>
        <a:p>
          <a:endParaRPr lang="es-MX"/>
        </a:p>
      </dgm:t>
    </dgm:pt>
    <dgm:pt modelId="{BF8C969D-1FF0-C542-999E-F4D86FB728A6}" type="sibTrans" cxnId="{D75C3C32-CFC3-0040-B82E-FC220DD1F8A5}">
      <dgm:prSet/>
      <dgm:spPr/>
      <dgm:t>
        <a:bodyPr/>
        <a:lstStyle/>
        <a:p>
          <a:endParaRPr lang="es-MX"/>
        </a:p>
      </dgm:t>
    </dgm:pt>
    <dgm:pt modelId="{236B003D-0FED-E243-9468-7F5F6BF382A3}">
      <dgm:prSet/>
      <dgm:spPr/>
      <dgm:t>
        <a:bodyPr/>
        <a:lstStyle/>
        <a:p>
          <a:r>
            <a:rPr lang="es-CO" dirty="0"/>
            <a:t>l) Notificar al empleador casos de deserción, inasistencia o incumplimiento por parte del trabajador (confidencialidad información de la HC).</a:t>
          </a:r>
        </a:p>
      </dgm:t>
    </dgm:pt>
    <dgm:pt modelId="{A7DCF491-B05D-6544-B932-A4AFC8184B8E}" type="parTrans" cxnId="{F884C4E6-614F-054F-8093-F2EB061F8192}">
      <dgm:prSet/>
      <dgm:spPr/>
      <dgm:t>
        <a:bodyPr/>
        <a:lstStyle/>
        <a:p>
          <a:endParaRPr lang="es-MX"/>
        </a:p>
      </dgm:t>
    </dgm:pt>
    <dgm:pt modelId="{1FC872B3-703E-4842-AB8F-D7E9DBAFCE60}" type="sibTrans" cxnId="{F884C4E6-614F-054F-8093-F2EB061F8192}">
      <dgm:prSet/>
      <dgm:spPr/>
      <dgm:t>
        <a:bodyPr/>
        <a:lstStyle/>
        <a:p>
          <a:endParaRPr lang="es-MX"/>
        </a:p>
      </dgm:t>
    </dgm:pt>
    <dgm:pt modelId="{6657345A-AEF8-A94E-8B7F-A12B1F784B9D}">
      <dgm:prSet/>
      <dgm:spPr/>
      <dgm:t>
        <a:bodyPr/>
        <a:lstStyle/>
        <a:p>
          <a:r>
            <a:rPr lang="es-CO" dirty="0"/>
            <a:t>m) Garantizar el servicio de transporte (aéreo, marítimo, fluvial o terrestre)</a:t>
          </a:r>
        </a:p>
      </dgm:t>
    </dgm:pt>
    <dgm:pt modelId="{4A75FB89-B1B3-A641-86FE-68682C1B7C2A}" type="parTrans" cxnId="{C5E95978-7E2B-134A-9227-29176B1E1C4C}">
      <dgm:prSet/>
      <dgm:spPr/>
      <dgm:t>
        <a:bodyPr/>
        <a:lstStyle/>
        <a:p>
          <a:endParaRPr lang="es-MX"/>
        </a:p>
      </dgm:t>
    </dgm:pt>
    <dgm:pt modelId="{65BC3CCB-44C1-7F4D-AC5E-9C3FE7640CB1}" type="sibTrans" cxnId="{C5E95978-7E2B-134A-9227-29176B1E1C4C}">
      <dgm:prSet/>
      <dgm:spPr/>
      <dgm:t>
        <a:bodyPr/>
        <a:lstStyle/>
        <a:p>
          <a:endParaRPr lang="es-MX"/>
        </a:p>
      </dgm:t>
    </dgm:pt>
    <dgm:pt modelId="{4DABE71F-C158-8C45-812E-6DB04644911D}">
      <dgm:prSet/>
      <dgm:spPr/>
      <dgm:t>
        <a:bodyPr/>
        <a:lstStyle/>
        <a:p>
          <a:r>
            <a:rPr lang="es-CO" dirty="0"/>
            <a:t>o) oportunidad y calidad.</a:t>
          </a:r>
        </a:p>
      </dgm:t>
    </dgm:pt>
    <dgm:pt modelId="{08EA7677-0246-6445-81E9-7E2BE5539FBB}" type="parTrans" cxnId="{835DBA50-C585-964A-8DF1-086BD0ACC020}">
      <dgm:prSet/>
      <dgm:spPr/>
      <dgm:t>
        <a:bodyPr/>
        <a:lstStyle/>
        <a:p>
          <a:endParaRPr lang="es-MX"/>
        </a:p>
      </dgm:t>
    </dgm:pt>
    <dgm:pt modelId="{E3D7DE59-9BF4-AD42-8D75-C6838A0F8234}" type="sibTrans" cxnId="{835DBA50-C585-964A-8DF1-086BD0ACC020}">
      <dgm:prSet/>
      <dgm:spPr/>
      <dgm:t>
        <a:bodyPr/>
        <a:lstStyle/>
        <a:p>
          <a:endParaRPr lang="es-MX"/>
        </a:p>
      </dgm:t>
    </dgm:pt>
    <dgm:pt modelId="{D96BF850-4990-0049-969F-C648C6599308}">
      <dgm:prSet/>
      <dgm:spPr/>
      <dgm:t>
        <a:bodyPr/>
        <a:lstStyle/>
        <a:p>
          <a:r>
            <a:rPr lang="es-CO" dirty="0"/>
            <a:t>p) Integralidad en el sistema de información entre ARL/IPS.</a:t>
          </a:r>
        </a:p>
      </dgm:t>
    </dgm:pt>
    <dgm:pt modelId="{3E155ED2-7839-2F41-8B65-5940AA427E19}" type="parTrans" cxnId="{A42AC0B6-B0F4-3340-92F3-D8DD3B90B4BA}">
      <dgm:prSet/>
      <dgm:spPr/>
      <dgm:t>
        <a:bodyPr/>
        <a:lstStyle/>
        <a:p>
          <a:endParaRPr lang="es-MX"/>
        </a:p>
      </dgm:t>
    </dgm:pt>
    <dgm:pt modelId="{6F5E68DD-3B67-BB4F-826B-28F57FA0D5E6}" type="sibTrans" cxnId="{A42AC0B6-B0F4-3340-92F3-D8DD3B90B4BA}">
      <dgm:prSet/>
      <dgm:spPr/>
      <dgm:t>
        <a:bodyPr/>
        <a:lstStyle/>
        <a:p>
          <a:endParaRPr lang="es-MX"/>
        </a:p>
      </dgm:t>
    </dgm:pt>
    <dgm:pt modelId="{5C17655B-BFC3-2649-86A4-4C427EB0B465}" type="pres">
      <dgm:prSet presAssocID="{953239FA-30EA-FC4A-84A7-2271F9687171}" presName="linear" presStyleCnt="0">
        <dgm:presLayoutVars>
          <dgm:animLvl val="lvl"/>
          <dgm:resizeHandles val="exact"/>
        </dgm:presLayoutVars>
      </dgm:prSet>
      <dgm:spPr/>
      <dgm:t>
        <a:bodyPr/>
        <a:lstStyle/>
        <a:p>
          <a:endParaRPr lang="es-ES"/>
        </a:p>
      </dgm:t>
    </dgm:pt>
    <dgm:pt modelId="{08677912-EE17-5646-99B6-2938361EDC99}" type="pres">
      <dgm:prSet presAssocID="{3B60B99A-92D6-4C4A-97DC-06C4A3B4FBBB}" presName="parentText" presStyleLbl="node1" presStyleIdx="0" presStyleCnt="6">
        <dgm:presLayoutVars>
          <dgm:chMax val="0"/>
          <dgm:bulletEnabled val="1"/>
        </dgm:presLayoutVars>
      </dgm:prSet>
      <dgm:spPr/>
      <dgm:t>
        <a:bodyPr/>
        <a:lstStyle/>
        <a:p>
          <a:endParaRPr lang="es-ES"/>
        </a:p>
      </dgm:t>
    </dgm:pt>
    <dgm:pt modelId="{C20479F2-DCF0-D44B-B6AD-0C0392F9AED0}" type="pres">
      <dgm:prSet presAssocID="{749A3C4D-B218-A04B-80FE-FF55CC65FDE3}" presName="spacer" presStyleCnt="0"/>
      <dgm:spPr/>
    </dgm:pt>
    <dgm:pt modelId="{B3B9F8F2-5838-CD4B-AE55-90805B16A560}" type="pres">
      <dgm:prSet presAssocID="{19A16F01-9562-B54D-B4DD-8892D0DC094C}" presName="parentText" presStyleLbl="node1" presStyleIdx="1" presStyleCnt="6">
        <dgm:presLayoutVars>
          <dgm:chMax val="0"/>
          <dgm:bulletEnabled val="1"/>
        </dgm:presLayoutVars>
      </dgm:prSet>
      <dgm:spPr/>
      <dgm:t>
        <a:bodyPr/>
        <a:lstStyle/>
        <a:p>
          <a:endParaRPr lang="es-ES"/>
        </a:p>
      </dgm:t>
    </dgm:pt>
    <dgm:pt modelId="{25C23331-93C2-A843-8658-02C86B325BC1}" type="pres">
      <dgm:prSet presAssocID="{BF8C969D-1FF0-C542-999E-F4D86FB728A6}" presName="spacer" presStyleCnt="0"/>
      <dgm:spPr/>
    </dgm:pt>
    <dgm:pt modelId="{AF488853-60FD-EB49-A90B-B3846AB90525}" type="pres">
      <dgm:prSet presAssocID="{236B003D-0FED-E243-9468-7F5F6BF382A3}" presName="parentText" presStyleLbl="node1" presStyleIdx="2" presStyleCnt="6">
        <dgm:presLayoutVars>
          <dgm:chMax val="0"/>
          <dgm:bulletEnabled val="1"/>
        </dgm:presLayoutVars>
      </dgm:prSet>
      <dgm:spPr/>
      <dgm:t>
        <a:bodyPr/>
        <a:lstStyle/>
        <a:p>
          <a:endParaRPr lang="es-ES"/>
        </a:p>
      </dgm:t>
    </dgm:pt>
    <dgm:pt modelId="{AC1501BB-121C-434A-BBF9-C126B61D1546}" type="pres">
      <dgm:prSet presAssocID="{1FC872B3-703E-4842-AB8F-D7E9DBAFCE60}" presName="spacer" presStyleCnt="0"/>
      <dgm:spPr/>
    </dgm:pt>
    <dgm:pt modelId="{287BC3B5-58E9-934E-8E40-34393EACB490}" type="pres">
      <dgm:prSet presAssocID="{6657345A-AEF8-A94E-8B7F-A12B1F784B9D}" presName="parentText" presStyleLbl="node1" presStyleIdx="3" presStyleCnt="6">
        <dgm:presLayoutVars>
          <dgm:chMax val="0"/>
          <dgm:bulletEnabled val="1"/>
        </dgm:presLayoutVars>
      </dgm:prSet>
      <dgm:spPr/>
      <dgm:t>
        <a:bodyPr/>
        <a:lstStyle/>
        <a:p>
          <a:endParaRPr lang="es-ES"/>
        </a:p>
      </dgm:t>
    </dgm:pt>
    <dgm:pt modelId="{85DCA61A-919A-EB41-A0FB-2CC95B852F5E}" type="pres">
      <dgm:prSet presAssocID="{65BC3CCB-44C1-7F4D-AC5E-9C3FE7640CB1}" presName="spacer" presStyleCnt="0"/>
      <dgm:spPr/>
    </dgm:pt>
    <dgm:pt modelId="{42255008-2C7A-834F-9069-41724B22AF25}" type="pres">
      <dgm:prSet presAssocID="{4DABE71F-C158-8C45-812E-6DB04644911D}" presName="parentText" presStyleLbl="node1" presStyleIdx="4" presStyleCnt="6">
        <dgm:presLayoutVars>
          <dgm:chMax val="0"/>
          <dgm:bulletEnabled val="1"/>
        </dgm:presLayoutVars>
      </dgm:prSet>
      <dgm:spPr/>
      <dgm:t>
        <a:bodyPr/>
        <a:lstStyle/>
        <a:p>
          <a:endParaRPr lang="es-ES"/>
        </a:p>
      </dgm:t>
    </dgm:pt>
    <dgm:pt modelId="{89215DB9-8247-B740-A712-F7BF02757E42}" type="pres">
      <dgm:prSet presAssocID="{E3D7DE59-9BF4-AD42-8D75-C6838A0F8234}" presName="spacer" presStyleCnt="0"/>
      <dgm:spPr/>
    </dgm:pt>
    <dgm:pt modelId="{EAE108F7-5C8E-9B47-8CAB-2BB52C1F10EF}" type="pres">
      <dgm:prSet presAssocID="{D96BF850-4990-0049-969F-C648C6599308}" presName="parentText" presStyleLbl="node1" presStyleIdx="5" presStyleCnt="6">
        <dgm:presLayoutVars>
          <dgm:chMax val="0"/>
          <dgm:bulletEnabled val="1"/>
        </dgm:presLayoutVars>
      </dgm:prSet>
      <dgm:spPr/>
      <dgm:t>
        <a:bodyPr/>
        <a:lstStyle/>
        <a:p>
          <a:endParaRPr lang="es-ES"/>
        </a:p>
      </dgm:t>
    </dgm:pt>
  </dgm:ptLst>
  <dgm:cxnLst>
    <dgm:cxn modelId="{2DC4F8CF-CB03-A749-8175-3CAC9F3D3002}" type="presOf" srcId="{4DABE71F-C158-8C45-812E-6DB04644911D}" destId="{42255008-2C7A-834F-9069-41724B22AF25}" srcOrd="0" destOrd="0" presId="urn:microsoft.com/office/officeart/2005/8/layout/vList2"/>
    <dgm:cxn modelId="{C9ADBEE3-4235-2146-89C2-5A7C507E6949}" type="presOf" srcId="{953239FA-30EA-FC4A-84A7-2271F9687171}" destId="{5C17655B-BFC3-2649-86A4-4C427EB0B465}" srcOrd="0" destOrd="0" presId="urn:microsoft.com/office/officeart/2005/8/layout/vList2"/>
    <dgm:cxn modelId="{F884C4E6-614F-054F-8093-F2EB061F8192}" srcId="{953239FA-30EA-FC4A-84A7-2271F9687171}" destId="{236B003D-0FED-E243-9468-7F5F6BF382A3}" srcOrd="2" destOrd="0" parTransId="{A7DCF491-B05D-6544-B932-A4AFC8184B8E}" sibTransId="{1FC872B3-703E-4842-AB8F-D7E9DBAFCE60}"/>
    <dgm:cxn modelId="{526B3203-0F51-7C4E-910F-99418B6A500F}" type="presOf" srcId="{3B60B99A-92D6-4C4A-97DC-06C4A3B4FBBB}" destId="{08677912-EE17-5646-99B6-2938361EDC99}" srcOrd="0" destOrd="0" presId="urn:microsoft.com/office/officeart/2005/8/layout/vList2"/>
    <dgm:cxn modelId="{835DBA50-C585-964A-8DF1-086BD0ACC020}" srcId="{953239FA-30EA-FC4A-84A7-2271F9687171}" destId="{4DABE71F-C158-8C45-812E-6DB04644911D}" srcOrd="4" destOrd="0" parTransId="{08EA7677-0246-6445-81E9-7E2BE5539FBB}" sibTransId="{E3D7DE59-9BF4-AD42-8D75-C6838A0F8234}"/>
    <dgm:cxn modelId="{8BD24E94-4407-134B-9F3F-67F34E2958D1}" type="presOf" srcId="{19A16F01-9562-B54D-B4DD-8892D0DC094C}" destId="{B3B9F8F2-5838-CD4B-AE55-90805B16A560}" srcOrd="0" destOrd="0" presId="urn:microsoft.com/office/officeart/2005/8/layout/vList2"/>
    <dgm:cxn modelId="{6ECB5B0E-EBC2-5843-962E-CFD338FB13EE}" type="presOf" srcId="{236B003D-0FED-E243-9468-7F5F6BF382A3}" destId="{AF488853-60FD-EB49-A90B-B3846AB90525}" srcOrd="0" destOrd="0" presId="urn:microsoft.com/office/officeart/2005/8/layout/vList2"/>
    <dgm:cxn modelId="{C5E95978-7E2B-134A-9227-29176B1E1C4C}" srcId="{953239FA-30EA-FC4A-84A7-2271F9687171}" destId="{6657345A-AEF8-A94E-8B7F-A12B1F784B9D}" srcOrd="3" destOrd="0" parTransId="{4A75FB89-B1B3-A641-86FE-68682C1B7C2A}" sibTransId="{65BC3CCB-44C1-7F4D-AC5E-9C3FE7640CB1}"/>
    <dgm:cxn modelId="{A42AC0B6-B0F4-3340-92F3-D8DD3B90B4BA}" srcId="{953239FA-30EA-FC4A-84A7-2271F9687171}" destId="{D96BF850-4990-0049-969F-C648C6599308}" srcOrd="5" destOrd="0" parTransId="{3E155ED2-7839-2F41-8B65-5940AA427E19}" sibTransId="{6F5E68DD-3B67-BB4F-826B-28F57FA0D5E6}"/>
    <dgm:cxn modelId="{2541B2A6-50C1-E546-A779-D43717CCEC23}" type="presOf" srcId="{D96BF850-4990-0049-969F-C648C6599308}" destId="{EAE108F7-5C8E-9B47-8CAB-2BB52C1F10EF}" srcOrd="0" destOrd="0" presId="urn:microsoft.com/office/officeart/2005/8/layout/vList2"/>
    <dgm:cxn modelId="{D24A88BD-D180-C343-BC36-D76C1419B5EA}" srcId="{953239FA-30EA-FC4A-84A7-2271F9687171}" destId="{3B60B99A-92D6-4C4A-97DC-06C4A3B4FBBB}" srcOrd="0" destOrd="0" parTransId="{5720FB4F-844D-DC47-8516-566C046F39B6}" sibTransId="{749A3C4D-B218-A04B-80FE-FF55CC65FDE3}"/>
    <dgm:cxn modelId="{49603354-7183-A84B-A1E3-AE0DBEE627CB}" type="presOf" srcId="{6657345A-AEF8-A94E-8B7F-A12B1F784B9D}" destId="{287BC3B5-58E9-934E-8E40-34393EACB490}" srcOrd="0" destOrd="0" presId="urn:microsoft.com/office/officeart/2005/8/layout/vList2"/>
    <dgm:cxn modelId="{D75C3C32-CFC3-0040-B82E-FC220DD1F8A5}" srcId="{953239FA-30EA-FC4A-84A7-2271F9687171}" destId="{19A16F01-9562-B54D-B4DD-8892D0DC094C}" srcOrd="1" destOrd="0" parTransId="{C4050FB8-70BA-FB4A-A487-4A52C7E17E80}" sibTransId="{BF8C969D-1FF0-C542-999E-F4D86FB728A6}"/>
    <dgm:cxn modelId="{4535340D-8114-374B-BB0E-7CDBA24D1BF4}" type="presParOf" srcId="{5C17655B-BFC3-2649-86A4-4C427EB0B465}" destId="{08677912-EE17-5646-99B6-2938361EDC99}" srcOrd="0" destOrd="0" presId="urn:microsoft.com/office/officeart/2005/8/layout/vList2"/>
    <dgm:cxn modelId="{E5FCE29E-55D0-BF40-B921-31D53C416104}" type="presParOf" srcId="{5C17655B-BFC3-2649-86A4-4C427EB0B465}" destId="{C20479F2-DCF0-D44B-B6AD-0C0392F9AED0}" srcOrd="1" destOrd="0" presId="urn:microsoft.com/office/officeart/2005/8/layout/vList2"/>
    <dgm:cxn modelId="{5CCE2E32-74C2-0A48-A0D5-DB950E196C92}" type="presParOf" srcId="{5C17655B-BFC3-2649-86A4-4C427EB0B465}" destId="{B3B9F8F2-5838-CD4B-AE55-90805B16A560}" srcOrd="2" destOrd="0" presId="urn:microsoft.com/office/officeart/2005/8/layout/vList2"/>
    <dgm:cxn modelId="{79D5C37B-AE7E-FD4A-B1CA-EBE976BC60BE}" type="presParOf" srcId="{5C17655B-BFC3-2649-86A4-4C427EB0B465}" destId="{25C23331-93C2-A843-8658-02C86B325BC1}" srcOrd="3" destOrd="0" presId="urn:microsoft.com/office/officeart/2005/8/layout/vList2"/>
    <dgm:cxn modelId="{8DAD86EE-72A8-CA49-B7C1-C2A7E51ABC4E}" type="presParOf" srcId="{5C17655B-BFC3-2649-86A4-4C427EB0B465}" destId="{AF488853-60FD-EB49-A90B-B3846AB90525}" srcOrd="4" destOrd="0" presId="urn:microsoft.com/office/officeart/2005/8/layout/vList2"/>
    <dgm:cxn modelId="{F7A339F6-85CF-B841-B11B-A4390FE49DE7}" type="presParOf" srcId="{5C17655B-BFC3-2649-86A4-4C427EB0B465}" destId="{AC1501BB-121C-434A-BBF9-C126B61D1546}" srcOrd="5" destOrd="0" presId="urn:microsoft.com/office/officeart/2005/8/layout/vList2"/>
    <dgm:cxn modelId="{5FD54C32-C3B9-A542-9322-02A8DE38B3E9}" type="presParOf" srcId="{5C17655B-BFC3-2649-86A4-4C427EB0B465}" destId="{287BC3B5-58E9-934E-8E40-34393EACB490}" srcOrd="6" destOrd="0" presId="urn:microsoft.com/office/officeart/2005/8/layout/vList2"/>
    <dgm:cxn modelId="{40EC2330-3C17-4444-9275-6AAC44EFFBF0}" type="presParOf" srcId="{5C17655B-BFC3-2649-86A4-4C427EB0B465}" destId="{85DCA61A-919A-EB41-A0FB-2CC95B852F5E}" srcOrd="7" destOrd="0" presId="urn:microsoft.com/office/officeart/2005/8/layout/vList2"/>
    <dgm:cxn modelId="{D5D6357A-473D-8641-98A4-EB193A0CAAF0}" type="presParOf" srcId="{5C17655B-BFC3-2649-86A4-4C427EB0B465}" destId="{42255008-2C7A-834F-9069-41724B22AF25}" srcOrd="8" destOrd="0" presId="urn:microsoft.com/office/officeart/2005/8/layout/vList2"/>
    <dgm:cxn modelId="{8170F9B3-43B3-164B-BB11-173ABAC85D74}" type="presParOf" srcId="{5C17655B-BFC3-2649-86A4-4C427EB0B465}" destId="{89215DB9-8247-B740-A712-F7BF02757E42}" srcOrd="9" destOrd="0" presId="urn:microsoft.com/office/officeart/2005/8/layout/vList2"/>
    <dgm:cxn modelId="{CFE9DFEA-46E0-DB48-AE9C-EAD81ED0F2B2}" type="presParOf" srcId="{5C17655B-BFC3-2649-86A4-4C427EB0B465}" destId="{EAE108F7-5C8E-9B47-8CAB-2BB52C1F10E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DED85BF2-0046-4945-AF4C-0E96C7653A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681E8BBD-2FEA-9E4E-BC22-690D36B5090D}">
      <dgm:prSet/>
      <dgm:spPr/>
      <dgm:t>
        <a:bodyPr/>
        <a:lstStyle/>
        <a:p>
          <a:r>
            <a:rPr lang="es-ES" dirty="0"/>
            <a:t>Analizar detalladamente la información recogida. </a:t>
          </a:r>
          <a:endParaRPr lang="es-CO" dirty="0"/>
        </a:p>
      </dgm:t>
    </dgm:pt>
    <dgm:pt modelId="{A1061452-4A14-1E4A-BC4C-A5F46BAEF9E1}" type="parTrans" cxnId="{6C24F143-B2F5-A34E-955C-DA952BDF0BE6}">
      <dgm:prSet/>
      <dgm:spPr/>
      <dgm:t>
        <a:bodyPr/>
        <a:lstStyle/>
        <a:p>
          <a:endParaRPr lang="es-MX"/>
        </a:p>
      </dgm:t>
    </dgm:pt>
    <dgm:pt modelId="{38B012BE-4ECE-634F-ABFC-044F81DFBDE4}" type="sibTrans" cxnId="{6C24F143-B2F5-A34E-955C-DA952BDF0BE6}">
      <dgm:prSet/>
      <dgm:spPr/>
      <dgm:t>
        <a:bodyPr/>
        <a:lstStyle/>
        <a:p>
          <a:endParaRPr lang="es-MX"/>
        </a:p>
      </dgm:t>
    </dgm:pt>
    <dgm:pt modelId="{66F8F5E5-1026-B442-A159-AE97BE9FE374}">
      <dgm:prSet/>
      <dgm:spPr/>
      <dgm:t>
        <a:bodyPr/>
        <a:lstStyle/>
        <a:p>
          <a:r>
            <a:rPr lang="es-ES"/>
            <a:t>Experto, valoración de los FR: calificación con los criterios de: </a:t>
          </a:r>
          <a:endParaRPr lang="es-CO"/>
        </a:p>
      </dgm:t>
    </dgm:pt>
    <dgm:pt modelId="{A9B70EB8-6BA2-194C-9C4C-D3981ED92A32}" type="parTrans" cxnId="{CB177E00-1D75-CF45-AEB6-49E911B03926}">
      <dgm:prSet/>
      <dgm:spPr/>
      <dgm:t>
        <a:bodyPr/>
        <a:lstStyle/>
        <a:p>
          <a:endParaRPr lang="es-MX"/>
        </a:p>
      </dgm:t>
    </dgm:pt>
    <dgm:pt modelId="{6B5CC6DF-A915-5A4B-89F6-00E9EA2B3A72}" type="sibTrans" cxnId="{CB177E00-1D75-CF45-AEB6-49E911B03926}">
      <dgm:prSet/>
      <dgm:spPr/>
      <dgm:t>
        <a:bodyPr/>
        <a:lstStyle/>
        <a:p>
          <a:endParaRPr lang="es-MX"/>
        </a:p>
      </dgm:t>
    </dgm:pt>
    <dgm:pt modelId="{2C51D8CE-A25E-D946-B1AB-97F10E48D3D1}" type="pres">
      <dgm:prSet presAssocID="{DED85BF2-0046-4945-AF4C-0E96C7653A8B}" presName="linear" presStyleCnt="0">
        <dgm:presLayoutVars>
          <dgm:animLvl val="lvl"/>
          <dgm:resizeHandles val="exact"/>
        </dgm:presLayoutVars>
      </dgm:prSet>
      <dgm:spPr/>
      <dgm:t>
        <a:bodyPr/>
        <a:lstStyle/>
        <a:p>
          <a:endParaRPr lang="es-ES"/>
        </a:p>
      </dgm:t>
    </dgm:pt>
    <dgm:pt modelId="{221D6264-280E-7D40-AC11-492B16689DA2}" type="pres">
      <dgm:prSet presAssocID="{681E8BBD-2FEA-9E4E-BC22-690D36B5090D}" presName="parentText" presStyleLbl="node1" presStyleIdx="0" presStyleCnt="2">
        <dgm:presLayoutVars>
          <dgm:chMax val="0"/>
          <dgm:bulletEnabled val="1"/>
        </dgm:presLayoutVars>
      </dgm:prSet>
      <dgm:spPr/>
      <dgm:t>
        <a:bodyPr/>
        <a:lstStyle/>
        <a:p>
          <a:endParaRPr lang="es-ES"/>
        </a:p>
      </dgm:t>
    </dgm:pt>
    <dgm:pt modelId="{DBF4F461-0C48-0A47-95BE-E6EF48BF2A22}" type="pres">
      <dgm:prSet presAssocID="{38B012BE-4ECE-634F-ABFC-044F81DFBDE4}" presName="spacer" presStyleCnt="0"/>
      <dgm:spPr/>
    </dgm:pt>
    <dgm:pt modelId="{D6CBE31C-727A-FA4A-8681-1AA537BEE0DA}" type="pres">
      <dgm:prSet presAssocID="{66F8F5E5-1026-B442-A159-AE97BE9FE374}" presName="parentText" presStyleLbl="node1" presStyleIdx="1" presStyleCnt="2">
        <dgm:presLayoutVars>
          <dgm:chMax val="0"/>
          <dgm:bulletEnabled val="1"/>
        </dgm:presLayoutVars>
      </dgm:prSet>
      <dgm:spPr/>
      <dgm:t>
        <a:bodyPr/>
        <a:lstStyle/>
        <a:p>
          <a:endParaRPr lang="es-ES"/>
        </a:p>
      </dgm:t>
    </dgm:pt>
  </dgm:ptLst>
  <dgm:cxnLst>
    <dgm:cxn modelId="{6C24F143-B2F5-A34E-955C-DA952BDF0BE6}" srcId="{DED85BF2-0046-4945-AF4C-0E96C7653A8B}" destId="{681E8BBD-2FEA-9E4E-BC22-690D36B5090D}" srcOrd="0" destOrd="0" parTransId="{A1061452-4A14-1E4A-BC4C-A5F46BAEF9E1}" sibTransId="{38B012BE-4ECE-634F-ABFC-044F81DFBDE4}"/>
    <dgm:cxn modelId="{F9FF9574-ED9A-E649-8F9A-1594AE61CDB3}" type="presOf" srcId="{681E8BBD-2FEA-9E4E-BC22-690D36B5090D}" destId="{221D6264-280E-7D40-AC11-492B16689DA2}" srcOrd="0" destOrd="0" presId="urn:microsoft.com/office/officeart/2005/8/layout/vList2"/>
    <dgm:cxn modelId="{A098AB09-E5C8-0D42-8064-B85EC7A4DDB6}" type="presOf" srcId="{DED85BF2-0046-4945-AF4C-0E96C7653A8B}" destId="{2C51D8CE-A25E-D946-B1AB-97F10E48D3D1}" srcOrd="0" destOrd="0" presId="urn:microsoft.com/office/officeart/2005/8/layout/vList2"/>
    <dgm:cxn modelId="{58F1C621-5E9D-564C-A254-0E68C80C2EA8}" type="presOf" srcId="{66F8F5E5-1026-B442-A159-AE97BE9FE374}" destId="{D6CBE31C-727A-FA4A-8681-1AA537BEE0DA}" srcOrd="0" destOrd="0" presId="urn:microsoft.com/office/officeart/2005/8/layout/vList2"/>
    <dgm:cxn modelId="{CB177E00-1D75-CF45-AEB6-49E911B03926}" srcId="{DED85BF2-0046-4945-AF4C-0E96C7653A8B}" destId="{66F8F5E5-1026-B442-A159-AE97BE9FE374}" srcOrd="1" destOrd="0" parTransId="{A9B70EB8-6BA2-194C-9C4C-D3981ED92A32}" sibTransId="{6B5CC6DF-A915-5A4B-89F6-00E9EA2B3A72}"/>
    <dgm:cxn modelId="{8153B1F3-4393-754D-B4E9-EDA1E9ECB8F7}" type="presParOf" srcId="{2C51D8CE-A25E-D946-B1AB-97F10E48D3D1}" destId="{221D6264-280E-7D40-AC11-492B16689DA2}" srcOrd="0" destOrd="0" presId="urn:microsoft.com/office/officeart/2005/8/layout/vList2"/>
    <dgm:cxn modelId="{B779BD2C-AC66-B541-A10F-CC38F34EC1B8}" type="presParOf" srcId="{2C51D8CE-A25E-D946-B1AB-97F10E48D3D1}" destId="{DBF4F461-0C48-0A47-95BE-E6EF48BF2A22}" srcOrd="1" destOrd="0" presId="urn:microsoft.com/office/officeart/2005/8/layout/vList2"/>
    <dgm:cxn modelId="{54640248-2D6D-CA4A-9E24-28BF373319F3}" type="presParOf" srcId="{2C51D8CE-A25E-D946-B1AB-97F10E48D3D1}" destId="{D6CBE31C-727A-FA4A-8681-1AA537BEE0D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07D0CB17-ABBA-D64C-9083-C9B009641392}" type="doc">
      <dgm:prSet loTypeId="urn:microsoft.com/office/officeart/2005/8/layout/hList7" loCatId="" qsTypeId="urn:microsoft.com/office/officeart/2005/8/quickstyle/simple1" qsCatId="simple" csTypeId="urn:microsoft.com/office/officeart/2005/8/colors/accent1_1" csCatId="accent1" phldr="1"/>
      <dgm:spPr/>
      <dgm:t>
        <a:bodyPr/>
        <a:lstStyle/>
        <a:p>
          <a:endParaRPr lang="es-ES"/>
        </a:p>
      </dgm:t>
    </dgm:pt>
    <dgm:pt modelId="{AC71133F-9672-D04F-8DC5-FAD2E83C1971}">
      <dgm:prSet custT="1"/>
      <dgm:spPr/>
      <dgm:t>
        <a:bodyPr/>
        <a:lstStyle/>
        <a:p>
          <a:r>
            <a:rPr lang="es-ES" sz="1800" b="1" dirty="0"/>
            <a:t>Tiempo de exposición: </a:t>
          </a:r>
          <a:r>
            <a:rPr lang="es-CO" sz="1800" dirty="0"/>
            <a:t>duración de la exposición al factor de riesgo psicosocial, en términos de la proporción de la jornada laboral o del día</a:t>
          </a:r>
          <a:r>
            <a:rPr lang="es-ES" sz="1800" dirty="0"/>
            <a:t>. </a:t>
          </a:r>
          <a:endParaRPr lang="es-CO" sz="1800" dirty="0"/>
        </a:p>
      </dgm:t>
    </dgm:pt>
    <dgm:pt modelId="{325A2FED-5E2F-7A4D-A80E-2123C0808B16}" type="parTrans" cxnId="{8D57F18D-4E52-BC45-B68C-2341383D49BA}">
      <dgm:prSet/>
      <dgm:spPr/>
      <dgm:t>
        <a:bodyPr/>
        <a:lstStyle/>
        <a:p>
          <a:endParaRPr lang="es-ES" sz="2000"/>
        </a:p>
      </dgm:t>
    </dgm:pt>
    <dgm:pt modelId="{53AD94E0-75A9-3246-8A3B-F3FF1D09B21E}" type="sibTrans" cxnId="{8D57F18D-4E52-BC45-B68C-2341383D49BA}">
      <dgm:prSet/>
      <dgm:spPr/>
      <dgm:t>
        <a:bodyPr/>
        <a:lstStyle/>
        <a:p>
          <a:endParaRPr lang="es-ES" sz="2000"/>
        </a:p>
      </dgm:t>
    </dgm:pt>
    <dgm:pt modelId="{4FED4434-7B0F-3E41-A52B-3CBCD049C0AE}">
      <dgm:prSet custT="1"/>
      <dgm:spPr/>
      <dgm:t>
        <a:bodyPr/>
        <a:lstStyle/>
        <a:p>
          <a:r>
            <a:rPr lang="es-ES" sz="1800" b="1" dirty="0"/>
            <a:t>Frecuencia de presentación: </a:t>
          </a:r>
          <a:r>
            <a:rPr lang="es-ES" sz="1800" dirty="0"/>
            <a:t>cantidad de veces que se presenta la condición riesgosa. (claridad:, intervalo de  no está presente. O continua? </a:t>
          </a:r>
          <a:endParaRPr lang="es-CO" sz="1800" dirty="0"/>
        </a:p>
      </dgm:t>
    </dgm:pt>
    <dgm:pt modelId="{B8C219AF-037E-1947-B068-287FDCCF30CB}" type="parTrans" cxnId="{610788C3-33EF-3A4E-B307-A195B9668B9D}">
      <dgm:prSet/>
      <dgm:spPr/>
      <dgm:t>
        <a:bodyPr/>
        <a:lstStyle/>
        <a:p>
          <a:endParaRPr lang="es-ES" sz="2000"/>
        </a:p>
      </dgm:t>
    </dgm:pt>
    <dgm:pt modelId="{14BFB590-781D-2947-93FF-07CDF27AE58E}" type="sibTrans" cxnId="{610788C3-33EF-3A4E-B307-A195B9668B9D}">
      <dgm:prSet/>
      <dgm:spPr/>
      <dgm:t>
        <a:bodyPr/>
        <a:lstStyle/>
        <a:p>
          <a:endParaRPr lang="es-ES" sz="2000"/>
        </a:p>
      </dgm:t>
    </dgm:pt>
    <dgm:pt modelId="{68D6557D-A705-EF4C-92B5-20D0AA5C785F}">
      <dgm:prSet custT="1"/>
      <dgm:spPr/>
      <dgm:t>
        <a:bodyPr/>
        <a:lstStyle/>
        <a:p>
          <a:r>
            <a:rPr lang="es-ES" sz="1800" b="1" dirty="0"/>
            <a:t>Intensidad:</a:t>
          </a:r>
          <a:r>
            <a:rPr lang="es-CO" sz="1800" dirty="0"/>
            <a:t>es la carga o peso del FR, representado por el potencial de daño que genera la exposición, el cual se estima a través de la identificación y análisis que realiza el experto de los efectos más probables, en términos de enfermedad y afectaciones negativas en la vida laboral o familiar del trabajador</a:t>
          </a:r>
          <a:r>
            <a:rPr lang="es-ES" sz="1800" b="1" dirty="0"/>
            <a:t> </a:t>
          </a:r>
        </a:p>
      </dgm:t>
    </dgm:pt>
    <dgm:pt modelId="{AC4C13E9-B0C0-CF47-88B9-25F40A72FD42}" type="parTrans" cxnId="{6859811F-F5BC-2F49-AEE7-D5FCAAD3C634}">
      <dgm:prSet/>
      <dgm:spPr/>
      <dgm:t>
        <a:bodyPr/>
        <a:lstStyle/>
        <a:p>
          <a:endParaRPr lang="es-ES" sz="2000"/>
        </a:p>
      </dgm:t>
    </dgm:pt>
    <dgm:pt modelId="{FFD20CB6-BD2B-4E4A-998A-2001114C4EDB}" type="sibTrans" cxnId="{6859811F-F5BC-2F49-AEE7-D5FCAAD3C634}">
      <dgm:prSet/>
      <dgm:spPr/>
      <dgm:t>
        <a:bodyPr/>
        <a:lstStyle/>
        <a:p>
          <a:endParaRPr lang="es-ES" sz="2000"/>
        </a:p>
      </dgm:t>
    </dgm:pt>
    <dgm:pt modelId="{AEDBDBC7-D2D0-1B4E-B4F7-F9D87E885DD7}" type="pres">
      <dgm:prSet presAssocID="{07D0CB17-ABBA-D64C-9083-C9B009641392}" presName="Name0" presStyleCnt="0">
        <dgm:presLayoutVars>
          <dgm:dir/>
          <dgm:resizeHandles val="exact"/>
        </dgm:presLayoutVars>
      </dgm:prSet>
      <dgm:spPr/>
      <dgm:t>
        <a:bodyPr/>
        <a:lstStyle/>
        <a:p>
          <a:endParaRPr lang="es-ES"/>
        </a:p>
      </dgm:t>
    </dgm:pt>
    <dgm:pt modelId="{27C50EAC-F032-CE4C-B6BD-C2A74C43036F}" type="pres">
      <dgm:prSet presAssocID="{07D0CB17-ABBA-D64C-9083-C9B009641392}" presName="fgShape" presStyleLbl="fgShp" presStyleIdx="0" presStyleCnt="1"/>
      <dgm:spPr/>
    </dgm:pt>
    <dgm:pt modelId="{798C7139-30F4-544A-BC6B-4F4920518B53}" type="pres">
      <dgm:prSet presAssocID="{07D0CB17-ABBA-D64C-9083-C9B009641392}" presName="linComp" presStyleCnt="0"/>
      <dgm:spPr/>
    </dgm:pt>
    <dgm:pt modelId="{32D2026F-A5D5-3449-AF3D-7897044C3356}" type="pres">
      <dgm:prSet presAssocID="{AC71133F-9672-D04F-8DC5-FAD2E83C1971}" presName="compNode" presStyleCnt="0"/>
      <dgm:spPr/>
    </dgm:pt>
    <dgm:pt modelId="{3862AE97-608D-D54A-9A67-EE525008D0E1}" type="pres">
      <dgm:prSet presAssocID="{AC71133F-9672-D04F-8DC5-FAD2E83C1971}" presName="bkgdShape" presStyleLbl="node1" presStyleIdx="0" presStyleCnt="3"/>
      <dgm:spPr/>
      <dgm:t>
        <a:bodyPr/>
        <a:lstStyle/>
        <a:p>
          <a:endParaRPr lang="es-ES"/>
        </a:p>
      </dgm:t>
    </dgm:pt>
    <dgm:pt modelId="{C516780E-C2FE-B948-891C-35DFB1744AF0}" type="pres">
      <dgm:prSet presAssocID="{AC71133F-9672-D04F-8DC5-FAD2E83C1971}" presName="nodeTx" presStyleLbl="node1" presStyleIdx="0" presStyleCnt="3">
        <dgm:presLayoutVars>
          <dgm:bulletEnabled val="1"/>
        </dgm:presLayoutVars>
      </dgm:prSet>
      <dgm:spPr/>
      <dgm:t>
        <a:bodyPr/>
        <a:lstStyle/>
        <a:p>
          <a:endParaRPr lang="es-ES"/>
        </a:p>
      </dgm:t>
    </dgm:pt>
    <dgm:pt modelId="{F9281678-C60F-0C41-9358-B28A1F5A0F18}" type="pres">
      <dgm:prSet presAssocID="{AC71133F-9672-D04F-8DC5-FAD2E83C1971}" presName="invisiNode" presStyleLbl="node1" presStyleIdx="0" presStyleCnt="3"/>
      <dgm:spPr/>
    </dgm:pt>
    <dgm:pt modelId="{A1430C12-5B25-5040-BEE5-772F57A9E6AC}" type="pres">
      <dgm:prSet presAssocID="{AC71133F-9672-D04F-8DC5-FAD2E83C197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974810F9-9E85-9348-BCE2-FE93631729FC}" type="pres">
      <dgm:prSet presAssocID="{53AD94E0-75A9-3246-8A3B-F3FF1D09B21E}" presName="sibTrans" presStyleLbl="sibTrans2D1" presStyleIdx="0" presStyleCnt="0"/>
      <dgm:spPr/>
      <dgm:t>
        <a:bodyPr/>
        <a:lstStyle/>
        <a:p>
          <a:endParaRPr lang="es-ES"/>
        </a:p>
      </dgm:t>
    </dgm:pt>
    <dgm:pt modelId="{AD8AB135-36D7-9C45-B431-086CBAB28C1C}" type="pres">
      <dgm:prSet presAssocID="{4FED4434-7B0F-3E41-A52B-3CBCD049C0AE}" presName="compNode" presStyleCnt="0"/>
      <dgm:spPr/>
    </dgm:pt>
    <dgm:pt modelId="{0B4DB46B-C255-4245-9D91-F585E1411499}" type="pres">
      <dgm:prSet presAssocID="{4FED4434-7B0F-3E41-A52B-3CBCD049C0AE}" presName="bkgdShape" presStyleLbl="node1" presStyleIdx="1" presStyleCnt="3"/>
      <dgm:spPr/>
      <dgm:t>
        <a:bodyPr/>
        <a:lstStyle/>
        <a:p>
          <a:endParaRPr lang="es-ES"/>
        </a:p>
      </dgm:t>
    </dgm:pt>
    <dgm:pt modelId="{50CFE1DB-7BC6-C246-B405-80B56DE6CCFE}" type="pres">
      <dgm:prSet presAssocID="{4FED4434-7B0F-3E41-A52B-3CBCD049C0AE}" presName="nodeTx" presStyleLbl="node1" presStyleIdx="1" presStyleCnt="3">
        <dgm:presLayoutVars>
          <dgm:bulletEnabled val="1"/>
        </dgm:presLayoutVars>
      </dgm:prSet>
      <dgm:spPr/>
      <dgm:t>
        <a:bodyPr/>
        <a:lstStyle/>
        <a:p>
          <a:endParaRPr lang="es-ES"/>
        </a:p>
      </dgm:t>
    </dgm:pt>
    <dgm:pt modelId="{0C3E74A9-B90F-AE43-9B3F-52AEA738D9E8}" type="pres">
      <dgm:prSet presAssocID="{4FED4434-7B0F-3E41-A52B-3CBCD049C0AE}" presName="invisiNode" presStyleLbl="node1" presStyleIdx="1" presStyleCnt="3"/>
      <dgm:spPr/>
    </dgm:pt>
    <dgm:pt modelId="{10D68782-19CE-9849-B9FD-F7D20D3BF738}" type="pres">
      <dgm:prSet presAssocID="{4FED4434-7B0F-3E41-A52B-3CBCD049C0AE}"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67A71270-F750-D346-A8D7-D6E990B918FC}" type="pres">
      <dgm:prSet presAssocID="{14BFB590-781D-2947-93FF-07CDF27AE58E}" presName="sibTrans" presStyleLbl="sibTrans2D1" presStyleIdx="0" presStyleCnt="0"/>
      <dgm:spPr/>
      <dgm:t>
        <a:bodyPr/>
        <a:lstStyle/>
        <a:p>
          <a:endParaRPr lang="es-ES"/>
        </a:p>
      </dgm:t>
    </dgm:pt>
    <dgm:pt modelId="{D6F863D9-175E-8D40-90ED-8E217510AB40}" type="pres">
      <dgm:prSet presAssocID="{68D6557D-A705-EF4C-92B5-20D0AA5C785F}" presName="compNode" presStyleCnt="0"/>
      <dgm:spPr/>
    </dgm:pt>
    <dgm:pt modelId="{2C17C31B-D68A-DC47-8656-A6D92253B080}" type="pres">
      <dgm:prSet presAssocID="{68D6557D-A705-EF4C-92B5-20D0AA5C785F}" presName="bkgdShape" presStyleLbl="node1" presStyleIdx="2" presStyleCnt="3"/>
      <dgm:spPr/>
      <dgm:t>
        <a:bodyPr/>
        <a:lstStyle/>
        <a:p>
          <a:endParaRPr lang="es-ES"/>
        </a:p>
      </dgm:t>
    </dgm:pt>
    <dgm:pt modelId="{12034C45-3D97-C343-9921-FEE29EB27C95}" type="pres">
      <dgm:prSet presAssocID="{68D6557D-A705-EF4C-92B5-20D0AA5C785F}" presName="nodeTx" presStyleLbl="node1" presStyleIdx="2" presStyleCnt="3">
        <dgm:presLayoutVars>
          <dgm:bulletEnabled val="1"/>
        </dgm:presLayoutVars>
      </dgm:prSet>
      <dgm:spPr/>
      <dgm:t>
        <a:bodyPr/>
        <a:lstStyle/>
        <a:p>
          <a:endParaRPr lang="es-ES"/>
        </a:p>
      </dgm:t>
    </dgm:pt>
    <dgm:pt modelId="{6C06B9D9-291D-504B-A8C4-C36FBB4E6B97}" type="pres">
      <dgm:prSet presAssocID="{68D6557D-A705-EF4C-92B5-20D0AA5C785F}" presName="invisiNode" presStyleLbl="node1" presStyleIdx="2" presStyleCnt="3"/>
      <dgm:spPr/>
    </dgm:pt>
    <dgm:pt modelId="{F6D05D44-27BF-CB4C-BC38-FAB57D1963D4}" type="pres">
      <dgm:prSet presAssocID="{68D6557D-A705-EF4C-92B5-20D0AA5C785F}"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Lst>
  <dgm:cxnLst>
    <dgm:cxn modelId="{8009F007-F28A-0F45-8425-3421E7CA063B}" type="presOf" srcId="{AC71133F-9672-D04F-8DC5-FAD2E83C1971}" destId="{C516780E-C2FE-B948-891C-35DFB1744AF0}" srcOrd="1" destOrd="0" presId="urn:microsoft.com/office/officeart/2005/8/layout/hList7"/>
    <dgm:cxn modelId="{9EB34962-5F0C-AB45-9DCB-06A6A85404D8}" type="presOf" srcId="{53AD94E0-75A9-3246-8A3B-F3FF1D09B21E}" destId="{974810F9-9E85-9348-BCE2-FE93631729FC}" srcOrd="0" destOrd="0" presId="urn:microsoft.com/office/officeart/2005/8/layout/hList7"/>
    <dgm:cxn modelId="{F95F230B-6548-324B-B6D2-A9FCBE681741}" type="presOf" srcId="{4FED4434-7B0F-3E41-A52B-3CBCD049C0AE}" destId="{50CFE1DB-7BC6-C246-B405-80B56DE6CCFE}" srcOrd="1" destOrd="0" presId="urn:microsoft.com/office/officeart/2005/8/layout/hList7"/>
    <dgm:cxn modelId="{74E7222B-7C20-F747-974E-FA1EB33C92C5}" type="presOf" srcId="{68D6557D-A705-EF4C-92B5-20D0AA5C785F}" destId="{12034C45-3D97-C343-9921-FEE29EB27C95}" srcOrd="1" destOrd="0" presId="urn:microsoft.com/office/officeart/2005/8/layout/hList7"/>
    <dgm:cxn modelId="{50C50E1C-6CB5-6843-94CB-9360BDD7E8B0}" type="presOf" srcId="{68D6557D-A705-EF4C-92B5-20D0AA5C785F}" destId="{2C17C31B-D68A-DC47-8656-A6D92253B080}" srcOrd="0" destOrd="0" presId="urn:microsoft.com/office/officeart/2005/8/layout/hList7"/>
    <dgm:cxn modelId="{0C6C9443-E76E-B74A-AD28-B5471DFF00D0}" type="presOf" srcId="{07D0CB17-ABBA-D64C-9083-C9B009641392}" destId="{AEDBDBC7-D2D0-1B4E-B4F7-F9D87E885DD7}" srcOrd="0" destOrd="0" presId="urn:microsoft.com/office/officeart/2005/8/layout/hList7"/>
    <dgm:cxn modelId="{6859811F-F5BC-2F49-AEE7-D5FCAAD3C634}" srcId="{07D0CB17-ABBA-D64C-9083-C9B009641392}" destId="{68D6557D-A705-EF4C-92B5-20D0AA5C785F}" srcOrd="2" destOrd="0" parTransId="{AC4C13E9-B0C0-CF47-88B9-25F40A72FD42}" sibTransId="{FFD20CB6-BD2B-4E4A-998A-2001114C4EDB}"/>
    <dgm:cxn modelId="{B5B65EF9-0EE0-534C-A20A-6BA2869E83A5}" type="presOf" srcId="{14BFB590-781D-2947-93FF-07CDF27AE58E}" destId="{67A71270-F750-D346-A8D7-D6E990B918FC}" srcOrd="0" destOrd="0" presId="urn:microsoft.com/office/officeart/2005/8/layout/hList7"/>
    <dgm:cxn modelId="{610788C3-33EF-3A4E-B307-A195B9668B9D}" srcId="{07D0CB17-ABBA-D64C-9083-C9B009641392}" destId="{4FED4434-7B0F-3E41-A52B-3CBCD049C0AE}" srcOrd="1" destOrd="0" parTransId="{B8C219AF-037E-1947-B068-287FDCCF30CB}" sibTransId="{14BFB590-781D-2947-93FF-07CDF27AE58E}"/>
    <dgm:cxn modelId="{80551FB8-742C-844A-87F0-CE7E6AD91D1A}" type="presOf" srcId="{AC71133F-9672-D04F-8DC5-FAD2E83C1971}" destId="{3862AE97-608D-D54A-9A67-EE525008D0E1}" srcOrd="0" destOrd="0" presId="urn:microsoft.com/office/officeart/2005/8/layout/hList7"/>
    <dgm:cxn modelId="{8D57F18D-4E52-BC45-B68C-2341383D49BA}" srcId="{07D0CB17-ABBA-D64C-9083-C9B009641392}" destId="{AC71133F-9672-D04F-8DC5-FAD2E83C1971}" srcOrd="0" destOrd="0" parTransId="{325A2FED-5E2F-7A4D-A80E-2123C0808B16}" sibTransId="{53AD94E0-75A9-3246-8A3B-F3FF1D09B21E}"/>
    <dgm:cxn modelId="{58A1B9D5-19E2-1C40-9E15-D4AA0D952BE6}" type="presOf" srcId="{4FED4434-7B0F-3E41-A52B-3CBCD049C0AE}" destId="{0B4DB46B-C255-4245-9D91-F585E1411499}" srcOrd="0" destOrd="0" presId="urn:microsoft.com/office/officeart/2005/8/layout/hList7"/>
    <dgm:cxn modelId="{0AA8AA5F-B1EB-854F-9FEA-D6587179DFAA}" type="presParOf" srcId="{AEDBDBC7-D2D0-1B4E-B4F7-F9D87E885DD7}" destId="{27C50EAC-F032-CE4C-B6BD-C2A74C43036F}" srcOrd="0" destOrd="0" presId="urn:microsoft.com/office/officeart/2005/8/layout/hList7"/>
    <dgm:cxn modelId="{8D7CB0D1-2669-604F-B611-BC5CA23ACC72}" type="presParOf" srcId="{AEDBDBC7-D2D0-1B4E-B4F7-F9D87E885DD7}" destId="{798C7139-30F4-544A-BC6B-4F4920518B53}" srcOrd="1" destOrd="0" presId="urn:microsoft.com/office/officeart/2005/8/layout/hList7"/>
    <dgm:cxn modelId="{1ADE7C6F-9893-8645-A16D-E300FF026A7A}" type="presParOf" srcId="{798C7139-30F4-544A-BC6B-4F4920518B53}" destId="{32D2026F-A5D5-3449-AF3D-7897044C3356}" srcOrd="0" destOrd="0" presId="urn:microsoft.com/office/officeart/2005/8/layout/hList7"/>
    <dgm:cxn modelId="{5E2D3428-5195-9840-813B-318784AEDDC7}" type="presParOf" srcId="{32D2026F-A5D5-3449-AF3D-7897044C3356}" destId="{3862AE97-608D-D54A-9A67-EE525008D0E1}" srcOrd="0" destOrd="0" presId="urn:microsoft.com/office/officeart/2005/8/layout/hList7"/>
    <dgm:cxn modelId="{3AB9D99D-7060-F144-995C-C4D1CE5F59A2}" type="presParOf" srcId="{32D2026F-A5D5-3449-AF3D-7897044C3356}" destId="{C516780E-C2FE-B948-891C-35DFB1744AF0}" srcOrd="1" destOrd="0" presId="urn:microsoft.com/office/officeart/2005/8/layout/hList7"/>
    <dgm:cxn modelId="{5C1F5839-6AEC-E74D-BF0B-E525D8DD4635}" type="presParOf" srcId="{32D2026F-A5D5-3449-AF3D-7897044C3356}" destId="{F9281678-C60F-0C41-9358-B28A1F5A0F18}" srcOrd="2" destOrd="0" presId="urn:microsoft.com/office/officeart/2005/8/layout/hList7"/>
    <dgm:cxn modelId="{A9344A7F-C476-2048-A085-E9C68A158497}" type="presParOf" srcId="{32D2026F-A5D5-3449-AF3D-7897044C3356}" destId="{A1430C12-5B25-5040-BEE5-772F57A9E6AC}" srcOrd="3" destOrd="0" presId="urn:microsoft.com/office/officeart/2005/8/layout/hList7"/>
    <dgm:cxn modelId="{562B9CF5-4E96-1F48-8DA2-22963C26A576}" type="presParOf" srcId="{798C7139-30F4-544A-BC6B-4F4920518B53}" destId="{974810F9-9E85-9348-BCE2-FE93631729FC}" srcOrd="1" destOrd="0" presId="urn:microsoft.com/office/officeart/2005/8/layout/hList7"/>
    <dgm:cxn modelId="{22AABD15-66A4-F240-BE50-A674008E1374}" type="presParOf" srcId="{798C7139-30F4-544A-BC6B-4F4920518B53}" destId="{AD8AB135-36D7-9C45-B431-086CBAB28C1C}" srcOrd="2" destOrd="0" presId="urn:microsoft.com/office/officeart/2005/8/layout/hList7"/>
    <dgm:cxn modelId="{4AA02C92-44F4-F64F-8EA8-B35945618BFE}" type="presParOf" srcId="{AD8AB135-36D7-9C45-B431-086CBAB28C1C}" destId="{0B4DB46B-C255-4245-9D91-F585E1411499}" srcOrd="0" destOrd="0" presId="urn:microsoft.com/office/officeart/2005/8/layout/hList7"/>
    <dgm:cxn modelId="{53F4565C-CE1E-C041-913C-34FC14AA3E19}" type="presParOf" srcId="{AD8AB135-36D7-9C45-B431-086CBAB28C1C}" destId="{50CFE1DB-7BC6-C246-B405-80B56DE6CCFE}" srcOrd="1" destOrd="0" presId="urn:microsoft.com/office/officeart/2005/8/layout/hList7"/>
    <dgm:cxn modelId="{1EAF4136-974A-DF48-B645-29FC7F985F7E}" type="presParOf" srcId="{AD8AB135-36D7-9C45-B431-086CBAB28C1C}" destId="{0C3E74A9-B90F-AE43-9B3F-52AEA738D9E8}" srcOrd="2" destOrd="0" presId="urn:microsoft.com/office/officeart/2005/8/layout/hList7"/>
    <dgm:cxn modelId="{1535489A-8D95-DD4F-AF16-B0A4F2998069}" type="presParOf" srcId="{AD8AB135-36D7-9C45-B431-086CBAB28C1C}" destId="{10D68782-19CE-9849-B9FD-F7D20D3BF738}" srcOrd="3" destOrd="0" presId="urn:microsoft.com/office/officeart/2005/8/layout/hList7"/>
    <dgm:cxn modelId="{2B822B57-8781-2B4D-B497-F11247169F41}" type="presParOf" srcId="{798C7139-30F4-544A-BC6B-4F4920518B53}" destId="{67A71270-F750-D346-A8D7-D6E990B918FC}" srcOrd="3" destOrd="0" presId="urn:microsoft.com/office/officeart/2005/8/layout/hList7"/>
    <dgm:cxn modelId="{7151E907-6366-7047-9BC9-DFA50E767EBD}" type="presParOf" srcId="{798C7139-30F4-544A-BC6B-4F4920518B53}" destId="{D6F863D9-175E-8D40-90ED-8E217510AB40}" srcOrd="4" destOrd="0" presId="urn:microsoft.com/office/officeart/2005/8/layout/hList7"/>
    <dgm:cxn modelId="{61220131-2EB3-6B46-B8FD-22BC36B58CCA}" type="presParOf" srcId="{D6F863D9-175E-8D40-90ED-8E217510AB40}" destId="{2C17C31B-D68A-DC47-8656-A6D92253B080}" srcOrd="0" destOrd="0" presId="urn:microsoft.com/office/officeart/2005/8/layout/hList7"/>
    <dgm:cxn modelId="{B97B84E8-74B4-CA40-9F76-6C57432CD09D}" type="presParOf" srcId="{D6F863D9-175E-8D40-90ED-8E217510AB40}" destId="{12034C45-3D97-C343-9921-FEE29EB27C95}" srcOrd="1" destOrd="0" presId="urn:microsoft.com/office/officeart/2005/8/layout/hList7"/>
    <dgm:cxn modelId="{63E5E327-3EAF-8645-B9AB-B7DA3AF050B5}" type="presParOf" srcId="{D6F863D9-175E-8D40-90ED-8E217510AB40}" destId="{6C06B9D9-291D-504B-A8C4-C36FBB4E6B97}" srcOrd="2" destOrd="0" presId="urn:microsoft.com/office/officeart/2005/8/layout/hList7"/>
    <dgm:cxn modelId="{FA498F37-B092-CF45-B83A-E86F86BE9640}" type="presParOf" srcId="{D6F863D9-175E-8D40-90ED-8E217510AB40}" destId="{F6D05D44-27BF-CB4C-BC38-FAB57D1963D4}"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8B1C6EAF-37F1-8542-B79A-072EBA0A80A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85D1CEC5-D014-D94B-A80D-8D52062433E8}">
      <dgm:prSet/>
      <dgm:spPr/>
      <dgm:t>
        <a:bodyPr/>
        <a:lstStyle/>
        <a:p>
          <a:r>
            <a:rPr lang="es-CO" dirty="0"/>
            <a:t>Responsable : Psicólogo Especialista en Seguridad y Salud en el Trabajo Salud con Licencia vigente</a:t>
          </a:r>
        </a:p>
      </dgm:t>
    </dgm:pt>
    <dgm:pt modelId="{433F8E2B-B340-3C48-BC0F-56ED72E177D7}" type="parTrans" cxnId="{7F952932-8A49-7540-BCB5-1BE71B1B4C6A}">
      <dgm:prSet/>
      <dgm:spPr/>
      <dgm:t>
        <a:bodyPr/>
        <a:lstStyle/>
        <a:p>
          <a:endParaRPr lang="es-MX"/>
        </a:p>
      </dgm:t>
    </dgm:pt>
    <dgm:pt modelId="{B67EDF3B-9747-3B47-BF22-907976FF80A3}" type="sibTrans" cxnId="{7F952932-8A49-7540-BCB5-1BE71B1B4C6A}">
      <dgm:prSet/>
      <dgm:spPr/>
      <dgm:t>
        <a:bodyPr/>
        <a:lstStyle/>
        <a:p>
          <a:endParaRPr lang="es-MX"/>
        </a:p>
      </dgm:t>
    </dgm:pt>
    <dgm:pt modelId="{E0151077-3650-8F4B-81E7-67445139E03F}" type="pres">
      <dgm:prSet presAssocID="{8B1C6EAF-37F1-8542-B79A-072EBA0A80A8}" presName="linearFlow" presStyleCnt="0">
        <dgm:presLayoutVars>
          <dgm:dir/>
          <dgm:resizeHandles val="exact"/>
        </dgm:presLayoutVars>
      </dgm:prSet>
      <dgm:spPr/>
      <dgm:t>
        <a:bodyPr/>
        <a:lstStyle/>
        <a:p>
          <a:endParaRPr lang="es-ES"/>
        </a:p>
      </dgm:t>
    </dgm:pt>
    <dgm:pt modelId="{9F2CB129-C57A-8B40-BDC4-05991A9495FC}" type="pres">
      <dgm:prSet presAssocID="{85D1CEC5-D014-D94B-A80D-8D52062433E8}" presName="composite" presStyleCnt="0"/>
      <dgm:spPr/>
    </dgm:pt>
    <dgm:pt modelId="{5300853C-4882-1741-AB30-AA9DF991A0CB}" type="pres">
      <dgm:prSet presAssocID="{85D1CEC5-D014-D94B-A80D-8D52062433E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60000" r="-60000"/>
          </a:stretch>
        </a:blipFill>
      </dgm:spPr>
    </dgm:pt>
    <dgm:pt modelId="{BB6B5AA7-23FC-0545-982F-A7F78B5B6AA4}" type="pres">
      <dgm:prSet presAssocID="{85D1CEC5-D014-D94B-A80D-8D52062433E8}" presName="txShp" presStyleLbl="node1" presStyleIdx="0" presStyleCnt="1">
        <dgm:presLayoutVars>
          <dgm:bulletEnabled val="1"/>
        </dgm:presLayoutVars>
      </dgm:prSet>
      <dgm:spPr/>
      <dgm:t>
        <a:bodyPr/>
        <a:lstStyle/>
        <a:p>
          <a:endParaRPr lang="es-ES"/>
        </a:p>
      </dgm:t>
    </dgm:pt>
  </dgm:ptLst>
  <dgm:cxnLst>
    <dgm:cxn modelId="{7F952932-8A49-7540-BCB5-1BE71B1B4C6A}" srcId="{8B1C6EAF-37F1-8542-B79A-072EBA0A80A8}" destId="{85D1CEC5-D014-D94B-A80D-8D52062433E8}" srcOrd="0" destOrd="0" parTransId="{433F8E2B-B340-3C48-BC0F-56ED72E177D7}" sibTransId="{B67EDF3B-9747-3B47-BF22-907976FF80A3}"/>
    <dgm:cxn modelId="{E2F5B791-3AB4-9D44-A29A-629D4BFA6769}" type="presOf" srcId="{8B1C6EAF-37F1-8542-B79A-072EBA0A80A8}" destId="{E0151077-3650-8F4B-81E7-67445139E03F}" srcOrd="0" destOrd="0" presId="urn:microsoft.com/office/officeart/2005/8/layout/vList3"/>
    <dgm:cxn modelId="{4B978C76-81C9-1245-8D55-523161910D73}" type="presOf" srcId="{85D1CEC5-D014-D94B-A80D-8D52062433E8}" destId="{BB6B5AA7-23FC-0545-982F-A7F78B5B6AA4}" srcOrd="0" destOrd="0" presId="urn:microsoft.com/office/officeart/2005/8/layout/vList3"/>
    <dgm:cxn modelId="{B5C8F728-2EBD-A848-BE18-DB0ACF42F578}" type="presParOf" srcId="{E0151077-3650-8F4B-81E7-67445139E03F}" destId="{9F2CB129-C57A-8B40-BDC4-05991A9495FC}" srcOrd="0" destOrd="0" presId="urn:microsoft.com/office/officeart/2005/8/layout/vList3"/>
    <dgm:cxn modelId="{77149D16-FB67-F348-BAC5-BED71B6826E3}" type="presParOf" srcId="{9F2CB129-C57A-8B40-BDC4-05991A9495FC}" destId="{5300853C-4882-1741-AB30-AA9DF991A0CB}" srcOrd="0" destOrd="0" presId="urn:microsoft.com/office/officeart/2005/8/layout/vList3"/>
    <dgm:cxn modelId="{23F93357-B07F-CA47-B681-7AF5592BC7C6}" type="presParOf" srcId="{9F2CB129-C57A-8B40-BDC4-05991A9495FC}" destId="{BB6B5AA7-23FC-0545-982F-A7F78B5B6AA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673807BF-4B0D-C048-880E-F4FEF50E1D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C5B2EC81-4BA3-D640-B7D7-38BB8C61F102}">
      <dgm:prSet/>
      <dgm:spPr/>
      <dgm:t>
        <a:bodyPr/>
        <a:lstStyle/>
        <a:p>
          <a:r>
            <a:rPr lang="es-CO">
              <a:solidFill>
                <a:schemeClr val="tx1"/>
              </a:solidFill>
            </a:rPr>
            <a:t>Promediar las valoraciones ­finales de los FR psicosociales intralaborales / extralaborales</a:t>
          </a:r>
        </a:p>
      </dgm:t>
    </dgm:pt>
    <dgm:pt modelId="{06F7086D-B2CB-4348-9DAB-95E8457213DC}" type="parTrans" cxnId="{A9DCAB43-6C87-514A-8840-183A125B8C59}">
      <dgm:prSet/>
      <dgm:spPr/>
      <dgm:t>
        <a:bodyPr/>
        <a:lstStyle/>
        <a:p>
          <a:endParaRPr lang="es-MX">
            <a:solidFill>
              <a:schemeClr val="tx1"/>
            </a:solidFill>
          </a:endParaRPr>
        </a:p>
      </dgm:t>
    </dgm:pt>
    <dgm:pt modelId="{82442E03-9938-5A47-93F4-EFA21A4740B0}" type="sibTrans" cxnId="{A9DCAB43-6C87-514A-8840-183A125B8C59}">
      <dgm:prSet/>
      <dgm:spPr/>
      <dgm:t>
        <a:bodyPr/>
        <a:lstStyle/>
        <a:p>
          <a:endParaRPr lang="es-MX">
            <a:solidFill>
              <a:schemeClr val="tx1"/>
            </a:solidFill>
          </a:endParaRPr>
        </a:p>
      </dgm:t>
    </dgm:pt>
    <dgm:pt modelId="{99A1396D-C0A0-3B48-8DA8-9F37A7AEDDAC}">
      <dgm:prSet custT="1"/>
      <dgm:spPr/>
      <dgm:t>
        <a:bodyPr/>
        <a:lstStyle/>
        <a:p>
          <a:r>
            <a:rPr lang="es-CO" sz="1400" dirty="0">
              <a:solidFill>
                <a:schemeClr val="tx1"/>
              </a:solidFill>
            </a:rPr>
            <a:t>Valor entre 7 y 9 (Anexo E). </a:t>
          </a:r>
        </a:p>
      </dgm:t>
    </dgm:pt>
    <dgm:pt modelId="{14F5DE50-6BF5-FA47-A1FE-FED047F60A30}" type="parTrans" cxnId="{1F56075F-33AE-3045-8272-3867BFAD37A7}">
      <dgm:prSet/>
      <dgm:spPr/>
      <dgm:t>
        <a:bodyPr/>
        <a:lstStyle/>
        <a:p>
          <a:endParaRPr lang="es-MX">
            <a:solidFill>
              <a:schemeClr val="tx1"/>
            </a:solidFill>
          </a:endParaRPr>
        </a:p>
      </dgm:t>
    </dgm:pt>
    <dgm:pt modelId="{66226598-39BE-0F47-BE51-2CD3BF6EA488}" type="sibTrans" cxnId="{1F56075F-33AE-3045-8272-3867BFAD37A7}">
      <dgm:prSet/>
      <dgm:spPr/>
      <dgm:t>
        <a:bodyPr/>
        <a:lstStyle/>
        <a:p>
          <a:endParaRPr lang="es-MX">
            <a:solidFill>
              <a:schemeClr val="tx1"/>
            </a:solidFill>
          </a:endParaRPr>
        </a:p>
      </dgm:t>
    </dgm:pt>
    <dgm:pt modelId="{2504C592-530C-B541-9B3C-8A7FE5BCBF30}">
      <dgm:prSet/>
      <dgm:spPr/>
      <dgm:t>
        <a:bodyPr/>
        <a:lstStyle/>
        <a:p>
          <a:r>
            <a:rPr lang="es-CO" dirty="0">
              <a:solidFill>
                <a:schemeClr val="tx1"/>
              </a:solidFill>
            </a:rPr>
            <a:t>Registrar la Información (Anexo F). </a:t>
          </a:r>
        </a:p>
      </dgm:t>
    </dgm:pt>
    <dgm:pt modelId="{4C53C99E-B587-D744-9D61-7348C2C4DAA2}" type="parTrans" cxnId="{9A3EFF2D-9A28-574B-B389-CECBB63451F4}">
      <dgm:prSet/>
      <dgm:spPr/>
      <dgm:t>
        <a:bodyPr/>
        <a:lstStyle/>
        <a:p>
          <a:endParaRPr lang="es-MX">
            <a:solidFill>
              <a:schemeClr val="tx1"/>
            </a:solidFill>
          </a:endParaRPr>
        </a:p>
      </dgm:t>
    </dgm:pt>
    <dgm:pt modelId="{E500B88F-2746-2240-A814-AF7DDE0F990E}" type="sibTrans" cxnId="{9A3EFF2D-9A28-574B-B389-CECBB63451F4}">
      <dgm:prSet/>
      <dgm:spPr/>
      <dgm:t>
        <a:bodyPr/>
        <a:lstStyle/>
        <a:p>
          <a:endParaRPr lang="es-MX">
            <a:solidFill>
              <a:schemeClr val="tx1"/>
            </a:solidFill>
          </a:endParaRPr>
        </a:p>
      </dgm:t>
    </dgm:pt>
    <dgm:pt modelId="{CAFA6B99-4776-D34C-9D69-219311E8E614}" type="pres">
      <dgm:prSet presAssocID="{673807BF-4B0D-C048-880E-F4FEF50E1DFF}" presName="linear" presStyleCnt="0">
        <dgm:presLayoutVars>
          <dgm:animLvl val="lvl"/>
          <dgm:resizeHandles val="exact"/>
        </dgm:presLayoutVars>
      </dgm:prSet>
      <dgm:spPr/>
      <dgm:t>
        <a:bodyPr/>
        <a:lstStyle/>
        <a:p>
          <a:endParaRPr lang="es-ES"/>
        </a:p>
      </dgm:t>
    </dgm:pt>
    <dgm:pt modelId="{63104A87-A148-954E-927C-03D9C0C94652}" type="pres">
      <dgm:prSet presAssocID="{C5B2EC81-4BA3-D640-B7D7-38BB8C61F102}" presName="parentText" presStyleLbl="node1" presStyleIdx="0" presStyleCnt="2">
        <dgm:presLayoutVars>
          <dgm:chMax val="0"/>
          <dgm:bulletEnabled val="1"/>
        </dgm:presLayoutVars>
      </dgm:prSet>
      <dgm:spPr/>
      <dgm:t>
        <a:bodyPr/>
        <a:lstStyle/>
        <a:p>
          <a:endParaRPr lang="es-ES"/>
        </a:p>
      </dgm:t>
    </dgm:pt>
    <dgm:pt modelId="{C28A9539-A40F-744C-A6FF-F029B69ACC60}" type="pres">
      <dgm:prSet presAssocID="{C5B2EC81-4BA3-D640-B7D7-38BB8C61F102}" presName="childText" presStyleLbl="revTx" presStyleIdx="0" presStyleCnt="1">
        <dgm:presLayoutVars>
          <dgm:bulletEnabled val="1"/>
        </dgm:presLayoutVars>
      </dgm:prSet>
      <dgm:spPr/>
      <dgm:t>
        <a:bodyPr/>
        <a:lstStyle/>
        <a:p>
          <a:endParaRPr lang="es-ES"/>
        </a:p>
      </dgm:t>
    </dgm:pt>
    <dgm:pt modelId="{8EF4A55F-EEA2-BA47-83CA-F32794C2AF6A}" type="pres">
      <dgm:prSet presAssocID="{2504C592-530C-B541-9B3C-8A7FE5BCBF30}" presName="parentText" presStyleLbl="node1" presStyleIdx="1" presStyleCnt="2">
        <dgm:presLayoutVars>
          <dgm:chMax val="0"/>
          <dgm:bulletEnabled val="1"/>
        </dgm:presLayoutVars>
      </dgm:prSet>
      <dgm:spPr/>
      <dgm:t>
        <a:bodyPr/>
        <a:lstStyle/>
        <a:p>
          <a:endParaRPr lang="es-ES"/>
        </a:p>
      </dgm:t>
    </dgm:pt>
  </dgm:ptLst>
  <dgm:cxnLst>
    <dgm:cxn modelId="{849F7642-2A78-E542-9F6A-837772308395}" type="presOf" srcId="{2504C592-530C-B541-9B3C-8A7FE5BCBF30}" destId="{8EF4A55F-EEA2-BA47-83CA-F32794C2AF6A}" srcOrd="0" destOrd="0" presId="urn:microsoft.com/office/officeart/2005/8/layout/vList2"/>
    <dgm:cxn modelId="{A9DCAB43-6C87-514A-8840-183A125B8C59}" srcId="{673807BF-4B0D-C048-880E-F4FEF50E1DFF}" destId="{C5B2EC81-4BA3-D640-B7D7-38BB8C61F102}" srcOrd="0" destOrd="0" parTransId="{06F7086D-B2CB-4348-9DAB-95E8457213DC}" sibTransId="{82442E03-9938-5A47-93F4-EFA21A4740B0}"/>
    <dgm:cxn modelId="{98ADCD9E-D00C-DC49-B82A-6BFA455F8600}" type="presOf" srcId="{99A1396D-C0A0-3B48-8DA8-9F37A7AEDDAC}" destId="{C28A9539-A40F-744C-A6FF-F029B69ACC60}" srcOrd="0" destOrd="0" presId="urn:microsoft.com/office/officeart/2005/8/layout/vList2"/>
    <dgm:cxn modelId="{9A3EFF2D-9A28-574B-B389-CECBB63451F4}" srcId="{673807BF-4B0D-C048-880E-F4FEF50E1DFF}" destId="{2504C592-530C-B541-9B3C-8A7FE5BCBF30}" srcOrd="1" destOrd="0" parTransId="{4C53C99E-B587-D744-9D61-7348C2C4DAA2}" sibTransId="{E500B88F-2746-2240-A814-AF7DDE0F990E}"/>
    <dgm:cxn modelId="{1F56075F-33AE-3045-8272-3867BFAD37A7}" srcId="{C5B2EC81-4BA3-D640-B7D7-38BB8C61F102}" destId="{99A1396D-C0A0-3B48-8DA8-9F37A7AEDDAC}" srcOrd="0" destOrd="0" parTransId="{14F5DE50-6BF5-FA47-A1FE-FED047F60A30}" sibTransId="{66226598-39BE-0F47-BE51-2CD3BF6EA488}"/>
    <dgm:cxn modelId="{EC9F8361-FE38-F34A-B2E4-16A681B6C7E5}" type="presOf" srcId="{C5B2EC81-4BA3-D640-B7D7-38BB8C61F102}" destId="{63104A87-A148-954E-927C-03D9C0C94652}" srcOrd="0" destOrd="0" presId="urn:microsoft.com/office/officeart/2005/8/layout/vList2"/>
    <dgm:cxn modelId="{E06D6E40-C165-2D45-AA3A-ECA81ECFC2B6}" type="presOf" srcId="{673807BF-4B0D-C048-880E-F4FEF50E1DFF}" destId="{CAFA6B99-4776-D34C-9D69-219311E8E614}" srcOrd="0" destOrd="0" presId="urn:microsoft.com/office/officeart/2005/8/layout/vList2"/>
    <dgm:cxn modelId="{1253705A-84BE-204C-9A3B-BB7FC20A6B03}" type="presParOf" srcId="{CAFA6B99-4776-D34C-9D69-219311E8E614}" destId="{63104A87-A148-954E-927C-03D9C0C94652}" srcOrd="0" destOrd="0" presId="urn:microsoft.com/office/officeart/2005/8/layout/vList2"/>
    <dgm:cxn modelId="{B2A3E9A8-3417-EF4B-AAEA-3F745A5EFC96}" type="presParOf" srcId="{CAFA6B99-4776-D34C-9D69-219311E8E614}" destId="{C28A9539-A40F-744C-A6FF-F029B69ACC60}" srcOrd="1" destOrd="0" presId="urn:microsoft.com/office/officeart/2005/8/layout/vList2"/>
    <dgm:cxn modelId="{472B5D0E-6B3B-2F4C-A9F9-D53DF5316A1E}" type="presParOf" srcId="{CAFA6B99-4776-D34C-9D69-219311E8E614}" destId="{8EF4A55F-EEA2-BA47-83CA-F32794C2AF6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8B06BACB-77AE-9E44-AE0B-A96B2AC564EF}" type="doc">
      <dgm:prSet loTypeId="urn:microsoft.com/office/officeart/2005/8/layout/arrow3" loCatId="" qsTypeId="urn:microsoft.com/office/officeart/2005/8/quickstyle/simple1" qsCatId="simple" csTypeId="urn:microsoft.com/office/officeart/2005/8/colors/colorful5" csCatId="colorful" phldr="1"/>
      <dgm:spPr/>
      <dgm:t>
        <a:bodyPr/>
        <a:lstStyle/>
        <a:p>
          <a:endParaRPr lang="es-MX"/>
        </a:p>
      </dgm:t>
    </dgm:pt>
    <dgm:pt modelId="{922057F0-FD05-BE4E-A7B3-7398FBE3678F}">
      <dgm:prSet phldrT="[Texto]"/>
      <dgm:spPr/>
      <dgm:t>
        <a:bodyPr/>
        <a:lstStyle/>
        <a:p>
          <a:r>
            <a:rPr lang="es-MX">
              <a:solidFill>
                <a:schemeClr val="bg1"/>
              </a:solidFill>
            </a:rPr>
            <a:t>INTRALABORAL</a:t>
          </a:r>
          <a:endParaRPr lang="es-MX" dirty="0">
            <a:solidFill>
              <a:schemeClr val="bg1"/>
            </a:solidFill>
          </a:endParaRPr>
        </a:p>
      </dgm:t>
    </dgm:pt>
    <dgm:pt modelId="{1E080B0A-BAA0-B84B-8529-971F38E22A3F}" type="parTrans" cxnId="{385D236D-9B1F-E141-986C-18DA55247F8F}">
      <dgm:prSet/>
      <dgm:spPr/>
      <dgm:t>
        <a:bodyPr/>
        <a:lstStyle/>
        <a:p>
          <a:endParaRPr lang="es-MX">
            <a:solidFill>
              <a:schemeClr val="bg1"/>
            </a:solidFill>
          </a:endParaRPr>
        </a:p>
      </dgm:t>
    </dgm:pt>
    <dgm:pt modelId="{5C48EF8A-FBC0-2E4A-95AB-C5957069E38C}" type="sibTrans" cxnId="{385D236D-9B1F-E141-986C-18DA55247F8F}">
      <dgm:prSet/>
      <dgm:spPr/>
      <dgm:t>
        <a:bodyPr/>
        <a:lstStyle/>
        <a:p>
          <a:endParaRPr lang="es-MX">
            <a:solidFill>
              <a:schemeClr val="bg1"/>
            </a:solidFill>
          </a:endParaRPr>
        </a:p>
      </dgm:t>
    </dgm:pt>
    <dgm:pt modelId="{460B046B-B019-4743-824D-B6D050094EE7}">
      <dgm:prSet phldrT="[Texto]"/>
      <dgm:spPr/>
      <dgm:t>
        <a:bodyPr/>
        <a:lstStyle/>
        <a:p>
          <a:r>
            <a:rPr lang="es-MX">
              <a:solidFill>
                <a:schemeClr val="bg1"/>
              </a:solidFill>
            </a:rPr>
            <a:t>EXTRALABORAL</a:t>
          </a:r>
          <a:endParaRPr lang="es-MX" dirty="0">
            <a:solidFill>
              <a:schemeClr val="bg1"/>
            </a:solidFill>
          </a:endParaRPr>
        </a:p>
      </dgm:t>
    </dgm:pt>
    <dgm:pt modelId="{B7B3506D-AD30-4A47-B58B-51031C44F93F}" type="parTrans" cxnId="{6F6EB5D2-A6A0-1C40-8038-10C5C6C3B7E2}">
      <dgm:prSet/>
      <dgm:spPr/>
      <dgm:t>
        <a:bodyPr/>
        <a:lstStyle/>
        <a:p>
          <a:endParaRPr lang="es-MX">
            <a:solidFill>
              <a:schemeClr val="bg1"/>
            </a:solidFill>
          </a:endParaRPr>
        </a:p>
      </dgm:t>
    </dgm:pt>
    <dgm:pt modelId="{D170C283-DF2B-E94E-947E-CA854947CD0D}" type="sibTrans" cxnId="{6F6EB5D2-A6A0-1C40-8038-10C5C6C3B7E2}">
      <dgm:prSet/>
      <dgm:spPr/>
      <dgm:t>
        <a:bodyPr/>
        <a:lstStyle/>
        <a:p>
          <a:endParaRPr lang="es-MX">
            <a:solidFill>
              <a:schemeClr val="bg1"/>
            </a:solidFill>
          </a:endParaRPr>
        </a:p>
      </dgm:t>
    </dgm:pt>
    <dgm:pt modelId="{4CF9F820-DFBE-F245-9ABD-E9559D179D56}" type="pres">
      <dgm:prSet presAssocID="{8B06BACB-77AE-9E44-AE0B-A96B2AC564EF}" presName="compositeShape" presStyleCnt="0">
        <dgm:presLayoutVars>
          <dgm:chMax val="2"/>
          <dgm:dir/>
          <dgm:resizeHandles val="exact"/>
        </dgm:presLayoutVars>
      </dgm:prSet>
      <dgm:spPr/>
      <dgm:t>
        <a:bodyPr/>
        <a:lstStyle/>
        <a:p>
          <a:endParaRPr lang="es-ES"/>
        </a:p>
      </dgm:t>
    </dgm:pt>
    <dgm:pt modelId="{7BD10C66-E1E2-D14D-BBDB-0EF32FDFE97C}" type="pres">
      <dgm:prSet presAssocID="{8B06BACB-77AE-9E44-AE0B-A96B2AC564EF}" presName="divider" presStyleLbl="fgShp" presStyleIdx="0" presStyleCnt="1"/>
      <dgm:spPr/>
    </dgm:pt>
    <dgm:pt modelId="{DAF5A0F5-1AE6-0C4C-9704-E0504B1380C5}" type="pres">
      <dgm:prSet presAssocID="{922057F0-FD05-BE4E-A7B3-7398FBE3678F}" presName="downArrow" presStyleLbl="node1" presStyleIdx="0" presStyleCnt="2"/>
      <dgm:spPr/>
    </dgm:pt>
    <dgm:pt modelId="{131363DF-5ECC-734C-B36E-66560F50131F}" type="pres">
      <dgm:prSet presAssocID="{922057F0-FD05-BE4E-A7B3-7398FBE3678F}" presName="downArrowText" presStyleLbl="revTx" presStyleIdx="0" presStyleCnt="2">
        <dgm:presLayoutVars>
          <dgm:bulletEnabled val="1"/>
        </dgm:presLayoutVars>
      </dgm:prSet>
      <dgm:spPr/>
      <dgm:t>
        <a:bodyPr/>
        <a:lstStyle/>
        <a:p>
          <a:endParaRPr lang="es-ES"/>
        </a:p>
      </dgm:t>
    </dgm:pt>
    <dgm:pt modelId="{636C844D-2592-0542-8869-B7074C8F7414}" type="pres">
      <dgm:prSet presAssocID="{460B046B-B019-4743-824D-B6D050094EE7}" presName="upArrow" presStyleLbl="node1" presStyleIdx="1" presStyleCnt="2"/>
      <dgm:spPr/>
    </dgm:pt>
    <dgm:pt modelId="{6FFAC1AB-3A20-F444-9531-752A3221E712}" type="pres">
      <dgm:prSet presAssocID="{460B046B-B019-4743-824D-B6D050094EE7}" presName="upArrowText" presStyleLbl="revTx" presStyleIdx="1" presStyleCnt="2">
        <dgm:presLayoutVars>
          <dgm:bulletEnabled val="1"/>
        </dgm:presLayoutVars>
      </dgm:prSet>
      <dgm:spPr/>
      <dgm:t>
        <a:bodyPr/>
        <a:lstStyle/>
        <a:p>
          <a:endParaRPr lang="es-ES"/>
        </a:p>
      </dgm:t>
    </dgm:pt>
  </dgm:ptLst>
  <dgm:cxnLst>
    <dgm:cxn modelId="{385D236D-9B1F-E141-986C-18DA55247F8F}" srcId="{8B06BACB-77AE-9E44-AE0B-A96B2AC564EF}" destId="{922057F0-FD05-BE4E-A7B3-7398FBE3678F}" srcOrd="0" destOrd="0" parTransId="{1E080B0A-BAA0-B84B-8529-971F38E22A3F}" sibTransId="{5C48EF8A-FBC0-2E4A-95AB-C5957069E38C}"/>
    <dgm:cxn modelId="{3590C799-6AD1-894D-BFBB-97BF9C5426AA}" type="presOf" srcId="{460B046B-B019-4743-824D-B6D050094EE7}" destId="{6FFAC1AB-3A20-F444-9531-752A3221E712}" srcOrd="0" destOrd="0" presId="urn:microsoft.com/office/officeart/2005/8/layout/arrow3"/>
    <dgm:cxn modelId="{382A0F85-156F-254C-AE3A-EA0CCFEB1836}" type="presOf" srcId="{922057F0-FD05-BE4E-A7B3-7398FBE3678F}" destId="{131363DF-5ECC-734C-B36E-66560F50131F}" srcOrd="0" destOrd="0" presId="urn:microsoft.com/office/officeart/2005/8/layout/arrow3"/>
    <dgm:cxn modelId="{6F6EB5D2-A6A0-1C40-8038-10C5C6C3B7E2}" srcId="{8B06BACB-77AE-9E44-AE0B-A96B2AC564EF}" destId="{460B046B-B019-4743-824D-B6D050094EE7}" srcOrd="1" destOrd="0" parTransId="{B7B3506D-AD30-4A47-B58B-51031C44F93F}" sibTransId="{D170C283-DF2B-E94E-947E-CA854947CD0D}"/>
    <dgm:cxn modelId="{B20937F0-FE46-2E44-B31F-FEF8997F6D95}" type="presOf" srcId="{8B06BACB-77AE-9E44-AE0B-A96B2AC564EF}" destId="{4CF9F820-DFBE-F245-9ABD-E9559D179D56}" srcOrd="0" destOrd="0" presId="urn:microsoft.com/office/officeart/2005/8/layout/arrow3"/>
    <dgm:cxn modelId="{AECCACBA-AD48-9B45-A0B2-DAC43A13CE44}" type="presParOf" srcId="{4CF9F820-DFBE-F245-9ABD-E9559D179D56}" destId="{7BD10C66-E1E2-D14D-BBDB-0EF32FDFE97C}" srcOrd="0" destOrd="0" presId="urn:microsoft.com/office/officeart/2005/8/layout/arrow3"/>
    <dgm:cxn modelId="{59F307E0-7E76-4640-B83E-CAD3CB4F8B87}" type="presParOf" srcId="{4CF9F820-DFBE-F245-9ABD-E9559D179D56}" destId="{DAF5A0F5-1AE6-0C4C-9704-E0504B1380C5}" srcOrd="1" destOrd="0" presId="urn:microsoft.com/office/officeart/2005/8/layout/arrow3"/>
    <dgm:cxn modelId="{8BB975E2-10EA-6748-A59C-5CFFD7275651}" type="presParOf" srcId="{4CF9F820-DFBE-F245-9ABD-E9559D179D56}" destId="{131363DF-5ECC-734C-B36E-66560F50131F}" srcOrd="2" destOrd="0" presId="urn:microsoft.com/office/officeart/2005/8/layout/arrow3"/>
    <dgm:cxn modelId="{B519120A-EA06-4149-BE5A-BD566B3C88EB}" type="presParOf" srcId="{4CF9F820-DFBE-F245-9ABD-E9559D179D56}" destId="{636C844D-2592-0542-8869-B7074C8F7414}" srcOrd="3" destOrd="0" presId="urn:microsoft.com/office/officeart/2005/8/layout/arrow3"/>
    <dgm:cxn modelId="{A433D628-921C-764B-A437-E7B1723D7CEB}" type="presParOf" srcId="{4CF9F820-DFBE-F245-9ABD-E9559D179D56}" destId="{6FFAC1AB-3A20-F444-9531-752A3221E712}" srcOrd="4" destOrd="0" presId="urn:microsoft.com/office/officeart/2005/8/layout/arrow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387A322E-274A-4527-9E7E-C80A17F1FEBC}"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CO"/>
        </a:p>
      </dgm:t>
    </dgm:pt>
    <dgm:pt modelId="{CDCE0559-A057-4C04-98CA-68BFCFD34E17}">
      <dgm:prSet phldrT="[Texto]" custT="1"/>
      <dgm:spPr/>
      <dgm:t>
        <a:bodyPr/>
        <a:lstStyle/>
        <a:p>
          <a:r>
            <a:rPr lang="es-CO" sz="3200" dirty="0">
              <a:solidFill>
                <a:schemeClr val="tx1"/>
              </a:solidFill>
            </a:rPr>
            <a:t>Evaluación</a:t>
          </a:r>
        </a:p>
      </dgm:t>
    </dgm:pt>
    <dgm:pt modelId="{7B6AA88F-512E-46C8-A487-003EB35A9F8E}" type="parTrans" cxnId="{3AA60EC7-3C95-439C-9B09-BFC04E43C14C}">
      <dgm:prSet/>
      <dgm:spPr/>
      <dgm:t>
        <a:bodyPr/>
        <a:lstStyle/>
        <a:p>
          <a:endParaRPr lang="es-CO"/>
        </a:p>
      </dgm:t>
    </dgm:pt>
    <dgm:pt modelId="{5AF828FA-E135-48BB-AA3A-28FA18A8E705}" type="sibTrans" cxnId="{3AA60EC7-3C95-439C-9B09-BFC04E43C14C}">
      <dgm:prSet/>
      <dgm:spPr/>
      <dgm:t>
        <a:bodyPr/>
        <a:lstStyle/>
        <a:p>
          <a:endParaRPr lang="es-CO"/>
        </a:p>
      </dgm:t>
    </dgm:pt>
    <dgm:pt modelId="{97F84893-C041-4106-A26B-719337AA2125}">
      <dgm:prSet phldrT="[Texto]" custT="1"/>
      <dgm:spPr>
        <a:solidFill>
          <a:schemeClr val="accent4">
            <a:lumMod val="60000"/>
            <a:lumOff val="40000"/>
            <a:alpha val="90000"/>
          </a:schemeClr>
        </a:solidFill>
      </dgm:spPr>
      <dgm:t>
        <a:bodyPr/>
        <a:lstStyle/>
        <a:p>
          <a:r>
            <a:rPr lang="es-CO" sz="3200" dirty="0"/>
            <a:t>Objetiva</a:t>
          </a:r>
        </a:p>
      </dgm:t>
    </dgm:pt>
    <dgm:pt modelId="{0661C408-1AF8-48D1-8E6D-125324FEB0E5}" type="parTrans" cxnId="{DF3C6D86-39B0-4863-8E2A-09B1E2BF3471}">
      <dgm:prSet/>
      <dgm:spPr/>
      <dgm:t>
        <a:bodyPr/>
        <a:lstStyle/>
        <a:p>
          <a:endParaRPr lang="es-CO"/>
        </a:p>
      </dgm:t>
    </dgm:pt>
    <dgm:pt modelId="{ED6A4742-5672-4CDB-B1D0-EB16A1A2288B}" type="sibTrans" cxnId="{DF3C6D86-39B0-4863-8E2A-09B1E2BF3471}">
      <dgm:prSet/>
      <dgm:spPr/>
      <dgm:t>
        <a:bodyPr/>
        <a:lstStyle/>
        <a:p>
          <a:endParaRPr lang="es-CO"/>
        </a:p>
      </dgm:t>
    </dgm:pt>
    <dgm:pt modelId="{080169D4-F07A-4C34-8ACE-F9FA7BB413B5}">
      <dgm:prSet phldrT="[Texto]" custT="1"/>
      <dgm:spPr>
        <a:solidFill>
          <a:schemeClr val="accent3">
            <a:lumMod val="75000"/>
            <a:alpha val="90000"/>
          </a:schemeClr>
        </a:solidFill>
      </dgm:spPr>
      <dgm:t>
        <a:bodyPr/>
        <a:lstStyle/>
        <a:p>
          <a:r>
            <a:rPr lang="es-CO" sz="3200" dirty="0"/>
            <a:t>Subjetiva</a:t>
          </a:r>
        </a:p>
      </dgm:t>
    </dgm:pt>
    <dgm:pt modelId="{47DB342E-02E5-4B34-9162-2254550497AA}" type="parTrans" cxnId="{497B898C-4C6E-4B17-B561-38FDFD7CC5D3}">
      <dgm:prSet/>
      <dgm:spPr/>
      <dgm:t>
        <a:bodyPr/>
        <a:lstStyle/>
        <a:p>
          <a:endParaRPr lang="es-CO"/>
        </a:p>
      </dgm:t>
    </dgm:pt>
    <dgm:pt modelId="{B7686E0B-4851-4A90-BECA-434106F9B9F9}" type="sibTrans" cxnId="{497B898C-4C6E-4B17-B561-38FDFD7CC5D3}">
      <dgm:prSet/>
      <dgm:spPr/>
      <dgm:t>
        <a:bodyPr/>
        <a:lstStyle/>
        <a:p>
          <a:endParaRPr lang="es-CO"/>
        </a:p>
      </dgm:t>
    </dgm:pt>
    <dgm:pt modelId="{AF76A082-7F7E-4700-B8A7-80BF094752F9}" type="pres">
      <dgm:prSet presAssocID="{387A322E-274A-4527-9E7E-C80A17F1FEBC}" presName="list" presStyleCnt="0">
        <dgm:presLayoutVars>
          <dgm:dir/>
          <dgm:animLvl val="lvl"/>
        </dgm:presLayoutVars>
      </dgm:prSet>
      <dgm:spPr/>
      <dgm:t>
        <a:bodyPr/>
        <a:lstStyle/>
        <a:p>
          <a:endParaRPr lang="es-ES"/>
        </a:p>
      </dgm:t>
    </dgm:pt>
    <dgm:pt modelId="{856E98CC-1587-4717-AA5C-688A96CB4444}" type="pres">
      <dgm:prSet presAssocID="{CDCE0559-A057-4C04-98CA-68BFCFD34E17}" presName="posSpace" presStyleCnt="0"/>
      <dgm:spPr/>
    </dgm:pt>
    <dgm:pt modelId="{1CBBC3CB-8092-45FA-965F-5DA9D09248A9}" type="pres">
      <dgm:prSet presAssocID="{CDCE0559-A057-4C04-98CA-68BFCFD34E17}" presName="vertFlow" presStyleCnt="0"/>
      <dgm:spPr/>
    </dgm:pt>
    <dgm:pt modelId="{0CC59215-16F3-41ED-A1C4-34CC8A79D107}" type="pres">
      <dgm:prSet presAssocID="{CDCE0559-A057-4C04-98CA-68BFCFD34E17}" presName="topSpace" presStyleCnt="0"/>
      <dgm:spPr/>
    </dgm:pt>
    <dgm:pt modelId="{FA1E321D-D7CF-4CB6-BC9F-94FED957C402}" type="pres">
      <dgm:prSet presAssocID="{CDCE0559-A057-4C04-98CA-68BFCFD34E17}" presName="firstComp" presStyleCnt="0"/>
      <dgm:spPr/>
    </dgm:pt>
    <dgm:pt modelId="{4D4C9D91-8FAA-4956-9323-209A37A415E3}" type="pres">
      <dgm:prSet presAssocID="{CDCE0559-A057-4C04-98CA-68BFCFD34E17}" presName="firstChild" presStyleLbl="bgAccFollowNode1" presStyleIdx="0" presStyleCnt="2"/>
      <dgm:spPr/>
      <dgm:t>
        <a:bodyPr/>
        <a:lstStyle/>
        <a:p>
          <a:endParaRPr lang="es-ES"/>
        </a:p>
      </dgm:t>
    </dgm:pt>
    <dgm:pt modelId="{C34F1AF4-6E3E-4847-A36F-13BE3564A2DC}" type="pres">
      <dgm:prSet presAssocID="{CDCE0559-A057-4C04-98CA-68BFCFD34E17}" presName="firstChildTx" presStyleLbl="bgAccFollowNode1" presStyleIdx="0" presStyleCnt="2">
        <dgm:presLayoutVars>
          <dgm:bulletEnabled val="1"/>
        </dgm:presLayoutVars>
      </dgm:prSet>
      <dgm:spPr/>
      <dgm:t>
        <a:bodyPr/>
        <a:lstStyle/>
        <a:p>
          <a:endParaRPr lang="es-ES"/>
        </a:p>
      </dgm:t>
    </dgm:pt>
    <dgm:pt modelId="{9FDF5B22-74A6-4B8D-B1B4-2ED6F6878D9B}" type="pres">
      <dgm:prSet presAssocID="{080169D4-F07A-4C34-8ACE-F9FA7BB413B5}" presName="comp" presStyleCnt="0"/>
      <dgm:spPr/>
    </dgm:pt>
    <dgm:pt modelId="{CD6E0588-3EB5-4B91-8EB0-5629CD89AB39}" type="pres">
      <dgm:prSet presAssocID="{080169D4-F07A-4C34-8ACE-F9FA7BB413B5}" presName="child" presStyleLbl="bgAccFollowNode1" presStyleIdx="1" presStyleCnt="2"/>
      <dgm:spPr/>
      <dgm:t>
        <a:bodyPr/>
        <a:lstStyle/>
        <a:p>
          <a:endParaRPr lang="es-ES"/>
        </a:p>
      </dgm:t>
    </dgm:pt>
    <dgm:pt modelId="{8BA84A67-0379-4E32-BE75-A91C068861E3}" type="pres">
      <dgm:prSet presAssocID="{080169D4-F07A-4C34-8ACE-F9FA7BB413B5}" presName="childTx" presStyleLbl="bgAccFollowNode1" presStyleIdx="1" presStyleCnt="2">
        <dgm:presLayoutVars>
          <dgm:bulletEnabled val="1"/>
        </dgm:presLayoutVars>
      </dgm:prSet>
      <dgm:spPr/>
      <dgm:t>
        <a:bodyPr/>
        <a:lstStyle/>
        <a:p>
          <a:endParaRPr lang="es-ES"/>
        </a:p>
      </dgm:t>
    </dgm:pt>
    <dgm:pt modelId="{2DBEB420-D4F5-469F-99BC-694CF7ED5BA6}" type="pres">
      <dgm:prSet presAssocID="{CDCE0559-A057-4C04-98CA-68BFCFD34E17}" presName="negSpace" presStyleCnt="0"/>
      <dgm:spPr/>
    </dgm:pt>
    <dgm:pt modelId="{DCDD480F-7825-457C-BD2D-ABDD487962C7}" type="pres">
      <dgm:prSet presAssocID="{CDCE0559-A057-4C04-98CA-68BFCFD34E17}" presName="circle" presStyleLbl="node1" presStyleIdx="0" presStyleCnt="1"/>
      <dgm:spPr/>
      <dgm:t>
        <a:bodyPr/>
        <a:lstStyle/>
        <a:p>
          <a:endParaRPr lang="es-ES"/>
        </a:p>
      </dgm:t>
    </dgm:pt>
  </dgm:ptLst>
  <dgm:cxnLst>
    <dgm:cxn modelId="{DF3C6D86-39B0-4863-8E2A-09B1E2BF3471}" srcId="{CDCE0559-A057-4C04-98CA-68BFCFD34E17}" destId="{97F84893-C041-4106-A26B-719337AA2125}" srcOrd="0" destOrd="0" parTransId="{0661C408-1AF8-48D1-8E6D-125324FEB0E5}" sibTransId="{ED6A4742-5672-4CDB-B1D0-EB16A1A2288B}"/>
    <dgm:cxn modelId="{500DE746-D6CC-4A23-9B9F-871FCFDC6A7E}" type="presOf" srcId="{080169D4-F07A-4C34-8ACE-F9FA7BB413B5}" destId="{CD6E0588-3EB5-4B91-8EB0-5629CD89AB39}" srcOrd="0" destOrd="0" presId="urn:microsoft.com/office/officeart/2005/8/layout/hList9"/>
    <dgm:cxn modelId="{5F1DB6F4-989D-4880-A28A-4CEEEFE2FD4C}" type="presOf" srcId="{97F84893-C041-4106-A26B-719337AA2125}" destId="{4D4C9D91-8FAA-4956-9323-209A37A415E3}" srcOrd="0" destOrd="0" presId="urn:microsoft.com/office/officeart/2005/8/layout/hList9"/>
    <dgm:cxn modelId="{AC754B7A-4CB5-41AF-828D-F70A81997020}" type="presOf" srcId="{CDCE0559-A057-4C04-98CA-68BFCFD34E17}" destId="{DCDD480F-7825-457C-BD2D-ABDD487962C7}" srcOrd="0" destOrd="0" presId="urn:microsoft.com/office/officeart/2005/8/layout/hList9"/>
    <dgm:cxn modelId="{B5F43A81-DA68-47E7-B892-35A0E9AF4E92}" type="presOf" srcId="{080169D4-F07A-4C34-8ACE-F9FA7BB413B5}" destId="{8BA84A67-0379-4E32-BE75-A91C068861E3}" srcOrd="1" destOrd="0" presId="urn:microsoft.com/office/officeart/2005/8/layout/hList9"/>
    <dgm:cxn modelId="{7F804165-E742-4552-A8A0-95D1BF3E4C28}" type="presOf" srcId="{387A322E-274A-4527-9E7E-C80A17F1FEBC}" destId="{AF76A082-7F7E-4700-B8A7-80BF094752F9}" srcOrd="0" destOrd="0" presId="urn:microsoft.com/office/officeart/2005/8/layout/hList9"/>
    <dgm:cxn modelId="{3AA60EC7-3C95-439C-9B09-BFC04E43C14C}" srcId="{387A322E-274A-4527-9E7E-C80A17F1FEBC}" destId="{CDCE0559-A057-4C04-98CA-68BFCFD34E17}" srcOrd="0" destOrd="0" parTransId="{7B6AA88F-512E-46C8-A487-003EB35A9F8E}" sibTransId="{5AF828FA-E135-48BB-AA3A-28FA18A8E705}"/>
    <dgm:cxn modelId="{497B898C-4C6E-4B17-B561-38FDFD7CC5D3}" srcId="{CDCE0559-A057-4C04-98CA-68BFCFD34E17}" destId="{080169D4-F07A-4C34-8ACE-F9FA7BB413B5}" srcOrd="1" destOrd="0" parTransId="{47DB342E-02E5-4B34-9162-2254550497AA}" sibTransId="{B7686E0B-4851-4A90-BECA-434106F9B9F9}"/>
    <dgm:cxn modelId="{51AF4072-9C3D-4D7C-BEBF-2BAB4FF4A8BE}" type="presOf" srcId="{97F84893-C041-4106-A26B-719337AA2125}" destId="{C34F1AF4-6E3E-4847-A36F-13BE3564A2DC}" srcOrd="1" destOrd="0" presId="urn:microsoft.com/office/officeart/2005/8/layout/hList9"/>
    <dgm:cxn modelId="{42800973-CE58-49CC-9BA4-5F7136765A26}" type="presParOf" srcId="{AF76A082-7F7E-4700-B8A7-80BF094752F9}" destId="{856E98CC-1587-4717-AA5C-688A96CB4444}" srcOrd="0" destOrd="0" presId="urn:microsoft.com/office/officeart/2005/8/layout/hList9"/>
    <dgm:cxn modelId="{0FFDA392-0B52-4D1E-9183-994D797A8ACA}" type="presParOf" srcId="{AF76A082-7F7E-4700-B8A7-80BF094752F9}" destId="{1CBBC3CB-8092-45FA-965F-5DA9D09248A9}" srcOrd="1" destOrd="0" presId="urn:microsoft.com/office/officeart/2005/8/layout/hList9"/>
    <dgm:cxn modelId="{F35C0390-7BE9-453C-A1D2-B4CE866901B9}" type="presParOf" srcId="{1CBBC3CB-8092-45FA-965F-5DA9D09248A9}" destId="{0CC59215-16F3-41ED-A1C4-34CC8A79D107}" srcOrd="0" destOrd="0" presId="urn:microsoft.com/office/officeart/2005/8/layout/hList9"/>
    <dgm:cxn modelId="{49E2BA70-D381-41C3-8228-D0C9A10D851A}" type="presParOf" srcId="{1CBBC3CB-8092-45FA-965F-5DA9D09248A9}" destId="{FA1E321D-D7CF-4CB6-BC9F-94FED957C402}" srcOrd="1" destOrd="0" presId="urn:microsoft.com/office/officeart/2005/8/layout/hList9"/>
    <dgm:cxn modelId="{194CD860-0B1A-4D7E-B42F-662987C53EE2}" type="presParOf" srcId="{FA1E321D-D7CF-4CB6-BC9F-94FED957C402}" destId="{4D4C9D91-8FAA-4956-9323-209A37A415E3}" srcOrd="0" destOrd="0" presId="urn:microsoft.com/office/officeart/2005/8/layout/hList9"/>
    <dgm:cxn modelId="{AEC436D0-0E47-482F-B7DC-25FEBD79DB2E}" type="presParOf" srcId="{FA1E321D-D7CF-4CB6-BC9F-94FED957C402}" destId="{C34F1AF4-6E3E-4847-A36F-13BE3564A2DC}" srcOrd="1" destOrd="0" presId="urn:microsoft.com/office/officeart/2005/8/layout/hList9"/>
    <dgm:cxn modelId="{6C6691A2-E234-4374-ADF2-803C75F4B917}" type="presParOf" srcId="{1CBBC3CB-8092-45FA-965F-5DA9D09248A9}" destId="{9FDF5B22-74A6-4B8D-B1B4-2ED6F6878D9B}" srcOrd="2" destOrd="0" presId="urn:microsoft.com/office/officeart/2005/8/layout/hList9"/>
    <dgm:cxn modelId="{3D036FDA-75FA-4C6C-9EDA-38698C6CCB80}" type="presParOf" srcId="{9FDF5B22-74A6-4B8D-B1B4-2ED6F6878D9B}" destId="{CD6E0588-3EB5-4B91-8EB0-5629CD89AB39}" srcOrd="0" destOrd="0" presId="urn:microsoft.com/office/officeart/2005/8/layout/hList9"/>
    <dgm:cxn modelId="{751CAE6E-7DC7-4187-9191-F7BA0EF6CA40}" type="presParOf" srcId="{9FDF5B22-74A6-4B8D-B1B4-2ED6F6878D9B}" destId="{8BA84A67-0379-4E32-BE75-A91C068861E3}" srcOrd="1" destOrd="0" presId="urn:microsoft.com/office/officeart/2005/8/layout/hList9"/>
    <dgm:cxn modelId="{E49943F9-DDAC-4BC5-9434-7EBEE771C58D}" type="presParOf" srcId="{AF76A082-7F7E-4700-B8A7-80BF094752F9}" destId="{2DBEB420-D4F5-469F-99BC-694CF7ED5BA6}" srcOrd="2" destOrd="0" presId="urn:microsoft.com/office/officeart/2005/8/layout/hList9"/>
    <dgm:cxn modelId="{24A6F8FE-8E11-41D4-A20C-4D7B87FC6242}" type="presParOf" srcId="{AF76A082-7F7E-4700-B8A7-80BF094752F9}" destId="{DCDD480F-7825-457C-BD2D-ABDD487962C7}"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33544770-B5AE-EB4D-9D1B-1440F1D2828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FB126ACA-2A03-024C-919C-023145FCB6D1}">
      <dgm:prSet/>
      <dgm:spPr/>
      <dgm:t>
        <a:bodyPr/>
        <a:lstStyle/>
        <a:p>
          <a:r>
            <a:rPr lang="es-CO" dirty="0"/>
            <a:t>Responsable : Médico Especialista en Seguridad y Salud en el Trabajo Salud con Licencia vigente / evaluaciones adicionales de psicología, psiquiatría u otro profesional de la salud</a:t>
          </a:r>
        </a:p>
      </dgm:t>
    </dgm:pt>
    <dgm:pt modelId="{EA0C663C-7E2C-EA4C-86CA-42B67EBA5D54}" type="parTrans" cxnId="{D7C5F1C2-B6E6-6346-AF4E-33E26BE76D8C}">
      <dgm:prSet/>
      <dgm:spPr/>
      <dgm:t>
        <a:bodyPr/>
        <a:lstStyle/>
        <a:p>
          <a:endParaRPr lang="es-MX"/>
        </a:p>
      </dgm:t>
    </dgm:pt>
    <dgm:pt modelId="{2EABC8E8-C8B9-7E47-B2DC-1623CD7E1862}" type="sibTrans" cxnId="{D7C5F1C2-B6E6-6346-AF4E-33E26BE76D8C}">
      <dgm:prSet/>
      <dgm:spPr/>
      <dgm:t>
        <a:bodyPr/>
        <a:lstStyle/>
        <a:p>
          <a:endParaRPr lang="es-MX"/>
        </a:p>
      </dgm:t>
    </dgm:pt>
    <dgm:pt modelId="{06844990-357E-8D4F-A32F-8529A1CEF480}" type="pres">
      <dgm:prSet presAssocID="{33544770-B5AE-EB4D-9D1B-1440F1D28287}" presName="linearFlow" presStyleCnt="0">
        <dgm:presLayoutVars>
          <dgm:dir/>
          <dgm:resizeHandles val="exact"/>
        </dgm:presLayoutVars>
      </dgm:prSet>
      <dgm:spPr/>
      <dgm:t>
        <a:bodyPr/>
        <a:lstStyle/>
        <a:p>
          <a:endParaRPr lang="es-ES"/>
        </a:p>
      </dgm:t>
    </dgm:pt>
    <dgm:pt modelId="{03E34A6A-7236-7A40-9F45-73F936B113E4}" type="pres">
      <dgm:prSet presAssocID="{FB126ACA-2A03-024C-919C-023145FCB6D1}" presName="composite" presStyleCnt="0"/>
      <dgm:spPr/>
    </dgm:pt>
    <dgm:pt modelId="{68AEAF5C-B4C8-9D4F-B298-FCE19D563077}" type="pres">
      <dgm:prSet presAssocID="{FB126ACA-2A03-024C-919C-023145FCB6D1}" presName="imgShp" presStyleLbl="fgImgPlace1" presStyleIdx="0" presStyleCnt="1" custLinFactNeighborY="-3899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t>
        <a:bodyPr/>
        <a:lstStyle/>
        <a:p>
          <a:endParaRPr lang="es-ES"/>
        </a:p>
      </dgm:t>
    </dgm:pt>
    <dgm:pt modelId="{684A7829-68CD-9F49-9C8B-135404A38222}" type="pres">
      <dgm:prSet presAssocID="{FB126ACA-2A03-024C-919C-023145FCB6D1}" presName="txShp" presStyleLbl="node1" presStyleIdx="0" presStyleCnt="1">
        <dgm:presLayoutVars>
          <dgm:bulletEnabled val="1"/>
        </dgm:presLayoutVars>
      </dgm:prSet>
      <dgm:spPr/>
      <dgm:t>
        <a:bodyPr/>
        <a:lstStyle/>
        <a:p>
          <a:endParaRPr lang="es-ES"/>
        </a:p>
      </dgm:t>
    </dgm:pt>
  </dgm:ptLst>
  <dgm:cxnLst>
    <dgm:cxn modelId="{C2EE84AF-1D9B-2B40-8218-D66E2EC5B847}" type="presOf" srcId="{FB126ACA-2A03-024C-919C-023145FCB6D1}" destId="{684A7829-68CD-9F49-9C8B-135404A38222}" srcOrd="0" destOrd="0" presId="urn:microsoft.com/office/officeart/2005/8/layout/vList3"/>
    <dgm:cxn modelId="{56E3F700-08A1-4E4E-9E18-C99E479D8180}" type="presOf" srcId="{33544770-B5AE-EB4D-9D1B-1440F1D28287}" destId="{06844990-357E-8D4F-A32F-8529A1CEF480}" srcOrd="0" destOrd="0" presId="urn:microsoft.com/office/officeart/2005/8/layout/vList3"/>
    <dgm:cxn modelId="{D7C5F1C2-B6E6-6346-AF4E-33E26BE76D8C}" srcId="{33544770-B5AE-EB4D-9D1B-1440F1D28287}" destId="{FB126ACA-2A03-024C-919C-023145FCB6D1}" srcOrd="0" destOrd="0" parTransId="{EA0C663C-7E2C-EA4C-86CA-42B67EBA5D54}" sibTransId="{2EABC8E8-C8B9-7E47-B2DC-1623CD7E1862}"/>
    <dgm:cxn modelId="{EBF2C6D3-5695-A34C-9DD8-ED021BCE1406}" type="presParOf" srcId="{06844990-357E-8D4F-A32F-8529A1CEF480}" destId="{03E34A6A-7236-7A40-9F45-73F936B113E4}" srcOrd="0" destOrd="0" presId="urn:microsoft.com/office/officeart/2005/8/layout/vList3"/>
    <dgm:cxn modelId="{9F85DC67-6F89-6B4A-A034-D545823E56C4}" type="presParOf" srcId="{03E34A6A-7236-7A40-9F45-73F936B113E4}" destId="{68AEAF5C-B4C8-9D4F-B298-FCE19D563077}" srcOrd="0" destOrd="0" presId="urn:microsoft.com/office/officeart/2005/8/layout/vList3"/>
    <dgm:cxn modelId="{93FC40E5-A518-4140-9D04-462360A49030}" type="presParOf" srcId="{03E34A6A-7236-7A40-9F45-73F936B113E4}" destId="{684A7829-68CD-9F49-9C8B-135404A3822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570C51C7-3CE2-BF4E-82A6-BFF6A7DE0D8F}" type="doc">
      <dgm:prSet loTypeId="urn:microsoft.com/office/officeart/2009/layout/ReverseList" loCatId="" qsTypeId="urn:microsoft.com/office/officeart/2005/8/quickstyle/simple1" qsCatId="simple" csTypeId="urn:microsoft.com/office/officeart/2005/8/colors/colorful4" csCatId="colorful" phldr="1"/>
      <dgm:spPr/>
      <dgm:t>
        <a:bodyPr/>
        <a:lstStyle/>
        <a:p>
          <a:endParaRPr lang="es-MX"/>
        </a:p>
      </dgm:t>
    </dgm:pt>
    <dgm:pt modelId="{3DA2FDF6-ACF1-AA45-AFC2-97DB7E4B7639}">
      <dgm:prSet phldrT="[Texto]" custT="1"/>
      <dgm:spPr/>
      <dgm:t>
        <a:bodyPr/>
        <a:lstStyle/>
        <a:p>
          <a:pPr>
            <a:buFont typeface="Symbol" pitchFamily="2" charset="2"/>
            <a:buChar char=""/>
          </a:pPr>
          <a:r>
            <a:rPr lang="es-CO" sz="2400" dirty="0"/>
            <a:t>Revisión historia clínica: </a:t>
          </a:r>
        </a:p>
        <a:p>
          <a:pPr>
            <a:buFont typeface="Symbol" pitchFamily="2" charset="2"/>
            <a:buChar char=""/>
          </a:pPr>
          <a:r>
            <a:rPr lang="es-CO" sz="2400" dirty="0"/>
            <a:t>Lectura e interpretación de los exámenes clínicos y paraclínicos relevantes para la identifi­cación de los FR bajo estudio.</a:t>
          </a:r>
          <a:endParaRPr lang="es-MX" sz="2400" dirty="0"/>
        </a:p>
      </dgm:t>
    </dgm:pt>
    <dgm:pt modelId="{2D889A02-A298-374E-9EA2-DDB3C6920AB6}" type="parTrans" cxnId="{F50D593B-5D7E-1E45-9ED5-FFA3A04936C2}">
      <dgm:prSet/>
      <dgm:spPr/>
      <dgm:t>
        <a:bodyPr/>
        <a:lstStyle/>
        <a:p>
          <a:endParaRPr lang="es-MX"/>
        </a:p>
      </dgm:t>
    </dgm:pt>
    <dgm:pt modelId="{E4A03FA8-36D7-4C42-AAC3-59219FC2AB7E}" type="sibTrans" cxnId="{F50D593B-5D7E-1E45-9ED5-FFA3A04936C2}">
      <dgm:prSet/>
      <dgm:spPr/>
      <dgm:t>
        <a:bodyPr/>
        <a:lstStyle/>
        <a:p>
          <a:endParaRPr lang="es-MX"/>
        </a:p>
      </dgm:t>
    </dgm:pt>
    <dgm:pt modelId="{7CF2EAED-92C8-4143-8DE5-F1FC364CF8BD}">
      <dgm:prSet phldrT="[Texto]" phldr="1"/>
      <dgm:spPr/>
      <dgm:t>
        <a:bodyPr/>
        <a:lstStyle/>
        <a:p>
          <a:endParaRPr lang="es-MX"/>
        </a:p>
      </dgm:t>
    </dgm:pt>
    <dgm:pt modelId="{E10C3F06-B3CC-2C4F-9C82-5781065F3671}" type="parTrans" cxnId="{5B7CF2D7-E503-C945-8DCB-F13B9F47C130}">
      <dgm:prSet/>
      <dgm:spPr/>
      <dgm:t>
        <a:bodyPr/>
        <a:lstStyle/>
        <a:p>
          <a:endParaRPr lang="es-MX"/>
        </a:p>
      </dgm:t>
    </dgm:pt>
    <dgm:pt modelId="{7830F6EC-882F-104B-AB49-70E15525DF1D}" type="sibTrans" cxnId="{5B7CF2D7-E503-C945-8DCB-F13B9F47C130}">
      <dgm:prSet/>
      <dgm:spPr/>
      <dgm:t>
        <a:bodyPr/>
        <a:lstStyle/>
        <a:p>
          <a:endParaRPr lang="es-MX"/>
        </a:p>
      </dgm:t>
    </dgm:pt>
    <dgm:pt modelId="{746E06A8-D91B-6946-98A2-5D8CDCD6F569}">
      <dgm:prSet/>
      <dgm:spPr/>
      <dgm:t>
        <a:bodyPr/>
        <a:lstStyle/>
        <a:p>
          <a:pPr>
            <a:buFont typeface="Symbol" pitchFamily="2" charset="2"/>
            <a:buChar char=""/>
          </a:pPr>
          <a:r>
            <a:rPr lang="es-CO" dirty="0"/>
            <a:t>Evaluación directa del trabajador: </a:t>
          </a:r>
        </a:p>
        <a:p>
          <a:pPr>
            <a:buFont typeface="Symbol" pitchFamily="2" charset="2"/>
            <a:buChar char=""/>
          </a:pPr>
          <a:r>
            <a:rPr lang="es-CO" dirty="0"/>
            <a:t>Anamnesis y evaluación física, psicológica y psiquiátrica, (pruebas psico diagnósticas necesarias).</a:t>
          </a:r>
        </a:p>
      </dgm:t>
    </dgm:pt>
    <dgm:pt modelId="{CE1B6E95-DB7A-E546-81CC-599F8205D886}" type="parTrans" cxnId="{1BC94D95-AF6C-2044-AAAF-3294631D66A5}">
      <dgm:prSet/>
      <dgm:spPr/>
      <dgm:t>
        <a:bodyPr/>
        <a:lstStyle/>
        <a:p>
          <a:endParaRPr lang="es-MX"/>
        </a:p>
      </dgm:t>
    </dgm:pt>
    <dgm:pt modelId="{39A4EA7B-3823-434D-9957-5FE8F24624BD}" type="sibTrans" cxnId="{1BC94D95-AF6C-2044-AAAF-3294631D66A5}">
      <dgm:prSet/>
      <dgm:spPr/>
      <dgm:t>
        <a:bodyPr/>
        <a:lstStyle/>
        <a:p>
          <a:endParaRPr lang="es-MX"/>
        </a:p>
      </dgm:t>
    </dgm:pt>
    <dgm:pt modelId="{5F4FE216-1822-1F4F-BDA7-377C888487DC}" type="pres">
      <dgm:prSet presAssocID="{570C51C7-3CE2-BF4E-82A6-BFF6A7DE0D8F}" presName="Name0" presStyleCnt="0">
        <dgm:presLayoutVars>
          <dgm:chMax val="2"/>
          <dgm:chPref val="2"/>
          <dgm:animLvl val="lvl"/>
        </dgm:presLayoutVars>
      </dgm:prSet>
      <dgm:spPr/>
      <dgm:t>
        <a:bodyPr/>
        <a:lstStyle/>
        <a:p>
          <a:endParaRPr lang="es-ES"/>
        </a:p>
      </dgm:t>
    </dgm:pt>
    <dgm:pt modelId="{030428C6-209C-5942-B7D0-02274280CD7F}" type="pres">
      <dgm:prSet presAssocID="{570C51C7-3CE2-BF4E-82A6-BFF6A7DE0D8F}" presName="LeftText" presStyleLbl="revTx" presStyleIdx="0" presStyleCnt="0">
        <dgm:presLayoutVars>
          <dgm:bulletEnabled val="1"/>
        </dgm:presLayoutVars>
      </dgm:prSet>
      <dgm:spPr/>
      <dgm:t>
        <a:bodyPr/>
        <a:lstStyle/>
        <a:p>
          <a:endParaRPr lang="es-ES"/>
        </a:p>
      </dgm:t>
    </dgm:pt>
    <dgm:pt modelId="{8E9F17BA-0C27-C942-8AE2-E795B917F463}" type="pres">
      <dgm:prSet presAssocID="{570C51C7-3CE2-BF4E-82A6-BFF6A7DE0D8F}" presName="LeftNode" presStyleLbl="bgImgPlace1" presStyleIdx="0" presStyleCnt="2" custScaleX="124511" custLinFactNeighborX="-16213">
        <dgm:presLayoutVars>
          <dgm:chMax val="2"/>
          <dgm:chPref val="2"/>
        </dgm:presLayoutVars>
      </dgm:prSet>
      <dgm:spPr/>
      <dgm:t>
        <a:bodyPr/>
        <a:lstStyle/>
        <a:p>
          <a:endParaRPr lang="es-ES"/>
        </a:p>
      </dgm:t>
    </dgm:pt>
    <dgm:pt modelId="{261701DA-131B-DD45-87E1-0104A6111672}" type="pres">
      <dgm:prSet presAssocID="{570C51C7-3CE2-BF4E-82A6-BFF6A7DE0D8F}" presName="RightText" presStyleLbl="revTx" presStyleIdx="0" presStyleCnt="0">
        <dgm:presLayoutVars>
          <dgm:bulletEnabled val="1"/>
        </dgm:presLayoutVars>
      </dgm:prSet>
      <dgm:spPr/>
      <dgm:t>
        <a:bodyPr/>
        <a:lstStyle/>
        <a:p>
          <a:endParaRPr lang="es-ES"/>
        </a:p>
      </dgm:t>
    </dgm:pt>
    <dgm:pt modelId="{8068D8F6-BF1B-664F-8866-50210109DA6A}" type="pres">
      <dgm:prSet presAssocID="{570C51C7-3CE2-BF4E-82A6-BFF6A7DE0D8F}" presName="RightNode" presStyleLbl="bgImgPlace1" presStyleIdx="1" presStyleCnt="2" custScaleX="125505" custLinFactNeighborX="19351">
        <dgm:presLayoutVars>
          <dgm:chMax val="0"/>
          <dgm:chPref val="0"/>
        </dgm:presLayoutVars>
      </dgm:prSet>
      <dgm:spPr/>
      <dgm:t>
        <a:bodyPr/>
        <a:lstStyle/>
        <a:p>
          <a:endParaRPr lang="es-ES"/>
        </a:p>
      </dgm:t>
    </dgm:pt>
    <dgm:pt modelId="{28AFDFDB-2FA1-F04F-85E0-B8FC559E85BC}" type="pres">
      <dgm:prSet presAssocID="{570C51C7-3CE2-BF4E-82A6-BFF6A7DE0D8F}" presName="TopArrow" presStyleLbl="node1" presStyleIdx="0" presStyleCnt="2"/>
      <dgm:spPr/>
    </dgm:pt>
    <dgm:pt modelId="{0B3F75A2-C9A7-5649-A0A3-29A21C219ED5}" type="pres">
      <dgm:prSet presAssocID="{570C51C7-3CE2-BF4E-82A6-BFF6A7DE0D8F}" presName="BottomArrow" presStyleLbl="node1" presStyleIdx="1" presStyleCnt="2"/>
      <dgm:spPr/>
    </dgm:pt>
  </dgm:ptLst>
  <dgm:cxnLst>
    <dgm:cxn modelId="{0D935D44-7D6F-EA4E-9061-FE22D0269CBC}" type="presOf" srcId="{746E06A8-D91B-6946-98A2-5D8CDCD6F569}" destId="{8068D8F6-BF1B-664F-8866-50210109DA6A}" srcOrd="1" destOrd="0" presId="urn:microsoft.com/office/officeart/2009/layout/ReverseList"/>
    <dgm:cxn modelId="{FD77968D-BD68-584D-8882-8513C664F111}" type="presOf" srcId="{746E06A8-D91B-6946-98A2-5D8CDCD6F569}" destId="{261701DA-131B-DD45-87E1-0104A6111672}" srcOrd="0" destOrd="0" presId="urn:microsoft.com/office/officeart/2009/layout/ReverseList"/>
    <dgm:cxn modelId="{C86F945B-F6C5-3446-A2EC-BDD0F31565FC}" type="presOf" srcId="{3DA2FDF6-ACF1-AA45-AFC2-97DB7E4B7639}" destId="{030428C6-209C-5942-B7D0-02274280CD7F}" srcOrd="0" destOrd="0" presId="urn:microsoft.com/office/officeart/2009/layout/ReverseList"/>
    <dgm:cxn modelId="{5B7CF2D7-E503-C945-8DCB-F13B9F47C130}" srcId="{570C51C7-3CE2-BF4E-82A6-BFF6A7DE0D8F}" destId="{7CF2EAED-92C8-4143-8DE5-F1FC364CF8BD}" srcOrd="2" destOrd="0" parTransId="{E10C3F06-B3CC-2C4F-9C82-5781065F3671}" sibTransId="{7830F6EC-882F-104B-AB49-70E15525DF1D}"/>
    <dgm:cxn modelId="{EC9334CA-026F-844B-BD3E-5465C7A0B206}" type="presOf" srcId="{3DA2FDF6-ACF1-AA45-AFC2-97DB7E4B7639}" destId="{8E9F17BA-0C27-C942-8AE2-E795B917F463}" srcOrd="1" destOrd="0" presId="urn:microsoft.com/office/officeart/2009/layout/ReverseList"/>
    <dgm:cxn modelId="{1BC94D95-AF6C-2044-AAAF-3294631D66A5}" srcId="{570C51C7-3CE2-BF4E-82A6-BFF6A7DE0D8F}" destId="{746E06A8-D91B-6946-98A2-5D8CDCD6F569}" srcOrd="1" destOrd="0" parTransId="{CE1B6E95-DB7A-E546-81CC-599F8205D886}" sibTransId="{39A4EA7B-3823-434D-9957-5FE8F24624BD}"/>
    <dgm:cxn modelId="{F50D593B-5D7E-1E45-9ED5-FFA3A04936C2}" srcId="{570C51C7-3CE2-BF4E-82A6-BFF6A7DE0D8F}" destId="{3DA2FDF6-ACF1-AA45-AFC2-97DB7E4B7639}" srcOrd="0" destOrd="0" parTransId="{2D889A02-A298-374E-9EA2-DDB3C6920AB6}" sibTransId="{E4A03FA8-36D7-4C42-AAC3-59219FC2AB7E}"/>
    <dgm:cxn modelId="{B53C25A6-0CBB-2745-865B-CC5694FB64A4}" type="presOf" srcId="{570C51C7-3CE2-BF4E-82A6-BFF6A7DE0D8F}" destId="{5F4FE216-1822-1F4F-BDA7-377C888487DC}" srcOrd="0" destOrd="0" presId="urn:microsoft.com/office/officeart/2009/layout/ReverseList"/>
    <dgm:cxn modelId="{472294DA-7F6F-C040-B3F9-15598761C854}" type="presParOf" srcId="{5F4FE216-1822-1F4F-BDA7-377C888487DC}" destId="{030428C6-209C-5942-B7D0-02274280CD7F}" srcOrd="0" destOrd="0" presId="urn:microsoft.com/office/officeart/2009/layout/ReverseList"/>
    <dgm:cxn modelId="{E7E64D76-CA77-314E-96E6-4EF875AC60D2}" type="presParOf" srcId="{5F4FE216-1822-1F4F-BDA7-377C888487DC}" destId="{8E9F17BA-0C27-C942-8AE2-E795B917F463}" srcOrd="1" destOrd="0" presId="urn:microsoft.com/office/officeart/2009/layout/ReverseList"/>
    <dgm:cxn modelId="{750983BF-9CFF-FA41-8B0D-330E6AB4D33B}" type="presParOf" srcId="{5F4FE216-1822-1F4F-BDA7-377C888487DC}" destId="{261701DA-131B-DD45-87E1-0104A6111672}" srcOrd="2" destOrd="0" presId="urn:microsoft.com/office/officeart/2009/layout/ReverseList"/>
    <dgm:cxn modelId="{C3E7D9D1-AB30-994B-A866-A7AD08BF2E45}" type="presParOf" srcId="{5F4FE216-1822-1F4F-BDA7-377C888487DC}" destId="{8068D8F6-BF1B-664F-8866-50210109DA6A}" srcOrd="3" destOrd="0" presId="urn:microsoft.com/office/officeart/2009/layout/ReverseList"/>
    <dgm:cxn modelId="{141060E0-F128-5A47-9E88-DEDCF6F8F60A}" type="presParOf" srcId="{5F4FE216-1822-1F4F-BDA7-377C888487DC}" destId="{28AFDFDB-2FA1-F04F-85E0-B8FC559E85BC}" srcOrd="4" destOrd="0" presId="urn:microsoft.com/office/officeart/2009/layout/ReverseList"/>
    <dgm:cxn modelId="{DB51AFE4-BB85-7B4D-9034-E438C55D8947}" type="presParOf" srcId="{5F4FE216-1822-1F4F-BDA7-377C888487DC}" destId="{0B3F75A2-C9A7-5649-A0A3-29A21C219ED5}"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6104872C-0869-D845-9138-A5D92C0D7DFC}"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s-ES"/>
        </a:p>
      </dgm:t>
    </dgm:pt>
    <dgm:pt modelId="{DB76A97F-91D0-AE41-9E61-0E702BEA6AFB}">
      <dgm:prSet/>
      <dgm:spPr/>
      <dgm:t>
        <a:bodyPr/>
        <a:lstStyle/>
        <a:p>
          <a:r>
            <a:rPr lang="es-CO" dirty="0"/>
            <a:t>Causa necesaria y suficiente v/s modelos multicausales: Stress</a:t>
          </a:r>
        </a:p>
      </dgm:t>
    </dgm:pt>
    <dgm:pt modelId="{F4E7AAB3-D157-7548-8BFF-34C13C2ABA79}" type="parTrans" cxnId="{865FA9AF-94EB-9642-8BB6-A603C24E66D0}">
      <dgm:prSet/>
      <dgm:spPr/>
      <dgm:t>
        <a:bodyPr/>
        <a:lstStyle/>
        <a:p>
          <a:endParaRPr lang="es-ES"/>
        </a:p>
      </dgm:t>
    </dgm:pt>
    <dgm:pt modelId="{E18DDA6F-7FDA-E646-B6B6-91DC02084FB0}" type="sibTrans" cxnId="{865FA9AF-94EB-9642-8BB6-A603C24E66D0}">
      <dgm:prSet/>
      <dgm:spPr/>
      <dgm:t>
        <a:bodyPr/>
        <a:lstStyle/>
        <a:p>
          <a:endParaRPr lang="es-ES"/>
        </a:p>
      </dgm:t>
    </dgm:pt>
    <dgm:pt modelId="{80A76C22-058D-DE4C-AE08-4F5B80828865}">
      <dgm:prSet/>
      <dgm:spPr/>
      <dgm:t>
        <a:bodyPr/>
        <a:lstStyle/>
        <a:p>
          <a:r>
            <a:rPr lang="es-CO"/>
            <a:t>Valildación consensual: psiquiatria, cardiologia, gastroenterología y psicología</a:t>
          </a:r>
        </a:p>
      </dgm:t>
    </dgm:pt>
    <dgm:pt modelId="{6DBE29EB-711B-AE45-93E2-DFE12E59E504}" type="parTrans" cxnId="{1058B0C2-70DA-3146-8467-6AF0B53EB8FF}">
      <dgm:prSet/>
      <dgm:spPr/>
      <dgm:t>
        <a:bodyPr/>
        <a:lstStyle/>
        <a:p>
          <a:endParaRPr lang="es-ES"/>
        </a:p>
      </dgm:t>
    </dgm:pt>
    <dgm:pt modelId="{70E8D270-27EB-6343-8FE5-D9C849570B4B}" type="sibTrans" cxnId="{1058B0C2-70DA-3146-8467-6AF0B53EB8FF}">
      <dgm:prSet/>
      <dgm:spPr/>
      <dgm:t>
        <a:bodyPr/>
        <a:lstStyle/>
        <a:p>
          <a:endParaRPr lang="es-ES"/>
        </a:p>
      </dgm:t>
    </dgm:pt>
    <dgm:pt modelId="{52C8BD32-4136-DE41-9DB1-892F279CB140}" type="pres">
      <dgm:prSet presAssocID="{6104872C-0869-D845-9138-A5D92C0D7DFC}" presName="Name0" presStyleCnt="0">
        <dgm:presLayoutVars>
          <dgm:dir/>
          <dgm:resizeHandles val="exact"/>
        </dgm:presLayoutVars>
      </dgm:prSet>
      <dgm:spPr/>
      <dgm:t>
        <a:bodyPr/>
        <a:lstStyle/>
        <a:p>
          <a:endParaRPr lang="es-ES"/>
        </a:p>
      </dgm:t>
    </dgm:pt>
    <dgm:pt modelId="{80662954-BD84-B14D-B5CC-CC58CBEB5A69}" type="pres">
      <dgm:prSet presAssocID="{6104872C-0869-D845-9138-A5D92C0D7DFC}" presName="fgShape" presStyleLbl="fgShp" presStyleIdx="0" presStyleCnt="1"/>
      <dgm:spPr/>
    </dgm:pt>
    <dgm:pt modelId="{D620E5E0-340A-B147-A9FB-7A7366F5BA5E}" type="pres">
      <dgm:prSet presAssocID="{6104872C-0869-D845-9138-A5D92C0D7DFC}" presName="linComp" presStyleCnt="0"/>
      <dgm:spPr/>
    </dgm:pt>
    <dgm:pt modelId="{944CD2BB-29AB-DD41-9456-B54CBFF7DFA8}" type="pres">
      <dgm:prSet presAssocID="{DB76A97F-91D0-AE41-9E61-0E702BEA6AFB}" presName="compNode" presStyleCnt="0"/>
      <dgm:spPr/>
    </dgm:pt>
    <dgm:pt modelId="{9E6ACF46-F4B1-2A4C-85B9-92D7FC36E7C4}" type="pres">
      <dgm:prSet presAssocID="{DB76A97F-91D0-AE41-9E61-0E702BEA6AFB}" presName="bkgdShape" presStyleLbl="node1" presStyleIdx="0" presStyleCnt="2"/>
      <dgm:spPr/>
      <dgm:t>
        <a:bodyPr/>
        <a:lstStyle/>
        <a:p>
          <a:endParaRPr lang="es-ES"/>
        </a:p>
      </dgm:t>
    </dgm:pt>
    <dgm:pt modelId="{0F20B32B-B8C6-254C-87B8-AFB0C1BDD2A8}" type="pres">
      <dgm:prSet presAssocID="{DB76A97F-91D0-AE41-9E61-0E702BEA6AFB}" presName="nodeTx" presStyleLbl="node1" presStyleIdx="0" presStyleCnt="2">
        <dgm:presLayoutVars>
          <dgm:bulletEnabled val="1"/>
        </dgm:presLayoutVars>
      </dgm:prSet>
      <dgm:spPr/>
      <dgm:t>
        <a:bodyPr/>
        <a:lstStyle/>
        <a:p>
          <a:endParaRPr lang="es-ES"/>
        </a:p>
      </dgm:t>
    </dgm:pt>
    <dgm:pt modelId="{1E464F9A-FC5A-8542-A2A0-05589180ADFD}" type="pres">
      <dgm:prSet presAssocID="{DB76A97F-91D0-AE41-9E61-0E702BEA6AFB}" presName="invisiNode" presStyleLbl="node1" presStyleIdx="0" presStyleCnt="2"/>
      <dgm:spPr/>
    </dgm:pt>
    <dgm:pt modelId="{12CA960E-D794-334B-A506-6B7623AE3739}" type="pres">
      <dgm:prSet presAssocID="{DB76A97F-91D0-AE41-9E61-0E702BEA6AFB}" presName="imagNode" presStyleLbl="fgImgPlace1" presStyleIdx="0" presStyleCnt="2"/>
      <dgm:spPr>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27000" r="-27000"/>
          </a:stretch>
        </a:blipFill>
      </dgm:spPr>
      <dgm:t>
        <a:bodyPr/>
        <a:lstStyle/>
        <a:p>
          <a:endParaRPr lang="es-ES"/>
        </a:p>
      </dgm:t>
    </dgm:pt>
    <dgm:pt modelId="{9DD529D8-32EF-A242-BF88-716214F5414C}" type="pres">
      <dgm:prSet presAssocID="{E18DDA6F-7FDA-E646-B6B6-91DC02084FB0}" presName="sibTrans" presStyleLbl="sibTrans2D1" presStyleIdx="0" presStyleCnt="0"/>
      <dgm:spPr/>
      <dgm:t>
        <a:bodyPr/>
        <a:lstStyle/>
        <a:p>
          <a:endParaRPr lang="es-ES"/>
        </a:p>
      </dgm:t>
    </dgm:pt>
    <dgm:pt modelId="{B830CA9E-8625-BE41-BE5D-56CFA8694ACD}" type="pres">
      <dgm:prSet presAssocID="{80A76C22-058D-DE4C-AE08-4F5B80828865}" presName="compNode" presStyleCnt="0"/>
      <dgm:spPr/>
    </dgm:pt>
    <dgm:pt modelId="{EF768BC0-F738-CA48-AB80-C567DA40E772}" type="pres">
      <dgm:prSet presAssocID="{80A76C22-058D-DE4C-AE08-4F5B80828865}" presName="bkgdShape" presStyleLbl="node1" presStyleIdx="1" presStyleCnt="2"/>
      <dgm:spPr/>
      <dgm:t>
        <a:bodyPr/>
        <a:lstStyle/>
        <a:p>
          <a:endParaRPr lang="es-ES"/>
        </a:p>
      </dgm:t>
    </dgm:pt>
    <dgm:pt modelId="{BA546168-39D8-4046-8D7F-B26A71F6FE3C}" type="pres">
      <dgm:prSet presAssocID="{80A76C22-058D-DE4C-AE08-4F5B80828865}" presName="nodeTx" presStyleLbl="node1" presStyleIdx="1" presStyleCnt="2">
        <dgm:presLayoutVars>
          <dgm:bulletEnabled val="1"/>
        </dgm:presLayoutVars>
      </dgm:prSet>
      <dgm:spPr/>
      <dgm:t>
        <a:bodyPr/>
        <a:lstStyle/>
        <a:p>
          <a:endParaRPr lang="es-ES"/>
        </a:p>
      </dgm:t>
    </dgm:pt>
    <dgm:pt modelId="{6BD0A277-9C97-8B4E-87D5-E1B82C916A1B}" type="pres">
      <dgm:prSet presAssocID="{80A76C22-058D-DE4C-AE08-4F5B80828865}" presName="invisiNode" presStyleLbl="node1" presStyleIdx="1" presStyleCnt="2"/>
      <dgm:spPr/>
    </dgm:pt>
    <dgm:pt modelId="{785DC299-8204-9848-9D72-39100B0AE1C5}" type="pres">
      <dgm:prSet presAssocID="{80A76C22-058D-DE4C-AE08-4F5B80828865}" presName="imagNode" presStyleLbl="fgImgPlace1" presStyleIdx="1" presStyleCnt="2" custLinFactNeighborX="-6120" custLinFactNeighborY="765"/>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s-ES"/>
        </a:p>
      </dgm:t>
    </dgm:pt>
  </dgm:ptLst>
  <dgm:cxnLst>
    <dgm:cxn modelId="{865FA9AF-94EB-9642-8BB6-A603C24E66D0}" srcId="{6104872C-0869-D845-9138-A5D92C0D7DFC}" destId="{DB76A97F-91D0-AE41-9E61-0E702BEA6AFB}" srcOrd="0" destOrd="0" parTransId="{F4E7AAB3-D157-7548-8BFF-34C13C2ABA79}" sibTransId="{E18DDA6F-7FDA-E646-B6B6-91DC02084FB0}"/>
    <dgm:cxn modelId="{E64236EB-0A44-1D4B-B371-A241A5F2064B}" type="presOf" srcId="{80A76C22-058D-DE4C-AE08-4F5B80828865}" destId="{BA546168-39D8-4046-8D7F-B26A71F6FE3C}" srcOrd="1" destOrd="0" presId="urn:microsoft.com/office/officeart/2005/8/layout/hList7"/>
    <dgm:cxn modelId="{BBF6BD31-35A4-FD42-B953-E239DE7DD1AB}" type="presOf" srcId="{E18DDA6F-7FDA-E646-B6B6-91DC02084FB0}" destId="{9DD529D8-32EF-A242-BF88-716214F5414C}" srcOrd="0" destOrd="0" presId="urn:microsoft.com/office/officeart/2005/8/layout/hList7"/>
    <dgm:cxn modelId="{E084CC90-B11E-A44A-B5A3-26E913C010F3}" type="presOf" srcId="{DB76A97F-91D0-AE41-9E61-0E702BEA6AFB}" destId="{9E6ACF46-F4B1-2A4C-85B9-92D7FC36E7C4}" srcOrd="0" destOrd="0" presId="urn:microsoft.com/office/officeart/2005/8/layout/hList7"/>
    <dgm:cxn modelId="{1058B0C2-70DA-3146-8467-6AF0B53EB8FF}" srcId="{6104872C-0869-D845-9138-A5D92C0D7DFC}" destId="{80A76C22-058D-DE4C-AE08-4F5B80828865}" srcOrd="1" destOrd="0" parTransId="{6DBE29EB-711B-AE45-93E2-DFE12E59E504}" sibTransId="{70E8D270-27EB-6343-8FE5-D9C849570B4B}"/>
    <dgm:cxn modelId="{4ED4056E-A8E2-5D4F-B6A6-BE5A82CE85D0}" type="presOf" srcId="{6104872C-0869-D845-9138-A5D92C0D7DFC}" destId="{52C8BD32-4136-DE41-9DB1-892F279CB140}" srcOrd="0" destOrd="0" presId="urn:microsoft.com/office/officeart/2005/8/layout/hList7"/>
    <dgm:cxn modelId="{65D8959A-DFCC-6F48-8E77-24B759CDEE6C}" type="presOf" srcId="{80A76C22-058D-DE4C-AE08-4F5B80828865}" destId="{EF768BC0-F738-CA48-AB80-C567DA40E772}" srcOrd="0" destOrd="0" presId="urn:microsoft.com/office/officeart/2005/8/layout/hList7"/>
    <dgm:cxn modelId="{E170B753-2AF8-9D4A-94F7-D005195A6155}" type="presOf" srcId="{DB76A97F-91D0-AE41-9E61-0E702BEA6AFB}" destId="{0F20B32B-B8C6-254C-87B8-AFB0C1BDD2A8}" srcOrd="1" destOrd="0" presId="urn:microsoft.com/office/officeart/2005/8/layout/hList7"/>
    <dgm:cxn modelId="{550B7471-1B00-424F-94DF-B36121B82004}" type="presParOf" srcId="{52C8BD32-4136-DE41-9DB1-892F279CB140}" destId="{80662954-BD84-B14D-B5CC-CC58CBEB5A69}" srcOrd="0" destOrd="0" presId="urn:microsoft.com/office/officeart/2005/8/layout/hList7"/>
    <dgm:cxn modelId="{8E0FB453-F446-E441-9C2B-76D5616B0AA7}" type="presParOf" srcId="{52C8BD32-4136-DE41-9DB1-892F279CB140}" destId="{D620E5E0-340A-B147-A9FB-7A7366F5BA5E}" srcOrd="1" destOrd="0" presId="urn:microsoft.com/office/officeart/2005/8/layout/hList7"/>
    <dgm:cxn modelId="{B427C088-3928-FD44-8951-D2CAEA3AA141}" type="presParOf" srcId="{D620E5E0-340A-B147-A9FB-7A7366F5BA5E}" destId="{944CD2BB-29AB-DD41-9456-B54CBFF7DFA8}" srcOrd="0" destOrd="0" presId="urn:microsoft.com/office/officeart/2005/8/layout/hList7"/>
    <dgm:cxn modelId="{44690C92-E42F-9A4A-9F48-9C244085D36B}" type="presParOf" srcId="{944CD2BB-29AB-DD41-9456-B54CBFF7DFA8}" destId="{9E6ACF46-F4B1-2A4C-85B9-92D7FC36E7C4}" srcOrd="0" destOrd="0" presId="urn:microsoft.com/office/officeart/2005/8/layout/hList7"/>
    <dgm:cxn modelId="{BC451AF2-98D4-874A-B9F6-3F57A40154B5}" type="presParOf" srcId="{944CD2BB-29AB-DD41-9456-B54CBFF7DFA8}" destId="{0F20B32B-B8C6-254C-87B8-AFB0C1BDD2A8}" srcOrd="1" destOrd="0" presId="urn:microsoft.com/office/officeart/2005/8/layout/hList7"/>
    <dgm:cxn modelId="{84ADF5FF-3001-E948-A880-0FD035480B6A}" type="presParOf" srcId="{944CD2BB-29AB-DD41-9456-B54CBFF7DFA8}" destId="{1E464F9A-FC5A-8542-A2A0-05589180ADFD}" srcOrd="2" destOrd="0" presId="urn:microsoft.com/office/officeart/2005/8/layout/hList7"/>
    <dgm:cxn modelId="{7B46226A-30AC-264E-A5DF-F48A96E3AFC5}" type="presParOf" srcId="{944CD2BB-29AB-DD41-9456-B54CBFF7DFA8}" destId="{12CA960E-D794-334B-A506-6B7623AE3739}" srcOrd="3" destOrd="0" presId="urn:microsoft.com/office/officeart/2005/8/layout/hList7"/>
    <dgm:cxn modelId="{59867632-2374-4D40-BE15-01881805839A}" type="presParOf" srcId="{D620E5E0-340A-B147-A9FB-7A7366F5BA5E}" destId="{9DD529D8-32EF-A242-BF88-716214F5414C}" srcOrd="1" destOrd="0" presId="urn:microsoft.com/office/officeart/2005/8/layout/hList7"/>
    <dgm:cxn modelId="{FBB5F666-9E5D-2A44-B81D-15BAB729ADA0}" type="presParOf" srcId="{D620E5E0-340A-B147-A9FB-7A7366F5BA5E}" destId="{B830CA9E-8625-BE41-BE5D-56CFA8694ACD}" srcOrd="2" destOrd="0" presId="urn:microsoft.com/office/officeart/2005/8/layout/hList7"/>
    <dgm:cxn modelId="{B4ADB5B6-EA62-9448-9040-4B30C57DC48A}" type="presParOf" srcId="{B830CA9E-8625-BE41-BE5D-56CFA8694ACD}" destId="{EF768BC0-F738-CA48-AB80-C567DA40E772}" srcOrd="0" destOrd="0" presId="urn:microsoft.com/office/officeart/2005/8/layout/hList7"/>
    <dgm:cxn modelId="{FEB467BD-9800-C145-A2CF-7D9AA624CE24}" type="presParOf" srcId="{B830CA9E-8625-BE41-BE5D-56CFA8694ACD}" destId="{BA546168-39D8-4046-8D7F-B26A71F6FE3C}" srcOrd="1" destOrd="0" presId="urn:microsoft.com/office/officeart/2005/8/layout/hList7"/>
    <dgm:cxn modelId="{2A748AFA-F509-3142-AB72-4F81B8E81828}" type="presParOf" srcId="{B830CA9E-8625-BE41-BE5D-56CFA8694ACD}" destId="{6BD0A277-9C97-8B4E-87D5-E1B82C916A1B}" srcOrd="2" destOrd="0" presId="urn:microsoft.com/office/officeart/2005/8/layout/hList7"/>
    <dgm:cxn modelId="{9FE8FDCE-7D5E-8E48-8E18-2E015147FD4A}" type="presParOf" srcId="{B830CA9E-8625-BE41-BE5D-56CFA8694ACD}" destId="{785DC299-8204-9848-9D72-39100B0AE1C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E0B8D816-EEA9-294B-95F5-9D1F6290388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C14C86BA-42FE-A543-B12F-FF96367A378D}">
      <dgm:prSet/>
      <dgm:spPr/>
      <dgm:t>
        <a:bodyPr/>
        <a:lstStyle/>
        <a:p>
          <a:r>
            <a:rPr lang="es-CO"/>
            <a:t>Responsable : Médico Especialista en Seguridad y Salud en el Trabajo con Licencia Vigente.</a:t>
          </a:r>
        </a:p>
      </dgm:t>
    </dgm:pt>
    <dgm:pt modelId="{21F78523-9F87-6949-88E8-5EB6FA28EFF3}" type="parTrans" cxnId="{249EE4A3-268F-5B46-9B17-D8385BF6369F}">
      <dgm:prSet/>
      <dgm:spPr/>
      <dgm:t>
        <a:bodyPr/>
        <a:lstStyle/>
        <a:p>
          <a:endParaRPr lang="es-MX"/>
        </a:p>
      </dgm:t>
    </dgm:pt>
    <dgm:pt modelId="{A85C6207-4928-AC4B-B447-4FDC6C99F3B0}" type="sibTrans" cxnId="{249EE4A3-268F-5B46-9B17-D8385BF6369F}">
      <dgm:prSet/>
      <dgm:spPr/>
      <dgm:t>
        <a:bodyPr/>
        <a:lstStyle/>
        <a:p>
          <a:endParaRPr lang="es-MX"/>
        </a:p>
      </dgm:t>
    </dgm:pt>
    <dgm:pt modelId="{E585C9CC-6251-BD47-8945-6CC1EC3A3760}" type="pres">
      <dgm:prSet presAssocID="{E0B8D816-EEA9-294B-95F5-9D1F62903884}" presName="linearFlow" presStyleCnt="0">
        <dgm:presLayoutVars>
          <dgm:dir/>
          <dgm:resizeHandles val="exact"/>
        </dgm:presLayoutVars>
      </dgm:prSet>
      <dgm:spPr/>
      <dgm:t>
        <a:bodyPr/>
        <a:lstStyle/>
        <a:p>
          <a:endParaRPr lang="es-ES"/>
        </a:p>
      </dgm:t>
    </dgm:pt>
    <dgm:pt modelId="{352A5BAC-BCC9-DD4D-AE7A-77F4FDA1FD23}" type="pres">
      <dgm:prSet presAssocID="{C14C86BA-42FE-A543-B12F-FF96367A378D}" presName="composite" presStyleCnt="0"/>
      <dgm:spPr/>
    </dgm:pt>
    <dgm:pt modelId="{046FA16D-D83C-B84E-9D4B-DF095412C8A7}" type="pres">
      <dgm:prSet presAssocID="{C14C86BA-42FE-A543-B12F-FF96367A378D}" presName="imgShp" presStyleLbl="fgImgPlace1" presStyleIdx="0" presStyleCnt="1" custLinFactNeighborX="-1360" custLinFactNeighborY="-5000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BE624DE6-F81E-DC4A-A3AD-F1CB446A3E1D}" type="pres">
      <dgm:prSet presAssocID="{C14C86BA-42FE-A543-B12F-FF96367A378D}" presName="txShp" presStyleLbl="node1" presStyleIdx="0" presStyleCnt="1">
        <dgm:presLayoutVars>
          <dgm:bulletEnabled val="1"/>
        </dgm:presLayoutVars>
      </dgm:prSet>
      <dgm:spPr/>
      <dgm:t>
        <a:bodyPr/>
        <a:lstStyle/>
        <a:p>
          <a:endParaRPr lang="es-ES"/>
        </a:p>
      </dgm:t>
    </dgm:pt>
  </dgm:ptLst>
  <dgm:cxnLst>
    <dgm:cxn modelId="{F579AF13-98C0-EA4C-B271-80CA67FA61F8}" type="presOf" srcId="{E0B8D816-EEA9-294B-95F5-9D1F62903884}" destId="{E585C9CC-6251-BD47-8945-6CC1EC3A3760}" srcOrd="0" destOrd="0" presId="urn:microsoft.com/office/officeart/2005/8/layout/vList3"/>
    <dgm:cxn modelId="{CF89E02F-8889-2B4D-8231-45226C0EFDE2}" type="presOf" srcId="{C14C86BA-42FE-A543-B12F-FF96367A378D}" destId="{BE624DE6-F81E-DC4A-A3AD-F1CB446A3E1D}" srcOrd="0" destOrd="0" presId="urn:microsoft.com/office/officeart/2005/8/layout/vList3"/>
    <dgm:cxn modelId="{249EE4A3-268F-5B46-9B17-D8385BF6369F}" srcId="{E0B8D816-EEA9-294B-95F5-9D1F62903884}" destId="{C14C86BA-42FE-A543-B12F-FF96367A378D}" srcOrd="0" destOrd="0" parTransId="{21F78523-9F87-6949-88E8-5EB6FA28EFF3}" sibTransId="{A85C6207-4928-AC4B-B447-4FDC6C99F3B0}"/>
    <dgm:cxn modelId="{331A2579-080E-9A43-8548-9F11BEFE3335}" type="presParOf" srcId="{E585C9CC-6251-BD47-8945-6CC1EC3A3760}" destId="{352A5BAC-BCC9-DD4D-AE7A-77F4FDA1FD23}" srcOrd="0" destOrd="0" presId="urn:microsoft.com/office/officeart/2005/8/layout/vList3"/>
    <dgm:cxn modelId="{DCA782C1-F58E-D648-AF42-16076D5E06EF}" type="presParOf" srcId="{352A5BAC-BCC9-DD4D-AE7A-77F4FDA1FD23}" destId="{046FA16D-D83C-B84E-9D4B-DF095412C8A7}" srcOrd="0" destOrd="0" presId="urn:microsoft.com/office/officeart/2005/8/layout/vList3"/>
    <dgm:cxn modelId="{27927F40-BF24-A14A-BBE4-6C82A2E906EC}" type="presParOf" srcId="{352A5BAC-BCC9-DD4D-AE7A-77F4FDA1FD23}" destId="{BE624DE6-F81E-DC4A-A3AD-F1CB446A3E1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7CDCE-768B-4923-AF1E-58DCDE1EF459}">
      <dsp:nvSpPr>
        <dsp:cNvPr id="0" name=""/>
        <dsp:cNvSpPr/>
      </dsp:nvSpPr>
      <dsp:spPr>
        <a:xfrm>
          <a:off x="591626" y="0"/>
          <a:ext cx="10212627" cy="6382892"/>
        </a:xfrm>
        <a:prstGeom prst="swooshArrow">
          <a:avLst>
            <a:gd name="adj1" fmla="val 25000"/>
            <a:gd name="adj2" fmla="val 25000"/>
          </a:avLst>
        </a:prstGeom>
        <a:solidFill>
          <a:schemeClr val="accent2">
            <a:tint val="40000"/>
            <a:hueOff val="0"/>
            <a:satOff val="0"/>
            <a:lumOff val="0"/>
            <a:alphaOff val="0"/>
          </a:schemeClr>
        </a:solidFill>
        <a:ln w="635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58F5B3-3C81-44C5-BD41-D74859E085C3}">
      <dsp:nvSpPr>
        <dsp:cNvPr id="0" name=""/>
        <dsp:cNvSpPr/>
      </dsp:nvSpPr>
      <dsp:spPr>
        <a:xfrm>
          <a:off x="1888630" y="4405472"/>
          <a:ext cx="265528" cy="265528"/>
        </a:xfrm>
        <a:prstGeom prst="ellipse">
          <a:avLst/>
        </a:prstGeom>
        <a:solidFill>
          <a:schemeClr val="lt1">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1EBD857-2B83-4BC9-9D1B-8651D1DC3836}">
      <dsp:nvSpPr>
        <dsp:cNvPr id="0" name=""/>
        <dsp:cNvSpPr/>
      </dsp:nvSpPr>
      <dsp:spPr>
        <a:xfrm>
          <a:off x="2021394" y="4538236"/>
          <a:ext cx="2379542" cy="1844655"/>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0698" tIns="0" rIns="0" bIns="0" numCol="1" spcCol="1270" anchor="t" anchorCtr="0">
          <a:noAutofit/>
        </a:bodyPr>
        <a:lstStyle/>
        <a:p>
          <a:pPr lvl="0" algn="l" defTabSz="711200">
            <a:lnSpc>
              <a:spcPct val="90000"/>
            </a:lnSpc>
            <a:spcBef>
              <a:spcPct val="0"/>
            </a:spcBef>
            <a:spcAft>
              <a:spcPct val="35000"/>
            </a:spcAft>
          </a:pPr>
          <a:r>
            <a:rPr lang="es-ES" sz="1600" kern="1200" dirty="0">
              <a:latin typeface="+mn-lt"/>
            </a:rPr>
            <a:t>Decreto 1507 de 2014</a:t>
          </a:r>
        </a:p>
      </dsp:txBody>
      <dsp:txXfrm>
        <a:off x="2021394" y="4538236"/>
        <a:ext cx="2379542" cy="1844655"/>
      </dsp:txXfrm>
    </dsp:sp>
    <dsp:sp modelId="{C21A2C01-7A40-403B-B180-48896319BADF}">
      <dsp:nvSpPr>
        <dsp:cNvPr id="0" name=""/>
        <dsp:cNvSpPr/>
      </dsp:nvSpPr>
      <dsp:spPr>
        <a:xfrm>
          <a:off x="4232428" y="2670602"/>
          <a:ext cx="479993" cy="479993"/>
        </a:xfrm>
        <a:prstGeom prst="ellipse">
          <a:avLst/>
        </a:prstGeom>
        <a:solidFill>
          <a:schemeClr val="lt1">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7AA3021-225F-4247-8DA3-33E177E8B7AE}">
      <dsp:nvSpPr>
        <dsp:cNvPr id="0" name=""/>
        <dsp:cNvSpPr/>
      </dsp:nvSpPr>
      <dsp:spPr>
        <a:xfrm>
          <a:off x="4472425" y="2910598"/>
          <a:ext cx="2451030" cy="3472293"/>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54339" tIns="0" rIns="0" bIns="0" numCol="1" spcCol="1270" anchor="t" anchorCtr="0">
          <a:noAutofit/>
        </a:bodyPr>
        <a:lstStyle/>
        <a:p>
          <a:pPr lvl="0" algn="l" defTabSz="711200">
            <a:lnSpc>
              <a:spcPct val="90000"/>
            </a:lnSpc>
            <a:spcBef>
              <a:spcPct val="0"/>
            </a:spcBef>
            <a:spcAft>
              <a:spcPct val="35000"/>
            </a:spcAft>
          </a:pPr>
          <a:r>
            <a:rPr lang="es-ES" sz="1600" kern="1200" dirty="0">
              <a:latin typeface="+mn-lt"/>
            </a:rPr>
            <a:t>Ley 1438 de 2011</a:t>
          </a:r>
        </a:p>
      </dsp:txBody>
      <dsp:txXfrm>
        <a:off x="4472425" y="2910598"/>
        <a:ext cx="2451030" cy="3472293"/>
      </dsp:txXfrm>
    </dsp:sp>
    <dsp:sp modelId="{8299CF26-C656-4F14-921B-B34E304C8C77}">
      <dsp:nvSpPr>
        <dsp:cNvPr id="0" name=""/>
        <dsp:cNvSpPr/>
      </dsp:nvSpPr>
      <dsp:spPr>
        <a:xfrm>
          <a:off x="7051113" y="1614871"/>
          <a:ext cx="663820" cy="663820"/>
        </a:xfrm>
        <a:prstGeom prst="ellipse">
          <a:avLst/>
        </a:prstGeom>
        <a:solidFill>
          <a:schemeClr val="lt1">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7DC47DD-DD56-429F-9385-8580B89B7292}">
      <dsp:nvSpPr>
        <dsp:cNvPr id="0" name=""/>
        <dsp:cNvSpPr/>
      </dsp:nvSpPr>
      <dsp:spPr>
        <a:xfrm>
          <a:off x="7383023" y="1946782"/>
          <a:ext cx="2451030" cy="4436109"/>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351745" tIns="0" rIns="0" bIns="0" numCol="1" spcCol="1270" anchor="t" anchorCtr="0">
          <a:noAutofit/>
        </a:bodyPr>
        <a:lstStyle/>
        <a:p>
          <a:pPr lvl="0" algn="l" defTabSz="711200">
            <a:lnSpc>
              <a:spcPct val="90000"/>
            </a:lnSpc>
            <a:spcBef>
              <a:spcPct val="0"/>
            </a:spcBef>
            <a:spcAft>
              <a:spcPct val="35000"/>
            </a:spcAft>
          </a:pPr>
          <a:r>
            <a:rPr lang="es-ES" sz="1600" kern="1200" dirty="0">
              <a:latin typeface="+mn-lt"/>
            </a:rPr>
            <a:t>Ley 1751 de 2015</a:t>
          </a:r>
        </a:p>
      </dsp:txBody>
      <dsp:txXfrm>
        <a:off x="7383023" y="1946782"/>
        <a:ext cx="2451030" cy="44361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C7B4D-DE29-5C4A-B6F4-6ACDD4285BB4}">
      <dsp:nvSpPr>
        <dsp:cNvPr id="0" name=""/>
        <dsp:cNvSpPr/>
      </dsp:nvSpPr>
      <dsp:spPr>
        <a:xfrm>
          <a:off x="-6952590" y="-1063000"/>
          <a:ext cx="8274838" cy="8274838"/>
        </a:xfrm>
        <a:prstGeom prst="blockArc">
          <a:avLst>
            <a:gd name="adj1" fmla="val 18900000"/>
            <a:gd name="adj2" fmla="val 2700000"/>
            <a:gd name="adj3" fmla="val 261"/>
          </a:avLst>
        </a:pr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9137E5-41B6-614A-B849-CBC8457B3739}">
      <dsp:nvSpPr>
        <dsp:cNvPr id="0" name=""/>
        <dsp:cNvSpPr/>
      </dsp:nvSpPr>
      <dsp:spPr>
        <a:xfrm>
          <a:off x="492214" y="323797"/>
          <a:ext cx="9655304" cy="64734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834" tIns="48260" rIns="48260" bIns="48260" numCol="1" spcCol="1270" anchor="ctr" anchorCtr="0">
          <a:noAutofit/>
        </a:bodyPr>
        <a:lstStyle/>
        <a:p>
          <a:pPr lvl="0" algn="l" defTabSz="844550">
            <a:lnSpc>
              <a:spcPct val="90000"/>
            </a:lnSpc>
            <a:spcBef>
              <a:spcPct val="0"/>
            </a:spcBef>
            <a:spcAft>
              <a:spcPct val="35000"/>
            </a:spcAft>
          </a:pPr>
          <a:r>
            <a:rPr lang="es-CO" sz="1900" kern="1200">
              <a:solidFill>
                <a:schemeClr val="tx1"/>
              </a:solidFill>
            </a:rPr>
            <a:t>a) Garantizar las condiciones de prestación de los servicios de rehabilitación integral</a:t>
          </a:r>
        </a:p>
      </dsp:txBody>
      <dsp:txXfrm>
        <a:off x="492214" y="323797"/>
        <a:ext cx="9655304" cy="647349"/>
      </dsp:txXfrm>
    </dsp:sp>
    <dsp:sp modelId="{51BEEAEF-C2A2-7843-8423-9DE62C199F30}">
      <dsp:nvSpPr>
        <dsp:cNvPr id="0" name=""/>
        <dsp:cNvSpPr/>
      </dsp:nvSpPr>
      <dsp:spPr>
        <a:xfrm>
          <a:off x="87620" y="242879"/>
          <a:ext cx="809187" cy="80918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C9928D-98C9-0842-A3E4-70A0ACFA35CA}">
      <dsp:nvSpPr>
        <dsp:cNvPr id="0" name=""/>
        <dsp:cNvSpPr/>
      </dsp:nvSpPr>
      <dsp:spPr>
        <a:xfrm>
          <a:off x="1024703" y="1294699"/>
          <a:ext cx="9122815" cy="647349"/>
        </a:xfrm>
        <a:prstGeom prst="rect">
          <a:avLst/>
        </a:prstGeom>
        <a:solidFill>
          <a:schemeClr val="accent5">
            <a:hueOff val="-4264624"/>
            <a:satOff val="2424"/>
            <a:lumOff val="-2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834" tIns="48260" rIns="48260" bIns="48260" numCol="1" spcCol="1270" anchor="ctr" anchorCtr="0">
          <a:noAutofit/>
        </a:bodyPr>
        <a:lstStyle/>
        <a:p>
          <a:pPr lvl="0" algn="l" defTabSz="844550">
            <a:lnSpc>
              <a:spcPct val="90000"/>
            </a:lnSpc>
            <a:spcBef>
              <a:spcPct val="0"/>
            </a:spcBef>
            <a:spcAft>
              <a:spcPct val="35000"/>
            </a:spcAft>
          </a:pPr>
          <a:r>
            <a:rPr lang="es-CO" sz="1900" kern="1200" dirty="0">
              <a:solidFill>
                <a:schemeClr val="tx1"/>
              </a:solidFill>
            </a:rPr>
            <a:t>b) Implementar en sus programas del manual de Rehabilitación Integral para la reincorporación L y O involucrando al cuidador o la familia /red de apoyo.</a:t>
          </a:r>
        </a:p>
      </dsp:txBody>
      <dsp:txXfrm>
        <a:off x="1024703" y="1294699"/>
        <a:ext cx="9122815" cy="647349"/>
      </dsp:txXfrm>
    </dsp:sp>
    <dsp:sp modelId="{D0D42056-1104-0B49-8E92-0D7F274A04AD}">
      <dsp:nvSpPr>
        <dsp:cNvPr id="0" name=""/>
        <dsp:cNvSpPr/>
      </dsp:nvSpPr>
      <dsp:spPr>
        <a:xfrm>
          <a:off x="620110" y="1213780"/>
          <a:ext cx="809187" cy="809187"/>
        </a:xfrm>
        <a:prstGeom prst="ellipse">
          <a:avLst/>
        </a:prstGeom>
        <a:solidFill>
          <a:schemeClr val="lt1">
            <a:hueOff val="0"/>
            <a:satOff val="0"/>
            <a:lumOff val="0"/>
            <a:alphaOff val="0"/>
          </a:schemeClr>
        </a:solidFill>
        <a:ln w="12700" cap="flat" cmpd="sng" algn="ctr">
          <a:solidFill>
            <a:schemeClr val="accent5">
              <a:hueOff val="-4264624"/>
              <a:satOff val="2424"/>
              <a:lumOff val="-2000"/>
              <a:alphaOff val="0"/>
            </a:schemeClr>
          </a:solidFill>
          <a:prstDash val="solid"/>
        </a:ln>
        <a:effectLst/>
      </dsp:spPr>
      <dsp:style>
        <a:lnRef idx="2">
          <a:scrgbClr r="0" g="0" b="0"/>
        </a:lnRef>
        <a:fillRef idx="1">
          <a:scrgbClr r="0" g="0" b="0"/>
        </a:fillRef>
        <a:effectRef idx="0">
          <a:scrgbClr r="0" g="0" b="0"/>
        </a:effectRef>
        <a:fontRef idx="minor"/>
      </dsp:style>
    </dsp:sp>
    <dsp:sp modelId="{6E4E34A7-6B49-E340-9109-A70A2452AE1F}">
      <dsp:nvSpPr>
        <dsp:cNvPr id="0" name=""/>
        <dsp:cNvSpPr/>
      </dsp:nvSpPr>
      <dsp:spPr>
        <a:xfrm>
          <a:off x="1268197" y="2265600"/>
          <a:ext cx="8879321" cy="647349"/>
        </a:xfrm>
        <a:prstGeom prst="rect">
          <a:avLst/>
        </a:prstGeom>
        <a:solidFill>
          <a:schemeClr val="accent5">
            <a:hueOff val="-8529249"/>
            <a:satOff val="4848"/>
            <a:lumOff val="-4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834" tIns="48260" rIns="48260" bIns="48260" numCol="1" spcCol="1270" anchor="ctr" anchorCtr="0">
          <a:noAutofit/>
        </a:bodyPr>
        <a:lstStyle/>
        <a:p>
          <a:pPr lvl="0" algn="l" defTabSz="844550">
            <a:lnSpc>
              <a:spcPct val="90000"/>
            </a:lnSpc>
            <a:spcBef>
              <a:spcPct val="0"/>
            </a:spcBef>
            <a:spcAft>
              <a:spcPct val="35000"/>
            </a:spcAft>
          </a:pPr>
          <a:r>
            <a:rPr lang="es-CO" sz="1900" kern="1200">
              <a:solidFill>
                <a:schemeClr val="tx1"/>
              </a:solidFill>
            </a:rPr>
            <a:t>c) Prestar servicios con calidad, continuidad, integralidad, oportunidad y sin barreras / equipo interdisciplinario articulado.</a:t>
          </a:r>
        </a:p>
      </dsp:txBody>
      <dsp:txXfrm>
        <a:off x="1268197" y="2265600"/>
        <a:ext cx="8879321" cy="647349"/>
      </dsp:txXfrm>
    </dsp:sp>
    <dsp:sp modelId="{1B2770FD-13ED-A34F-98AA-6D130A99F48A}">
      <dsp:nvSpPr>
        <dsp:cNvPr id="0" name=""/>
        <dsp:cNvSpPr/>
      </dsp:nvSpPr>
      <dsp:spPr>
        <a:xfrm>
          <a:off x="863604" y="2184682"/>
          <a:ext cx="809187" cy="809187"/>
        </a:xfrm>
        <a:prstGeom prst="ellipse">
          <a:avLst/>
        </a:prstGeom>
        <a:solidFill>
          <a:schemeClr val="lt1">
            <a:hueOff val="0"/>
            <a:satOff val="0"/>
            <a:lumOff val="0"/>
            <a:alphaOff val="0"/>
          </a:schemeClr>
        </a:solidFill>
        <a:ln w="12700" cap="flat" cmpd="sng" algn="ctr">
          <a:solidFill>
            <a:schemeClr val="accent5">
              <a:hueOff val="-8529249"/>
              <a:satOff val="4848"/>
              <a:lumOff val="-4000"/>
              <a:alphaOff val="0"/>
            </a:schemeClr>
          </a:solidFill>
          <a:prstDash val="solid"/>
        </a:ln>
        <a:effectLst/>
      </dsp:spPr>
      <dsp:style>
        <a:lnRef idx="2">
          <a:scrgbClr r="0" g="0" b="0"/>
        </a:lnRef>
        <a:fillRef idx="1">
          <a:scrgbClr r="0" g="0" b="0"/>
        </a:fillRef>
        <a:effectRef idx="0">
          <a:scrgbClr r="0" g="0" b="0"/>
        </a:effectRef>
        <a:fontRef idx="minor"/>
      </dsp:style>
    </dsp:sp>
    <dsp:sp modelId="{02285BC3-CB1B-8A4B-9E26-1343AAA1118F}">
      <dsp:nvSpPr>
        <dsp:cNvPr id="0" name=""/>
        <dsp:cNvSpPr/>
      </dsp:nvSpPr>
      <dsp:spPr>
        <a:xfrm>
          <a:off x="1268197" y="3235887"/>
          <a:ext cx="8879321" cy="647349"/>
        </a:xfrm>
        <a:prstGeom prst="rect">
          <a:avLst/>
        </a:prstGeom>
        <a:solidFill>
          <a:schemeClr val="accent5">
            <a:hueOff val="-12793873"/>
            <a:satOff val="7271"/>
            <a:lumOff val="-6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834" tIns="48260" rIns="48260" bIns="48260" numCol="1" spcCol="1270" anchor="ctr" anchorCtr="0">
          <a:noAutofit/>
        </a:bodyPr>
        <a:lstStyle/>
        <a:p>
          <a:pPr lvl="0" algn="l" defTabSz="844550">
            <a:lnSpc>
              <a:spcPct val="90000"/>
            </a:lnSpc>
            <a:spcBef>
              <a:spcPct val="0"/>
            </a:spcBef>
            <a:spcAft>
              <a:spcPct val="35000"/>
            </a:spcAft>
          </a:pPr>
          <a:r>
            <a:rPr lang="es-CO" sz="1900" kern="1200">
              <a:solidFill>
                <a:schemeClr val="tx1"/>
              </a:solidFill>
            </a:rPr>
            <a:t>d) Garantizar la prestación de telemedicina y tele salud.</a:t>
          </a:r>
        </a:p>
      </dsp:txBody>
      <dsp:txXfrm>
        <a:off x="1268197" y="3235887"/>
        <a:ext cx="8879321" cy="647349"/>
      </dsp:txXfrm>
    </dsp:sp>
    <dsp:sp modelId="{E0351B26-6494-944D-80DE-A76B0CA28990}">
      <dsp:nvSpPr>
        <dsp:cNvPr id="0" name=""/>
        <dsp:cNvSpPr/>
      </dsp:nvSpPr>
      <dsp:spPr>
        <a:xfrm>
          <a:off x="863604" y="3154968"/>
          <a:ext cx="809187" cy="809187"/>
        </a:xfrm>
        <a:prstGeom prst="ellipse">
          <a:avLst/>
        </a:prstGeom>
        <a:solidFill>
          <a:schemeClr val="lt1">
            <a:hueOff val="0"/>
            <a:satOff val="0"/>
            <a:lumOff val="0"/>
            <a:alphaOff val="0"/>
          </a:schemeClr>
        </a:solidFill>
        <a:ln w="12700" cap="flat" cmpd="sng" algn="ctr">
          <a:solidFill>
            <a:schemeClr val="accent5">
              <a:hueOff val="-12793873"/>
              <a:satOff val="7271"/>
              <a:lumOff val="-6000"/>
              <a:alphaOff val="0"/>
            </a:schemeClr>
          </a:solidFill>
          <a:prstDash val="solid"/>
        </a:ln>
        <a:effectLst/>
      </dsp:spPr>
      <dsp:style>
        <a:lnRef idx="2">
          <a:scrgbClr r="0" g="0" b="0"/>
        </a:lnRef>
        <a:fillRef idx="1">
          <a:scrgbClr r="0" g="0" b="0"/>
        </a:fillRef>
        <a:effectRef idx="0">
          <a:scrgbClr r="0" g="0" b="0"/>
        </a:effectRef>
        <a:fontRef idx="minor"/>
      </dsp:style>
    </dsp:sp>
    <dsp:sp modelId="{9566448A-F468-8F40-BE87-9CC28765CF5A}">
      <dsp:nvSpPr>
        <dsp:cNvPr id="0" name=""/>
        <dsp:cNvSpPr/>
      </dsp:nvSpPr>
      <dsp:spPr>
        <a:xfrm>
          <a:off x="1024703" y="4206789"/>
          <a:ext cx="9122815" cy="647349"/>
        </a:xfrm>
        <a:prstGeom prst="rect">
          <a:avLst/>
        </a:prstGeom>
        <a:solidFill>
          <a:schemeClr val="accent5">
            <a:hueOff val="-17058497"/>
            <a:satOff val="9695"/>
            <a:lumOff val="-8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834" tIns="48260" rIns="48260" bIns="48260" numCol="1" spcCol="1270" anchor="ctr" anchorCtr="0">
          <a:noAutofit/>
        </a:bodyPr>
        <a:lstStyle/>
        <a:p>
          <a:pPr lvl="0" algn="l" defTabSz="844550">
            <a:lnSpc>
              <a:spcPct val="90000"/>
            </a:lnSpc>
            <a:spcBef>
              <a:spcPct val="0"/>
            </a:spcBef>
            <a:spcAft>
              <a:spcPct val="35000"/>
            </a:spcAft>
          </a:pPr>
          <a:r>
            <a:rPr lang="es-CO" sz="1900" kern="1200">
              <a:solidFill>
                <a:schemeClr val="tx1"/>
              </a:solidFill>
            </a:rPr>
            <a:t>e) Proporcionar la información necesaria para el cumplimiento del programa (epicrisis).</a:t>
          </a:r>
        </a:p>
      </dsp:txBody>
      <dsp:txXfrm>
        <a:off x="1024703" y="4206789"/>
        <a:ext cx="9122815" cy="647349"/>
      </dsp:txXfrm>
    </dsp:sp>
    <dsp:sp modelId="{46BB3FFA-FBD4-8049-BECC-78B1D5E007CA}">
      <dsp:nvSpPr>
        <dsp:cNvPr id="0" name=""/>
        <dsp:cNvSpPr/>
      </dsp:nvSpPr>
      <dsp:spPr>
        <a:xfrm>
          <a:off x="620110" y="4125870"/>
          <a:ext cx="809187" cy="809187"/>
        </a:xfrm>
        <a:prstGeom prst="ellipse">
          <a:avLst/>
        </a:prstGeom>
        <a:solidFill>
          <a:schemeClr val="lt1">
            <a:hueOff val="0"/>
            <a:satOff val="0"/>
            <a:lumOff val="0"/>
            <a:alphaOff val="0"/>
          </a:schemeClr>
        </a:solidFill>
        <a:ln w="12700" cap="flat" cmpd="sng" algn="ctr">
          <a:solidFill>
            <a:schemeClr val="accent5">
              <a:hueOff val="-17058497"/>
              <a:satOff val="9695"/>
              <a:lumOff val="-8000"/>
              <a:alphaOff val="0"/>
            </a:schemeClr>
          </a:solidFill>
          <a:prstDash val="solid"/>
        </a:ln>
        <a:effectLst/>
      </dsp:spPr>
      <dsp:style>
        <a:lnRef idx="2">
          <a:scrgbClr r="0" g="0" b="0"/>
        </a:lnRef>
        <a:fillRef idx="1">
          <a:scrgbClr r="0" g="0" b="0"/>
        </a:fillRef>
        <a:effectRef idx="0">
          <a:scrgbClr r="0" g="0" b="0"/>
        </a:effectRef>
        <a:fontRef idx="minor"/>
      </dsp:style>
    </dsp:sp>
    <dsp:sp modelId="{F1F51695-9D82-CF44-8836-7F49C88312B3}">
      <dsp:nvSpPr>
        <dsp:cNvPr id="0" name=""/>
        <dsp:cNvSpPr/>
      </dsp:nvSpPr>
      <dsp:spPr>
        <a:xfrm>
          <a:off x="492214" y="5177690"/>
          <a:ext cx="9655304" cy="647349"/>
        </a:xfrm>
        <a:prstGeom prst="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834" tIns="48260" rIns="48260" bIns="48260" numCol="1" spcCol="1270" anchor="ctr" anchorCtr="0">
          <a:noAutofit/>
        </a:bodyPr>
        <a:lstStyle/>
        <a:p>
          <a:pPr lvl="0" algn="l" defTabSz="844550">
            <a:lnSpc>
              <a:spcPct val="90000"/>
            </a:lnSpc>
            <a:spcBef>
              <a:spcPct val="0"/>
            </a:spcBef>
            <a:spcAft>
              <a:spcPct val="35000"/>
            </a:spcAft>
          </a:pPr>
          <a:r>
            <a:rPr lang="es-CO" sz="1900" kern="1200">
              <a:solidFill>
                <a:schemeClr val="tx1"/>
              </a:solidFill>
            </a:rPr>
            <a:t>f) Promover reincorporación laboral temprana y el manejo articulado de la rehabilitación integral.</a:t>
          </a:r>
        </a:p>
      </dsp:txBody>
      <dsp:txXfrm>
        <a:off x="492214" y="5177690"/>
        <a:ext cx="9655304" cy="647349"/>
      </dsp:txXfrm>
    </dsp:sp>
    <dsp:sp modelId="{D0A892D8-0135-AF43-92B1-98C364B865F8}">
      <dsp:nvSpPr>
        <dsp:cNvPr id="0" name=""/>
        <dsp:cNvSpPr/>
      </dsp:nvSpPr>
      <dsp:spPr>
        <a:xfrm>
          <a:off x="87620" y="5096771"/>
          <a:ext cx="809187" cy="809187"/>
        </a:xfrm>
        <a:prstGeom prst="ellipse">
          <a:avLst/>
        </a:prstGeom>
        <a:solidFill>
          <a:schemeClr val="lt1">
            <a:hueOff val="0"/>
            <a:satOff val="0"/>
            <a:lumOff val="0"/>
            <a:alphaOff val="0"/>
          </a:schemeClr>
        </a:solidFill>
        <a:ln w="12700" cap="flat" cmpd="sng" algn="ctr">
          <a:solidFill>
            <a:schemeClr val="accent5">
              <a:hueOff val="-21323121"/>
              <a:satOff val="12119"/>
              <a:lumOff val="-1000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5D345-1BAA-0049-AAFF-88BC16F63114}">
      <dsp:nvSpPr>
        <dsp:cNvPr id="0" name=""/>
        <dsp:cNvSpPr/>
      </dsp:nvSpPr>
      <dsp:spPr>
        <a:xfrm>
          <a:off x="2418" y="56978"/>
          <a:ext cx="11094962" cy="1005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CO" sz="2800" kern="1200" dirty="0">
              <a:solidFill>
                <a:schemeClr val="bg1"/>
              </a:solidFill>
            </a:rPr>
            <a:t>Pasos para establecer el origen de la patología:</a:t>
          </a:r>
        </a:p>
      </dsp:txBody>
      <dsp:txXfrm>
        <a:off x="31864" y="86424"/>
        <a:ext cx="11036070" cy="946485"/>
      </dsp:txXfrm>
    </dsp:sp>
    <dsp:sp modelId="{96E87FDE-7510-EB4A-A8C9-BA122C40F422}">
      <dsp:nvSpPr>
        <dsp:cNvPr id="0" name=""/>
        <dsp:cNvSpPr/>
      </dsp:nvSpPr>
      <dsp:spPr>
        <a:xfrm>
          <a:off x="1111914" y="1062356"/>
          <a:ext cx="1109496" cy="754033"/>
        </a:xfrm>
        <a:custGeom>
          <a:avLst/>
          <a:gdLst/>
          <a:ahLst/>
          <a:cxnLst/>
          <a:rect l="0" t="0" r="0" b="0"/>
          <a:pathLst>
            <a:path>
              <a:moveTo>
                <a:pt x="0" y="0"/>
              </a:moveTo>
              <a:lnTo>
                <a:pt x="0" y="754033"/>
              </a:lnTo>
              <a:lnTo>
                <a:pt x="1109496" y="75403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8183DB-8165-EF49-A6F5-42D8D0FC4B36}">
      <dsp:nvSpPr>
        <dsp:cNvPr id="0" name=""/>
        <dsp:cNvSpPr/>
      </dsp:nvSpPr>
      <dsp:spPr>
        <a:xfrm>
          <a:off x="2221411" y="1313700"/>
          <a:ext cx="8875970" cy="10053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t" anchorCtr="0">
          <a:noAutofit/>
        </a:bodyPr>
        <a:lstStyle/>
        <a:p>
          <a:pPr lvl="0" algn="l" defTabSz="933450">
            <a:lnSpc>
              <a:spcPct val="90000"/>
            </a:lnSpc>
            <a:spcBef>
              <a:spcPct val="0"/>
            </a:spcBef>
            <a:spcAft>
              <a:spcPct val="35000"/>
            </a:spcAft>
          </a:pPr>
          <a:r>
            <a:rPr lang="es-CO" sz="2100" kern="1200" dirty="0">
              <a:solidFill>
                <a:schemeClr val="tx1"/>
              </a:solidFill>
            </a:rPr>
            <a:t>Identi­ficar uno a uno, sí los FR que se relacionan en la tabla correspondiente a la enfermedad en proceso de evaluación se encuentran presentes en el caso bajo estudio:</a:t>
          </a:r>
        </a:p>
        <a:p>
          <a:pPr marL="228600" lvl="1" indent="-228600" algn="l" defTabSz="933450">
            <a:lnSpc>
              <a:spcPct val="90000"/>
            </a:lnSpc>
            <a:spcBef>
              <a:spcPct val="0"/>
            </a:spcBef>
            <a:spcAft>
              <a:spcPct val="15000"/>
            </a:spcAft>
            <a:buChar char="••"/>
          </a:pPr>
          <a:r>
            <a:rPr lang="es-CO" sz="2100" kern="1200" dirty="0">
              <a:solidFill>
                <a:schemeClr val="tx1"/>
              </a:solidFill>
            </a:rPr>
            <a:t>En el evento que el factor de riesgo sea identificado positivamente, se cali­ficación con uno (1)</a:t>
          </a:r>
        </a:p>
        <a:p>
          <a:pPr marL="228600" lvl="1" indent="-228600" algn="l" defTabSz="933450">
            <a:lnSpc>
              <a:spcPct val="90000"/>
            </a:lnSpc>
            <a:spcBef>
              <a:spcPct val="0"/>
            </a:spcBef>
            <a:spcAft>
              <a:spcPct val="15000"/>
            </a:spcAft>
            <a:buChar char="••"/>
          </a:pPr>
          <a:r>
            <a:rPr lang="es-CO" sz="2100" kern="1200" dirty="0">
              <a:solidFill>
                <a:schemeClr val="tx1"/>
              </a:solidFill>
            </a:rPr>
            <a:t>En el caso contrario puntuará el factor de riesgo con cero (0).</a:t>
          </a:r>
        </a:p>
      </dsp:txBody>
      <dsp:txXfrm>
        <a:off x="2250857" y="1343146"/>
        <a:ext cx="8817078" cy="946485"/>
      </dsp:txXfrm>
    </dsp:sp>
    <dsp:sp modelId="{900F2833-EF74-9148-ACBE-29F708D9A7F0}">
      <dsp:nvSpPr>
        <dsp:cNvPr id="0" name=""/>
        <dsp:cNvSpPr/>
      </dsp:nvSpPr>
      <dsp:spPr>
        <a:xfrm>
          <a:off x="1111914" y="1062356"/>
          <a:ext cx="1109496" cy="2010754"/>
        </a:xfrm>
        <a:custGeom>
          <a:avLst/>
          <a:gdLst/>
          <a:ahLst/>
          <a:cxnLst/>
          <a:rect l="0" t="0" r="0" b="0"/>
          <a:pathLst>
            <a:path>
              <a:moveTo>
                <a:pt x="0" y="0"/>
              </a:moveTo>
              <a:lnTo>
                <a:pt x="0" y="2010754"/>
              </a:lnTo>
              <a:lnTo>
                <a:pt x="1109496" y="201075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E872BD-D1B1-C943-B42A-E4A72FEE0EB7}">
      <dsp:nvSpPr>
        <dsp:cNvPr id="0" name=""/>
        <dsp:cNvSpPr/>
      </dsp:nvSpPr>
      <dsp:spPr>
        <a:xfrm>
          <a:off x="2221411" y="2570422"/>
          <a:ext cx="8875970" cy="10053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s-CO" sz="2100" kern="1200" dirty="0">
              <a:solidFill>
                <a:schemeClr val="tx1"/>
              </a:solidFill>
            </a:rPr>
            <a:t>Para cada uno de los FR, debe multiplicar el dato de la columna de Valor Estimado por el puntaje dado en la columna de Valoración y consignar el resultado en la columna de Peso. </a:t>
          </a:r>
        </a:p>
      </dsp:txBody>
      <dsp:txXfrm>
        <a:off x="2250857" y="2599868"/>
        <a:ext cx="8817078" cy="946485"/>
      </dsp:txXfrm>
    </dsp:sp>
    <dsp:sp modelId="{E6A41510-2FAF-EE47-B5F7-D8BAF0E44AA0}">
      <dsp:nvSpPr>
        <dsp:cNvPr id="0" name=""/>
        <dsp:cNvSpPr/>
      </dsp:nvSpPr>
      <dsp:spPr>
        <a:xfrm>
          <a:off x="1111914" y="1062356"/>
          <a:ext cx="1109496" cy="3267476"/>
        </a:xfrm>
        <a:custGeom>
          <a:avLst/>
          <a:gdLst/>
          <a:ahLst/>
          <a:cxnLst/>
          <a:rect l="0" t="0" r="0" b="0"/>
          <a:pathLst>
            <a:path>
              <a:moveTo>
                <a:pt x="0" y="0"/>
              </a:moveTo>
              <a:lnTo>
                <a:pt x="0" y="3267476"/>
              </a:lnTo>
              <a:lnTo>
                <a:pt x="1109496" y="3267476"/>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0E93FF-CB2E-064A-BF2E-E4173A4A222C}">
      <dsp:nvSpPr>
        <dsp:cNvPr id="0" name=""/>
        <dsp:cNvSpPr/>
      </dsp:nvSpPr>
      <dsp:spPr>
        <a:xfrm>
          <a:off x="2221411" y="3827143"/>
          <a:ext cx="8875970" cy="10053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s-CO" sz="2100" kern="1200" dirty="0">
              <a:solidFill>
                <a:schemeClr val="tx1"/>
              </a:solidFill>
            </a:rPr>
            <a:t>Para cada uno de los FR, debe dividir el valor de la columna Peso en el TOTAL de esta misma columna y multiplicarlo por 100, de este modo se obtendrá un </a:t>
          </a:r>
          <a:r>
            <a:rPr lang="es-CO" sz="2100" b="1" kern="1200" dirty="0">
              <a:solidFill>
                <a:schemeClr val="tx1"/>
              </a:solidFill>
            </a:rPr>
            <a:t>peso relativo </a:t>
          </a:r>
          <a:r>
            <a:rPr lang="es-CO" sz="2100" kern="1200" dirty="0">
              <a:solidFill>
                <a:schemeClr val="tx1"/>
              </a:solidFill>
            </a:rPr>
            <a:t>(porcentaje). </a:t>
          </a:r>
        </a:p>
      </dsp:txBody>
      <dsp:txXfrm>
        <a:off x="2250857" y="3856589"/>
        <a:ext cx="8817078" cy="946485"/>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A8F79-93B6-4F48-895D-A656FA14DFE0}">
      <dsp:nvSpPr>
        <dsp:cNvPr id="0" name=""/>
        <dsp:cNvSpPr/>
      </dsp:nvSpPr>
      <dsp:spPr>
        <a:xfrm>
          <a:off x="2737" y="0"/>
          <a:ext cx="2686689" cy="55272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b="1" kern="1200" dirty="0"/>
            <a:t>Consistencia:</a:t>
          </a:r>
          <a:endParaRPr lang="es-CO" sz="2800" kern="1200" dirty="0"/>
        </a:p>
      </dsp:txBody>
      <dsp:txXfrm>
        <a:off x="2737" y="0"/>
        <a:ext cx="2686689" cy="1658180"/>
      </dsp:txXfrm>
    </dsp:sp>
    <dsp:sp modelId="{E2F8CB77-26E8-224A-93C1-4B32854B0B70}">
      <dsp:nvSpPr>
        <dsp:cNvPr id="0" name=""/>
        <dsp:cNvSpPr/>
      </dsp:nvSpPr>
      <dsp:spPr>
        <a:xfrm>
          <a:off x="271406" y="1658180"/>
          <a:ext cx="2149351" cy="3592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s-CO" sz="1800" kern="1200" dirty="0"/>
            <a:t>Observación repetida de una asociación. Los resultados se reproducen (otras condiciones y por métodos diferentes) (Rothman Kenneth, 1987). </a:t>
          </a:r>
        </a:p>
      </dsp:txBody>
      <dsp:txXfrm>
        <a:off x="334358" y="1721132"/>
        <a:ext cx="2023447" cy="3466819"/>
      </dsp:txXfrm>
    </dsp:sp>
    <dsp:sp modelId="{46CC8838-727F-B44C-823B-6C1B034E8780}">
      <dsp:nvSpPr>
        <dsp:cNvPr id="0" name=""/>
        <dsp:cNvSpPr/>
      </dsp:nvSpPr>
      <dsp:spPr>
        <a:xfrm>
          <a:off x="2890929" y="0"/>
          <a:ext cx="2686689" cy="55272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b="1" kern="1200" dirty="0"/>
            <a:t>Fuerza:</a:t>
          </a:r>
          <a:endParaRPr lang="es-CO" sz="2800" kern="1200" dirty="0"/>
        </a:p>
      </dsp:txBody>
      <dsp:txXfrm>
        <a:off x="2890929" y="0"/>
        <a:ext cx="2686689" cy="1658180"/>
      </dsp:txXfrm>
    </dsp:sp>
    <dsp:sp modelId="{32F0DEB3-6F05-3344-86A6-18653CAF19F1}">
      <dsp:nvSpPr>
        <dsp:cNvPr id="0" name=""/>
        <dsp:cNvSpPr/>
      </dsp:nvSpPr>
      <dsp:spPr>
        <a:xfrm>
          <a:off x="3159598" y="1658180"/>
          <a:ext cx="2149351" cy="3592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s-CO" sz="1600" kern="1200" dirty="0"/>
            <a:t>Expresión de la disparidad entre la frecuencia con la que un factor se encuentra en la enfermedad y aquella otra con que aparece dicho factor en ausencia de enfermedad. Las asociaciones fuertes es mas probable que sean causales que las débiles (sesgos no detectados</a:t>
          </a:r>
          <a:r>
            <a:rPr lang="es-CO" sz="1800" kern="1200" dirty="0"/>
            <a:t>).</a:t>
          </a:r>
          <a:r>
            <a:rPr lang="es-CO" sz="1600" kern="1200" dirty="0"/>
            <a:t> </a:t>
          </a:r>
        </a:p>
      </dsp:txBody>
      <dsp:txXfrm>
        <a:off x="3222550" y="1721132"/>
        <a:ext cx="2023447" cy="3466819"/>
      </dsp:txXfrm>
    </dsp:sp>
    <dsp:sp modelId="{69E3D65B-C689-F347-A38E-05CFEED0B197}">
      <dsp:nvSpPr>
        <dsp:cNvPr id="0" name=""/>
        <dsp:cNvSpPr/>
      </dsp:nvSpPr>
      <dsp:spPr>
        <a:xfrm>
          <a:off x="5779120" y="0"/>
          <a:ext cx="2686689" cy="55272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b="1" kern="1200" dirty="0"/>
            <a:t>Relación temporal:</a:t>
          </a:r>
          <a:endParaRPr lang="es-CO" sz="2800" kern="1200" dirty="0"/>
        </a:p>
      </dsp:txBody>
      <dsp:txXfrm>
        <a:off x="5779120" y="0"/>
        <a:ext cx="2686689" cy="1658180"/>
      </dsp:txXfrm>
    </dsp:sp>
    <dsp:sp modelId="{AA760CB7-C95A-7F4A-B7A4-DE66793EAE6D}">
      <dsp:nvSpPr>
        <dsp:cNvPr id="0" name=""/>
        <dsp:cNvSpPr/>
      </dsp:nvSpPr>
      <dsp:spPr>
        <a:xfrm>
          <a:off x="6047789" y="1658180"/>
          <a:ext cx="2149351" cy="3592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CO" sz="2400" kern="1200" dirty="0"/>
            <a:t>La exposición a una causa supuesta ha de preceder siempre a sus consecuencias, y nunca al revés.. </a:t>
          </a:r>
        </a:p>
      </dsp:txBody>
      <dsp:txXfrm>
        <a:off x="6110741" y="1721132"/>
        <a:ext cx="2023447" cy="3466819"/>
      </dsp:txXfrm>
    </dsp:sp>
    <dsp:sp modelId="{B33C95F9-ED3E-0B48-8AA6-66AB3865CCFD}">
      <dsp:nvSpPr>
        <dsp:cNvPr id="0" name=""/>
        <dsp:cNvSpPr/>
      </dsp:nvSpPr>
      <dsp:spPr>
        <a:xfrm>
          <a:off x="8667312" y="0"/>
          <a:ext cx="2686689" cy="55272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b="1" kern="1200" dirty="0"/>
            <a:t>Plausibilidad biológica:</a:t>
          </a:r>
          <a:endParaRPr lang="es-CO" sz="2800" kern="1200" dirty="0"/>
        </a:p>
      </dsp:txBody>
      <dsp:txXfrm>
        <a:off x="8667312" y="0"/>
        <a:ext cx="2686689" cy="1658180"/>
      </dsp:txXfrm>
    </dsp:sp>
    <dsp:sp modelId="{A9E8DBAD-1C4B-C043-A464-8DFD29A0C3CB}">
      <dsp:nvSpPr>
        <dsp:cNvPr id="0" name=""/>
        <dsp:cNvSpPr/>
      </dsp:nvSpPr>
      <dsp:spPr>
        <a:xfrm>
          <a:off x="8935981" y="1658180"/>
          <a:ext cx="2149351" cy="3592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s-CO" sz="2000" kern="1200" dirty="0"/>
            <a:t>La asociación debe deseablemente ser afín con las ideas actuales en una perspectiva biológica (dar cabida al nuevo conocimiento).</a:t>
          </a:r>
        </a:p>
      </dsp:txBody>
      <dsp:txXfrm>
        <a:off x="8998933" y="1721132"/>
        <a:ext cx="2023447" cy="3466819"/>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DF5C1-6E2E-1645-B877-56DAF07C6A98}">
      <dsp:nvSpPr>
        <dsp:cNvPr id="0" name=""/>
        <dsp:cNvSpPr/>
      </dsp:nvSpPr>
      <dsp:spPr>
        <a:xfrm rot="10800000">
          <a:off x="2083640" y="0"/>
          <a:ext cx="6147889" cy="214044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3878" tIns="110490" rIns="206248" bIns="110490" numCol="1" spcCol="1270" anchor="ctr" anchorCtr="0">
          <a:noAutofit/>
        </a:bodyPr>
        <a:lstStyle/>
        <a:p>
          <a:pPr lvl="0" algn="ctr" defTabSz="1289050">
            <a:lnSpc>
              <a:spcPct val="90000"/>
            </a:lnSpc>
            <a:spcBef>
              <a:spcPct val="0"/>
            </a:spcBef>
            <a:spcAft>
              <a:spcPct val="35000"/>
            </a:spcAft>
          </a:pPr>
          <a:r>
            <a:rPr lang="es-CO" sz="2900" kern="1200" dirty="0"/>
            <a:t>Responsable : Médico Especialista en Seguridad y Salud en el Trabajo con Licencia Vigente.</a:t>
          </a:r>
        </a:p>
      </dsp:txBody>
      <dsp:txXfrm rot="10800000">
        <a:off x="2618752" y="0"/>
        <a:ext cx="5612777" cy="2140448"/>
      </dsp:txXfrm>
    </dsp:sp>
    <dsp:sp modelId="{E35C93AB-56A0-544F-806D-23B021274231}">
      <dsp:nvSpPr>
        <dsp:cNvPr id="0" name=""/>
        <dsp:cNvSpPr/>
      </dsp:nvSpPr>
      <dsp:spPr>
        <a:xfrm>
          <a:off x="1013416" y="0"/>
          <a:ext cx="2140448" cy="214044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07F12-E709-CE4E-B2DF-3CCC24DA87D1}">
      <dsp:nvSpPr>
        <dsp:cNvPr id="0" name=""/>
        <dsp:cNvSpPr/>
      </dsp:nvSpPr>
      <dsp:spPr>
        <a:xfrm>
          <a:off x="-6677073" y="-1021039"/>
          <a:ext cx="7946958" cy="7946958"/>
        </a:xfrm>
        <a:prstGeom prst="blockArc">
          <a:avLst>
            <a:gd name="adj1" fmla="val 18900000"/>
            <a:gd name="adj2" fmla="val 2700000"/>
            <a:gd name="adj3" fmla="val 272"/>
          </a:avLst>
        </a:pr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B6B483-6576-3B45-ADCA-1122F04FA8A0}">
      <dsp:nvSpPr>
        <dsp:cNvPr id="0" name=""/>
        <dsp:cNvSpPr/>
      </dsp:nvSpPr>
      <dsp:spPr>
        <a:xfrm>
          <a:off x="554646" y="368936"/>
          <a:ext cx="9752866" cy="7383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062" tIns="43180" rIns="43180" bIns="43180" numCol="1" spcCol="1270" anchor="ctr" anchorCtr="0">
          <a:noAutofit/>
        </a:bodyPr>
        <a:lstStyle/>
        <a:p>
          <a:pPr lvl="0" algn="l" defTabSz="755650">
            <a:lnSpc>
              <a:spcPct val="90000"/>
            </a:lnSpc>
            <a:spcBef>
              <a:spcPct val="0"/>
            </a:spcBef>
            <a:spcAft>
              <a:spcPct val="35000"/>
            </a:spcAft>
          </a:pPr>
          <a:r>
            <a:rPr lang="es-CO" sz="1700" kern="1200">
              <a:solidFill>
                <a:schemeClr val="tx1"/>
              </a:solidFill>
            </a:rPr>
            <a:t>g) Articular la atención brindada, plan terapéutico, IT, conceptos del Programa de Rehabilitación Integral adelantado con el asegurador correspondiente.</a:t>
          </a:r>
        </a:p>
      </dsp:txBody>
      <dsp:txXfrm>
        <a:off x="554646" y="368936"/>
        <a:ext cx="9752866" cy="738346"/>
      </dsp:txXfrm>
    </dsp:sp>
    <dsp:sp modelId="{6AC2BFE8-916A-D94F-9945-FE499F62E55A}">
      <dsp:nvSpPr>
        <dsp:cNvPr id="0" name=""/>
        <dsp:cNvSpPr/>
      </dsp:nvSpPr>
      <dsp:spPr>
        <a:xfrm>
          <a:off x="93180" y="276643"/>
          <a:ext cx="922932" cy="92293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4F8BD1-CCBA-364F-9121-EA403F01E7BD}">
      <dsp:nvSpPr>
        <dsp:cNvPr id="0" name=""/>
        <dsp:cNvSpPr/>
      </dsp:nvSpPr>
      <dsp:spPr>
        <a:xfrm>
          <a:off x="1083723" y="1476101"/>
          <a:ext cx="9223789" cy="738346"/>
        </a:xfrm>
        <a:prstGeom prst="rect">
          <a:avLst/>
        </a:prstGeom>
        <a:solidFill>
          <a:schemeClr val="accent5">
            <a:hueOff val="-5330780"/>
            <a:satOff val="3030"/>
            <a:lumOff val="-25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062" tIns="43180" rIns="43180" bIns="43180" numCol="1" spcCol="1270" anchor="ctr" anchorCtr="0">
          <a:noAutofit/>
        </a:bodyPr>
        <a:lstStyle/>
        <a:p>
          <a:pPr lvl="0" algn="l" defTabSz="755650">
            <a:lnSpc>
              <a:spcPct val="90000"/>
            </a:lnSpc>
            <a:spcBef>
              <a:spcPct val="0"/>
            </a:spcBef>
            <a:spcAft>
              <a:spcPct val="35000"/>
            </a:spcAft>
          </a:pPr>
          <a:r>
            <a:rPr lang="es-CO" sz="1700" kern="1200">
              <a:solidFill>
                <a:schemeClr val="tx1"/>
              </a:solidFill>
            </a:rPr>
            <a:t>h) Establecer las recomendaciones o restricciones laborales hasta reincorporación laboral del trabajador, al terminar el proceso de rehabilitación: EMO.</a:t>
          </a:r>
        </a:p>
      </dsp:txBody>
      <dsp:txXfrm>
        <a:off x="1083723" y="1476101"/>
        <a:ext cx="9223789" cy="738346"/>
      </dsp:txXfrm>
    </dsp:sp>
    <dsp:sp modelId="{5E4A304E-F807-0F47-8824-F1449EA8F438}">
      <dsp:nvSpPr>
        <dsp:cNvPr id="0" name=""/>
        <dsp:cNvSpPr/>
      </dsp:nvSpPr>
      <dsp:spPr>
        <a:xfrm>
          <a:off x="622257" y="1383808"/>
          <a:ext cx="922932" cy="922932"/>
        </a:xfrm>
        <a:prstGeom prst="ellipse">
          <a:avLst/>
        </a:prstGeom>
        <a:solidFill>
          <a:schemeClr val="lt1">
            <a:hueOff val="0"/>
            <a:satOff val="0"/>
            <a:lumOff val="0"/>
            <a:alphaOff val="0"/>
          </a:schemeClr>
        </a:solidFill>
        <a:ln w="12700" cap="flat" cmpd="sng" algn="ctr">
          <a:solidFill>
            <a:schemeClr val="accent5">
              <a:hueOff val="-5330780"/>
              <a:satOff val="3030"/>
              <a:lumOff val="-2500"/>
              <a:alphaOff val="0"/>
            </a:schemeClr>
          </a:solidFill>
          <a:prstDash val="solid"/>
        </a:ln>
        <a:effectLst/>
      </dsp:spPr>
      <dsp:style>
        <a:lnRef idx="2">
          <a:scrgbClr r="0" g="0" b="0"/>
        </a:lnRef>
        <a:fillRef idx="1">
          <a:scrgbClr r="0" g="0" b="0"/>
        </a:fillRef>
        <a:effectRef idx="0">
          <a:scrgbClr r="0" g="0" b="0"/>
        </a:effectRef>
        <a:fontRef idx="minor"/>
      </dsp:style>
    </dsp:sp>
    <dsp:sp modelId="{E4399141-7EBB-D645-8C74-5923271F3A1C}">
      <dsp:nvSpPr>
        <dsp:cNvPr id="0" name=""/>
        <dsp:cNvSpPr/>
      </dsp:nvSpPr>
      <dsp:spPr>
        <a:xfrm>
          <a:off x="1246108" y="2583266"/>
          <a:ext cx="9061405" cy="738346"/>
        </a:xfrm>
        <a:prstGeom prst="rect">
          <a:avLst/>
        </a:prstGeom>
        <a:solidFill>
          <a:schemeClr val="accent5">
            <a:hueOff val="-10661560"/>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062" tIns="43180" rIns="43180" bIns="43180" numCol="1" spcCol="1270" anchor="ctr" anchorCtr="0">
          <a:noAutofit/>
        </a:bodyPr>
        <a:lstStyle/>
        <a:p>
          <a:pPr lvl="0" algn="l" defTabSz="755650">
            <a:lnSpc>
              <a:spcPct val="90000"/>
            </a:lnSpc>
            <a:spcBef>
              <a:spcPct val="0"/>
            </a:spcBef>
            <a:spcAft>
              <a:spcPct val="35000"/>
            </a:spcAft>
          </a:pPr>
          <a:r>
            <a:rPr lang="es-CO" sz="1700" kern="1200">
              <a:solidFill>
                <a:schemeClr val="tx1"/>
              </a:solidFill>
            </a:rPr>
            <a:t>i) Capacitar al talento humano</a:t>
          </a:r>
        </a:p>
      </dsp:txBody>
      <dsp:txXfrm>
        <a:off x="1246108" y="2583266"/>
        <a:ext cx="9061405" cy="738346"/>
      </dsp:txXfrm>
    </dsp:sp>
    <dsp:sp modelId="{94E674AA-EEE4-084B-9B40-F4B137572FA6}">
      <dsp:nvSpPr>
        <dsp:cNvPr id="0" name=""/>
        <dsp:cNvSpPr/>
      </dsp:nvSpPr>
      <dsp:spPr>
        <a:xfrm>
          <a:off x="784641" y="2490973"/>
          <a:ext cx="922932" cy="922932"/>
        </a:xfrm>
        <a:prstGeom prst="ellipse">
          <a:avLst/>
        </a:prstGeom>
        <a:solidFill>
          <a:schemeClr val="lt1">
            <a:hueOff val="0"/>
            <a:satOff val="0"/>
            <a:lumOff val="0"/>
            <a:alphaOff val="0"/>
          </a:schemeClr>
        </a:solidFill>
        <a:ln w="12700" cap="flat" cmpd="sng" algn="ctr">
          <a:solidFill>
            <a:schemeClr val="accent5">
              <a:hueOff val="-10661560"/>
              <a:satOff val="6060"/>
              <a:lumOff val="-5000"/>
              <a:alphaOff val="0"/>
            </a:schemeClr>
          </a:solidFill>
          <a:prstDash val="solid"/>
        </a:ln>
        <a:effectLst/>
      </dsp:spPr>
      <dsp:style>
        <a:lnRef idx="2">
          <a:scrgbClr r="0" g="0" b="0"/>
        </a:lnRef>
        <a:fillRef idx="1">
          <a:scrgbClr r="0" g="0" b="0"/>
        </a:fillRef>
        <a:effectRef idx="0">
          <a:scrgbClr r="0" g="0" b="0"/>
        </a:effectRef>
        <a:fontRef idx="minor"/>
      </dsp:style>
    </dsp:sp>
    <dsp:sp modelId="{C1543267-098D-094A-BD82-6AFC5D833C27}">
      <dsp:nvSpPr>
        <dsp:cNvPr id="0" name=""/>
        <dsp:cNvSpPr/>
      </dsp:nvSpPr>
      <dsp:spPr>
        <a:xfrm>
          <a:off x="1083723" y="3690431"/>
          <a:ext cx="9223789" cy="738346"/>
        </a:xfrm>
        <a:prstGeom prst="rect">
          <a:avLst/>
        </a:prstGeom>
        <a:solidFill>
          <a:schemeClr val="accent5">
            <a:hueOff val="-15992340"/>
            <a:satOff val="9089"/>
            <a:lumOff val="-75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062" tIns="43180" rIns="43180" bIns="43180" numCol="1" spcCol="1270" anchor="ctr" anchorCtr="0">
          <a:noAutofit/>
        </a:bodyPr>
        <a:lstStyle/>
        <a:p>
          <a:pPr lvl="0" algn="l" defTabSz="755650">
            <a:lnSpc>
              <a:spcPct val="90000"/>
            </a:lnSpc>
            <a:spcBef>
              <a:spcPct val="0"/>
            </a:spcBef>
            <a:spcAft>
              <a:spcPct val="35000"/>
            </a:spcAft>
          </a:pPr>
          <a:r>
            <a:rPr lang="es-CO" sz="1700" kern="1200">
              <a:solidFill>
                <a:schemeClr val="tx1"/>
              </a:solidFill>
            </a:rPr>
            <a:t>j) Notificar al asegurador los casos de deserción, inasistencia o incumplimiento por parte del trabajador al plan.</a:t>
          </a:r>
        </a:p>
      </dsp:txBody>
      <dsp:txXfrm>
        <a:off x="1083723" y="3690431"/>
        <a:ext cx="9223789" cy="738346"/>
      </dsp:txXfrm>
    </dsp:sp>
    <dsp:sp modelId="{7BCE9BB1-AA86-5E40-B6AA-E1CBC22DC9A7}">
      <dsp:nvSpPr>
        <dsp:cNvPr id="0" name=""/>
        <dsp:cNvSpPr/>
      </dsp:nvSpPr>
      <dsp:spPr>
        <a:xfrm>
          <a:off x="622257" y="3598138"/>
          <a:ext cx="922932" cy="922932"/>
        </a:xfrm>
        <a:prstGeom prst="ellipse">
          <a:avLst/>
        </a:prstGeom>
        <a:solidFill>
          <a:schemeClr val="lt1">
            <a:hueOff val="0"/>
            <a:satOff val="0"/>
            <a:lumOff val="0"/>
            <a:alphaOff val="0"/>
          </a:schemeClr>
        </a:solidFill>
        <a:ln w="12700" cap="flat" cmpd="sng" algn="ctr">
          <a:solidFill>
            <a:schemeClr val="accent5">
              <a:hueOff val="-15992340"/>
              <a:satOff val="9089"/>
              <a:lumOff val="-7500"/>
              <a:alphaOff val="0"/>
            </a:schemeClr>
          </a:solidFill>
          <a:prstDash val="solid"/>
        </a:ln>
        <a:effectLst/>
      </dsp:spPr>
      <dsp:style>
        <a:lnRef idx="2">
          <a:scrgbClr r="0" g="0" b="0"/>
        </a:lnRef>
        <a:fillRef idx="1">
          <a:scrgbClr r="0" g="0" b="0"/>
        </a:fillRef>
        <a:effectRef idx="0">
          <a:scrgbClr r="0" g="0" b="0"/>
        </a:effectRef>
        <a:fontRef idx="minor"/>
      </dsp:style>
    </dsp:sp>
    <dsp:sp modelId="{71411D8F-C314-004B-8EAD-996007751703}">
      <dsp:nvSpPr>
        <dsp:cNvPr id="0" name=""/>
        <dsp:cNvSpPr/>
      </dsp:nvSpPr>
      <dsp:spPr>
        <a:xfrm>
          <a:off x="554646" y="4797596"/>
          <a:ext cx="9752866" cy="738346"/>
        </a:xfrm>
        <a:prstGeom prst="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062" tIns="43180" rIns="43180" bIns="43180" numCol="1" spcCol="1270" anchor="ctr" anchorCtr="0">
          <a:noAutofit/>
        </a:bodyPr>
        <a:lstStyle/>
        <a:p>
          <a:pPr lvl="0" algn="l" defTabSz="755650">
            <a:lnSpc>
              <a:spcPct val="90000"/>
            </a:lnSpc>
            <a:spcBef>
              <a:spcPct val="0"/>
            </a:spcBef>
            <a:spcAft>
              <a:spcPct val="35000"/>
            </a:spcAft>
          </a:pPr>
          <a:r>
            <a:rPr lang="es-CO" sz="1700" kern="1200">
              <a:solidFill>
                <a:schemeClr val="tx1"/>
              </a:solidFill>
            </a:rPr>
            <a:t>k) Capacitación, asesoría, entrenamiento, asistencia técnica e implementar el Programa de Rehabilitación Integral.</a:t>
          </a:r>
        </a:p>
      </dsp:txBody>
      <dsp:txXfrm>
        <a:off x="554646" y="4797596"/>
        <a:ext cx="9752866" cy="738346"/>
      </dsp:txXfrm>
    </dsp:sp>
    <dsp:sp modelId="{3D39BFD3-DD62-DC4F-B570-56F8ACBCF2BF}">
      <dsp:nvSpPr>
        <dsp:cNvPr id="0" name=""/>
        <dsp:cNvSpPr/>
      </dsp:nvSpPr>
      <dsp:spPr>
        <a:xfrm>
          <a:off x="93180" y="4705303"/>
          <a:ext cx="922932" cy="922932"/>
        </a:xfrm>
        <a:prstGeom prst="ellipse">
          <a:avLst/>
        </a:prstGeom>
        <a:solidFill>
          <a:schemeClr val="lt1">
            <a:hueOff val="0"/>
            <a:satOff val="0"/>
            <a:lumOff val="0"/>
            <a:alphaOff val="0"/>
          </a:schemeClr>
        </a:solidFill>
        <a:ln w="12700" cap="flat" cmpd="sng" algn="ctr">
          <a:solidFill>
            <a:schemeClr val="accent5">
              <a:hueOff val="-21323121"/>
              <a:satOff val="12119"/>
              <a:lumOff val="-1000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12BA0-1186-8D45-819E-E2A9EFB6DF37}">
      <dsp:nvSpPr>
        <dsp:cNvPr id="0" name=""/>
        <dsp:cNvSpPr/>
      </dsp:nvSpPr>
      <dsp:spPr>
        <a:xfrm>
          <a:off x="918967" y="0"/>
          <a:ext cx="5972499" cy="5972499"/>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76971-9D93-1147-8D2F-97A01D4889AF}">
      <dsp:nvSpPr>
        <dsp:cNvPr id="0" name=""/>
        <dsp:cNvSpPr/>
      </dsp:nvSpPr>
      <dsp:spPr>
        <a:xfrm>
          <a:off x="1006822" y="600457"/>
          <a:ext cx="9678912" cy="706901"/>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kern="1200" dirty="0"/>
            <a:t>a) Gestionar el Programa de RHB integral para la R l y O.</a:t>
          </a:r>
        </a:p>
      </dsp:txBody>
      <dsp:txXfrm>
        <a:off x="1041330" y="634965"/>
        <a:ext cx="9609896" cy="637885"/>
      </dsp:txXfrm>
    </dsp:sp>
    <dsp:sp modelId="{570A0944-4F74-8D46-AE97-F3A5CEB2964A}">
      <dsp:nvSpPr>
        <dsp:cNvPr id="0" name=""/>
        <dsp:cNvSpPr/>
      </dsp:nvSpPr>
      <dsp:spPr>
        <a:xfrm>
          <a:off x="1006822" y="1395721"/>
          <a:ext cx="9678912" cy="706901"/>
        </a:xfrm>
        <a:prstGeom prst="roundRect">
          <a:avLst/>
        </a:prstGeom>
        <a:solidFill>
          <a:schemeClr val="lt1">
            <a:alpha val="90000"/>
            <a:hueOff val="0"/>
            <a:satOff val="0"/>
            <a:lumOff val="0"/>
            <a:alphaOff val="0"/>
          </a:schemeClr>
        </a:solidFill>
        <a:ln w="12700" cap="flat" cmpd="sng" algn="ctr">
          <a:solidFill>
            <a:schemeClr val="accent5">
              <a:hueOff val="-4264624"/>
              <a:satOff val="2424"/>
              <a:lumOff val="-2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kern="1200" dirty="0"/>
            <a:t>b) Acatar las obligaciones establecidas en el manual.</a:t>
          </a:r>
        </a:p>
      </dsp:txBody>
      <dsp:txXfrm>
        <a:off x="1041330" y="1430229"/>
        <a:ext cx="9609896" cy="637885"/>
      </dsp:txXfrm>
    </dsp:sp>
    <dsp:sp modelId="{A07F2069-5686-DF40-B868-CCD39C418D08}">
      <dsp:nvSpPr>
        <dsp:cNvPr id="0" name=""/>
        <dsp:cNvSpPr/>
      </dsp:nvSpPr>
      <dsp:spPr>
        <a:xfrm>
          <a:off x="1006822" y="2190985"/>
          <a:ext cx="9678912" cy="706901"/>
        </a:xfrm>
        <a:prstGeom prst="roundRect">
          <a:avLst/>
        </a:prstGeom>
        <a:solidFill>
          <a:schemeClr val="lt1">
            <a:alpha val="90000"/>
            <a:hueOff val="0"/>
            <a:satOff val="0"/>
            <a:lumOff val="0"/>
            <a:alphaOff val="0"/>
          </a:schemeClr>
        </a:solidFill>
        <a:ln w="12700" cap="flat" cmpd="sng" algn="ctr">
          <a:solidFill>
            <a:schemeClr val="accent5">
              <a:hueOff val="-8529249"/>
              <a:satOff val="4848"/>
              <a:lumOff val="-4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kern="1200" dirty="0"/>
            <a:t>c) Garantizar la oportuna la participación de los trabajadores.</a:t>
          </a:r>
        </a:p>
      </dsp:txBody>
      <dsp:txXfrm>
        <a:off x="1041330" y="2225493"/>
        <a:ext cx="9609896" cy="637885"/>
      </dsp:txXfrm>
    </dsp:sp>
    <dsp:sp modelId="{1DB8F75C-98B3-C943-B649-E2B43308DEC5}">
      <dsp:nvSpPr>
        <dsp:cNvPr id="0" name=""/>
        <dsp:cNvSpPr/>
      </dsp:nvSpPr>
      <dsp:spPr>
        <a:xfrm>
          <a:off x="1006822" y="2986249"/>
          <a:ext cx="9678912" cy="706901"/>
        </a:xfrm>
        <a:prstGeom prst="roundRect">
          <a:avLst/>
        </a:prstGeom>
        <a:solidFill>
          <a:schemeClr val="lt1">
            <a:alpha val="90000"/>
            <a:hueOff val="0"/>
            <a:satOff val="0"/>
            <a:lumOff val="0"/>
            <a:alphaOff val="0"/>
          </a:schemeClr>
        </a:solidFill>
        <a:ln w="12700" cap="flat" cmpd="sng" algn="ctr">
          <a:solidFill>
            <a:schemeClr val="accent5">
              <a:hueOff val="-12793873"/>
              <a:satOff val="7271"/>
              <a:lumOff val="-6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kern="1200" dirty="0"/>
            <a:t>d) Informar al asegurador el cumplimiento de los compromisos. </a:t>
          </a:r>
        </a:p>
      </dsp:txBody>
      <dsp:txXfrm>
        <a:off x="1041330" y="3020757"/>
        <a:ext cx="9609896" cy="637885"/>
      </dsp:txXfrm>
    </dsp:sp>
    <dsp:sp modelId="{2CFE4686-AFB9-7943-872B-C6D52DC4BC12}">
      <dsp:nvSpPr>
        <dsp:cNvPr id="0" name=""/>
        <dsp:cNvSpPr/>
      </dsp:nvSpPr>
      <dsp:spPr>
        <a:xfrm>
          <a:off x="1006822" y="3781513"/>
          <a:ext cx="9678912" cy="706901"/>
        </a:xfrm>
        <a:prstGeom prst="roundRect">
          <a:avLst/>
        </a:prstGeom>
        <a:solidFill>
          <a:schemeClr val="lt1">
            <a:alpha val="90000"/>
            <a:hueOff val="0"/>
            <a:satOff val="0"/>
            <a:lumOff val="0"/>
            <a:alphaOff val="0"/>
          </a:schemeClr>
        </a:solidFill>
        <a:ln w="12700" cap="flat" cmpd="sng" algn="ctr">
          <a:solidFill>
            <a:schemeClr val="accent5">
              <a:hueOff val="-17058497"/>
              <a:satOff val="9695"/>
              <a:lumOff val="-8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a:t>e) Articular en los SVE el componente de RHB I seguimiento a los eventos de salud para identificar e intervenir tempranamente los FRO que afectan la funcionalidad y el funcionamiento.</a:t>
          </a:r>
        </a:p>
      </dsp:txBody>
      <dsp:txXfrm>
        <a:off x="1041330" y="3816021"/>
        <a:ext cx="9609896" cy="637885"/>
      </dsp:txXfrm>
    </dsp:sp>
    <dsp:sp modelId="{9431D5BC-EBAD-A846-BCAE-4EA6262BCA25}">
      <dsp:nvSpPr>
        <dsp:cNvPr id="0" name=""/>
        <dsp:cNvSpPr/>
      </dsp:nvSpPr>
      <dsp:spPr>
        <a:xfrm>
          <a:off x="1006822" y="4576777"/>
          <a:ext cx="9678912" cy="706901"/>
        </a:xfrm>
        <a:prstGeom prst="roundRect">
          <a:avLst/>
        </a:prstGeom>
        <a:solidFill>
          <a:schemeClr val="lt1">
            <a:alpha val="90000"/>
            <a:hueOff val="0"/>
            <a:satOff val="0"/>
            <a:lumOff val="0"/>
            <a:alphaOff val="0"/>
          </a:schemeClr>
        </a:solidFill>
        <a:ln w="12700" cap="flat" cmpd="sng" algn="ctr">
          <a:solidFill>
            <a:schemeClr val="accent5">
              <a:hueOff val="-21323121"/>
              <a:satOff val="12119"/>
              <a:lumOff val="-10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kern="1200" dirty="0"/>
            <a:t>f) Capacitación, asesoría, entrenamiento, asistencia técnica e implementar en el Programa, RV.</a:t>
          </a:r>
        </a:p>
      </dsp:txBody>
      <dsp:txXfrm>
        <a:off x="1041330" y="4611285"/>
        <a:ext cx="9609896" cy="63788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74DC3-C75C-FD4C-8603-E89BA8C3CDBD}">
      <dsp:nvSpPr>
        <dsp:cNvPr id="0" name=""/>
        <dsp:cNvSpPr/>
      </dsp:nvSpPr>
      <dsp:spPr>
        <a:xfrm>
          <a:off x="1192769" y="55484"/>
          <a:ext cx="7492236" cy="5656638"/>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E1AC8D-5719-2D45-B582-2FFCB199FC79}">
      <dsp:nvSpPr>
        <dsp:cNvPr id="0" name=""/>
        <dsp:cNvSpPr/>
      </dsp:nvSpPr>
      <dsp:spPr>
        <a:xfrm>
          <a:off x="2854230" y="579858"/>
          <a:ext cx="7918258" cy="682650"/>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dirty="0">
              <a:solidFill>
                <a:schemeClr val="tx1"/>
              </a:solidFill>
            </a:rPr>
            <a:t>g) Aportar el detalle de cargos y funciones / WR siniestrado con el fin de dirigir las recomendaciones emitidas Del MD T en su rehabilitación funcional.</a:t>
          </a:r>
        </a:p>
      </dsp:txBody>
      <dsp:txXfrm>
        <a:off x="2887554" y="613182"/>
        <a:ext cx="7851610" cy="616002"/>
      </dsp:txXfrm>
    </dsp:sp>
    <dsp:sp modelId="{D996C377-AEB8-F646-995A-64A660B27E5D}">
      <dsp:nvSpPr>
        <dsp:cNvPr id="0" name=""/>
        <dsp:cNvSpPr/>
      </dsp:nvSpPr>
      <dsp:spPr>
        <a:xfrm>
          <a:off x="2854230" y="1347840"/>
          <a:ext cx="7918258" cy="682650"/>
        </a:xfrm>
        <a:prstGeom prst="roundRect">
          <a:avLst/>
        </a:prstGeom>
        <a:solidFill>
          <a:schemeClr val="lt1">
            <a:alpha val="90000"/>
            <a:hueOff val="0"/>
            <a:satOff val="0"/>
            <a:lumOff val="0"/>
            <a:alphaOff val="0"/>
          </a:schemeClr>
        </a:solidFill>
        <a:ln w="12700" cap="flat" cmpd="sng" algn="ctr">
          <a:solidFill>
            <a:schemeClr val="accent5">
              <a:hueOff val="-4264624"/>
              <a:satOff val="2424"/>
              <a:lumOff val="-2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dirty="0">
              <a:solidFill>
                <a:schemeClr val="tx1"/>
              </a:solidFill>
            </a:rPr>
            <a:t>h) Atender las recomendaciones o restricciones laborales de reintegro laboral; termina el proceso de RHB / 10 días, el trabajador debe ser objeto de las EMO propias del SGSST (Resolución 2346 de 2007).</a:t>
          </a:r>
        </a:p>
      </dsp:txBody>
      <dsp:txXfrm>
        <a:off x="2887554" y="1381164"/>
        <a:ext cx="7851610" cy="616002"/>
      </dsp:txXfrm>
    </dsp:sp>
    <dsp:sp modelId="{1C4F2539-4731-2C49-9DBD-AD4A1FE7D137}">
      <dsp:nvSpPr>
        <dsp:cNvPr id="0" name=""/>
        <dsp:cNvSpPr/>
      </dsp:nvSpPr>
      <dsp:spPr>
        <a:xfrm>
          <a:off x="2854230" y="2115821"/>
          <a:ext cx="7918258" cy="682650"/>
        </a:xfrm>
        <a:prstGeom prst="roundRect">
          <a:avLst/>
        </a:prstGeom>
        <a:solidFill>
          <a:schemeClr val="lt1">
            <a:alpha val="90000"/>
            <a:hueOff val="0"/>
            <a:satOff val="0"/>
            <a:lumOff val="0"/>
            <a:alphaOff val="0"/>
          </a:schemeClr>
        </a:solidFill>
        <a:ln w="12700" cap="flat" cmpd="sng" algn="ctr">
          <a:solidFill>
            <a:schemeClr val="accent5">
              <a:hueOff val="-8529249"/>
              <a:satOff val="4848"/>
              <a:lumOff val="-4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dirty="0">
              <a:solidFill>
                <a:schemeClr val="tx1"/>
              </a:solidFill>
            </a:rPr>
            <a:t>i) Ubicar al trabajador atendiendo las recomendaciones o restricciones (Md T y/o el Programa de RI y RO y L) cargo compatible con sus capacidades y aptitudes (movimientos de personal necesarios).</a:t>
          </a:r>
        </a:p>
      </dsp:txBody>
      <dsp:txXfrm>
        <a:off x="2887554" y="2149145"/>
        <a:ext cx="7851610" cy="616002"/>
      </dsp:txXfrm>
    </dsp:sp>
    <dsp:sp modelId="{70D3858F-B4E3-3D4F-B537-2023D8C3D614}">
      <dsp:nvSpPr>
        <dsp:cNvPr id="0" name=""/>
        <dsp:cNvSpPr/>
      </dsp:nvSpPr>
      <dsp:spPr>
        <a:xfrm>
          <a:off x="2854230" y="2883803"/>
          <a:ext cx="7918258" cy="682650"/>
        </a:xfrm>
        <a:prstGeom prst="roundRect">
          <a:avLst/>
        </a:prstGeom>
        <a:solidFill>
          <a:schemeClr val="lt1">
            <a:alpha val="90000"/>
            <a:hueOff val="0"/>
            <a:satOff val="0"/>
            <a:lumOff val="0"/>
            <a:alphaOff val="0"/>
          </a:schemeClr>
        </a:solidFill>
        <a:ln w="12700" cap="flat" cmpd="sng" algn="ctr">
          <a:solidFill>
            <a:schemeClr val="accent5">
              <a:hueOff val="-12793873"/>
              <a:satOff val="7271"/>
              <a:lumOff val="-6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dirty="0">
              <a:solidFill>
                <a:schemeClr val="tx1"/>
              </a:solidFill>
            </a:rPr>
            <a:t>j) Es responsable sobre las acciones de reconversión de mano de obra.</a:t>
          </a:r>
        </a:p>
      </dsp:txBody>
      <dsp:txXfrm>
        <a:off x="2887554" y="2917127"/>
        <a:ext cx="7851610" cy="616002"/>
      </dsp:txXfrm>
    </dsp:sp>
    <dsp:sp modelId="{D63E27C3-0C77-1D40-B26F-54BE2549D192}">
      <dsp:nvSpPr>
        <dsp:cNvPr id="0" name=""/>
        <dsp:cNvSpPr/>
      </dsp:nvSpPr>
      <dsp:spPr>
        <a:xfrm>
          <a:off x="2854230" y="3651785"/>
          <a:ext cx="7918258" cy="682650"/>
        </a:xfrm>
        <a:prstGeom prst="roundRect">
          <a:avLst/>
        </a:prstGeom>
        <a:solidFill>
          <a:schemeClr val="lt1">
            <a:alpha val="90000"/>
            <a:hueOff val="0"/>
            <a:satOff val="0"/>
            <a:lumOff val="0"/>
            <a:alphaOff val="0"/>
          </a:schemeClr>
        </a:solidFill>
        <a:ln w="12700" cap="flat" cmpd="sng" algn="ctr">
          <a:solidFill>
            <a:schemeClr val="accent5">
              <a:hueOff val="-17058497"/>
              <a:satOff val="9695"/>
              <a:lumOff val="-8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dirty="0">
              <a:solidFill>
                <a:schemeClr val="tx1"/>
              </a:solidFill>
            </a:rPr>
            <a:t>k) Permitir y facilitar al trabajador su participación en los programas necesarios para lograr su recuperación funcional.</a:t>
          </a:r>
        </a:p>
      </dsp:txBody>
      <dsp:txXfrm>
        <a:off x="2887554" y="3685109"/>
        <a:ext cx="7851610" cy="616002"/>
      </dsp:txXfrm>
    </dsp:sp>
    <dsp:sp modelId="{ED045981-B8C1-E94E-8CBB-766ECEE1D853}">
      <dsp:nvSpPr>
        <dsp:cNvPr id="0" name=""/>
        <dsp:cNvSpPr/>
      </dsp:nvSpPr>
      <dsp:spPr>
        <a:xfrm>
          <a:off x="2854230" y="4419766"/>
          <a:ext cx="7918258" cy="682650"/>
        </a:xfrm>
        <a:prstGeom prst="roundRect">
          <a:avLst/>
        </a:prstGeom>
        <a:solidFill>
          <a:schemeClr val="lt1">
            <a:alpha val="90000"/>
            <a:hueOff val="0"/>
            <a:satOff val="0"/>
            <a:lumOff val="0"/>
            <a:alphaOff val="0"/>
          </a:schemeClr>
        </a:solidFill>
        <a:ln w="12700" cap="flat" cmpd="sng" algn="ctr">
          <a:solidFill>
            <a:schemeClr val="accent5">
              <a:hueOff val="-21323121"/>
              <a:satOff val="12119"/>
              <a:lumOff val="-10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a:solidFill>
                <a:schemeClr val="tx1"/>
              </a:solidFill>
            </a:rPr>
            <a:t>l) Realizar los EPT para el desarrollo del Programa de RI y RO y L, así mismo, llevar un historial de los estudios realizados.</a:t>
          </a:r>
        </a:p>
      </dsp:txBody>
      <dsp:txXfrm>
        <a:off x="2887554" y="4453090"/>
        <a:ext cx="7851610" cy="616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F52BF-756F-8647-9BA5-2E456BA5B43C}">
      <dsp:nvSpPr>
        <dsp:cNvPr id="0" name=""/>
        <dsp:cNvSpPr/>
      </dsp:nvSpPr>
      <dsp:spPr>
        <a:xfrm>
          <a:off x="891120" y="0"/>
          <a:ext cx="4014002" cy="267599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C67179-7DBE-2D43-B3BE-95C9531A700C}">
      <dsp:nvSpPr>
        <dsp:cNvPr id="0" name=""/>
        <dsp:cNvSpPr/>
      </dsp:nvSpPr>
      <dsp:spPr>
        <a:xfrm>
          <a:off x="5072720" y="2843326"/>
          <a:ext cx="5686850" cy="3512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CO" sz="2600" kern="1200" dirty="0">
              <a:effectLst/>
              <a:latin typeface="Arial" panose="020B0604020202020204" pitchFamily="34" charset="0"/>
              <a:ea typeface="Times New Roman" panose="02020603050405020304" pitchFamily="18" charset="0"/>
              <a:cs typeface="Times New Roman" panose="02020603050405020304" pitchFamily="18" charset="0"/>
            </a:rPr>
            <a:t>Empleadores y contratantes no puedan cumplir las recomendaciones o restricciones, tienen la obligación de informar al </a:t>
          </a:r>
          <a:r>
            <a:rPr lang="es-CO" sz="2600" kern="1200" dirty="0" err="1">
              <a:effectLst/>
              <a:latin typeface="Arial" panose="020B0604020202020204" pitchFamily="34" charset="0"/>
              <a:ea typeface="Times New Roman" panose="02020603050405020304" pitchFamily="18" charset="0"/>
              <a:cs typeface="Times New Roman" panose="02020603050405020304" pitchFamily="18" charset="0"/>
            </a:rPr>
            <a:t>Wr</a:t>
          </a:r>
          <a:r>
            <a:rPr lang="es-CO" sz="2600" kern="1200" dirty="0">
              <a:effectLst/>
              <a:latin typeface="Arial" panose="020B0604020202020204" pitchFamily="34" charset="0"/>
              <a:ea typeface="Times New Roman" panose="02020603050405020304" pitchFamily="18" charset="0"/>
              <a:cs typeface="Times New Roman" panose="02020603050405020304" pitchFamily="18" charset="0"/>
            </a:rPr>
            <a:t>, a la ARL, con copia a la DTMT, las razones que impiden su cumplimiento y articular las acciones necesarias que permitan la orientación laboral y ocupacional del </a:t>
          </a:r>
          <a:r>
            <a:rPr lang="es-CO" sz="2600" kern="1200" dirty="0" err="1">
              <a:effectLst/>
              <a:latin typeface="Arial" panose="020B0604020202020204" pitchFamily="34" charset="0"/>
              <a:ea typeface="Times New Roman" panose="02020603050405020304" pitchFamily="18" charset="0"/>
              <a:cs typeface="Times New Roman" panose="02020603050405020304" pitchFamily="18" charset="0"/>
            </a:rPr>
            <a:t>Wr</a:t>
          </a:r>
          <a:r>
            <a:rPr lang="es-CO" sz="2600" kern="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s-MX" sz="2600" kern="1200" dirty="0"/>
        </a:p>
      </dsp:txBody>
      <dsp:txXfrm>
        <a:off x="5072720" y="2843326"/>
        <a:ext cx="5686850" cy="3512667"/>
      </dsp:txXfrm>
    </dsp:sp>
    <dsp:sp modelId="{2094B798-2B2F-534E-8D74-F6FB16A65AF7}">
      <dsp:nvSpPr>
        <dsp:cNvPr id="0" name=""/>
        <dsp:cNvSpPr/>
      </dsp:nvSpPr>
      <dsp:spPr>
        <a:xfrm>
          <a:off x="4570969" y="2342007"/>
          <a:ext cx="1365760" cy="136611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DA443-9855-C64F-88BC-FCA7220CD76F}">
      <dsp:nvSpPr>
        <dsp:cNvPr id="0" name=""/>
        <dsp:cNvSpPr/>
      </dsp:nvSpPr>
      <dsp:spPr>
        <a:xfrm rot="5400000">
          <a:off x="9934941" y="2342183"/>
          <a:ext cx="1366113" cy="13657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56FF90-28EB-DB4F-9525-D72CD2CB31B0}">
      <dsp:nvSpPr>
        <dsp:cNvPr id="0" name=""/>
        <dsp:cNvSpPr/>
      </dsp:nvSpPr>
      <dsp:spPr>
        <a:xfrm rot="16200000">
          <a:off x="4570793" y="5492063"/>
          <a:ext cx="1366113" cy="13657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270A97-A759-DB47-9092-0776A8C78167}">
      <dsp:nvSpPr>
        <dsp:cNvPr id="0" name=""/>
        <dsp:cNvSpPr/>
      </dsp:nvSpPr>
      <dsp:spPr>
        <a:xfrm rot="10800000">
          <a:off x="9935118" y="5491886"/>
          <a:ext cx="1365760" cy="136611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D26D7-45AB-C04B-8CB4-83A3D9B6D394}">
      <dsp:nvSpPr>
        <dsp:cNvPr id="0" name=""/>
        <dsp:cNvSpPr/>
      </dsp:nvSpPr>
      <dsp:spPr>
        <a:xfrm>
          <a:off x="23870" y="1830"/>
          <a:ext cx="2680671" cy="1846982"/>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3FEEE5-8DF0-B845-A721-D8E601BD85B7}">
      <dsp:nvSpPr>
        <dsp:cNvPr id="0" name=""/>
        <dsp:cNvSpPr/>
      </dsp:nvSpPr>
      <dsp:spPr>
        <a:xfrm>
          <a:off x="23870" y="1848812"/>
          <a:ext cx="2680671" cy="99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CO" sz="1600" kern="1200" dirty="0"/>
            <a:t>a) Comprometerse con las actividades establecidas en el Programa de RHB I para la RL y O y su autocuidado; participando con el cuidador o su familia / red de apoyo.</a:t>
          </a:r>
        </a:p>
      </dsp:txBody>
      <dsp:txXfrm>
        <a:off x="23870" y="1848812"/>
        <a:ext cx="2680671" cy="994529"/>
      </dsp:txXfrm>
    </dsp:sp>
    <dsp:sp modelId="{AD5EFAC0-827D-7C49-9602-A7D45CE4B2D6}">
      <dsp:nvSpPr>
        <dsp:cNvPr id="0" name=""/>
        <dsp:cNvSpPr/>
      </dsp:nvSpPr>
      <dsp:spPr>
        <a:xfrm>
          <a:off x="2972721" y="1830"/>
          <a:ext cx="2680671" cy="1846982"/>
        </a:xfrm>
        <a:prstGeom prst="round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394283-C410-944D-A568-A2ABB71C71A4}">
      <dsp:nvSpPr>
        <dsp:cNvPr id="0" name=""/>
        <dsp:cNvSpPr/>
      </dsp:nvSpPr>
      <dsp:spPr>
        <a:xfrm>
          <a:off x="2972721" y="1848812"/>
          <a:ext cx="2680671" cy="99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CO" sz="1600" kern="1200" dirty="0"/>
            <a:t>b) Aportar información veraz y oportuna sobre los </a:t>
          </a:r>
          <a:r>
            <a:rPr lang="es-CO" sz="1600" kern="1200" dirty="0" err="1"/>
            <a:t>Ant</a:t>
          </a:r>
          <a:r>
            <a:rPr lang="es-CO" sz="1600" kern="1200" dirty="0"/>
            <a:t>. Md, estado de salud, evolución y actividades extralaborales. </a:t>
          </a:r>
        </a:p>
      </dsp:txBody>
      <dsp:txXfrm>
        <a:off x="2972721" y="1848812"/>
        <a:ext cx="2680671" cy="994529"/>
      </dsp:txXfrm>
    </dsp:sp>
    <dsp:sp modelId="{FF906484-2437-584C-9D32-067F63BB34E6}">
      <dsp:nvSpPr>
        <dsp:cNvPr id="0" name=""/>
        <dsp:cNvSpPr/>
      </dsp:nvSpPr>
      <dsp:spPr>
        <a:xfrm>
          <a:off x="5921572" y="1830"/>
          <a:ext cx="2680671" cy="1846982"/>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1E5A1F-219C-1E4C-A67C-08703F4B0859}">
      <dsp:nvSpPr>
        <dsp:cNvPr id="0" name=""/>
        <dsp:cNvSpPr/>
      </dsp:nvSpPr>
      <dsp:spPr>
        <a:xfrm>
          <a:off x="5921572" y="1848812"/>
          <a:ext cx="2680671" cy="99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CO" sz="1600" kern="1200" dirty="0"/>
            <a:t>c) Aplicar las instrucciones, ambiente laboral / extralaboral.</a:t>
          </a:r>
        </a:p>
      </dsp:txBody>
      <dsp:txXfrm>
        <a:off x="5921572" y="1848812"/>
        <a:ext cx="2680671" cy="994529"/>
      </dsp:txXfrm>
    </dsp:sp>
    <dsp:sp modelId="{E6E60621-DA81-1A42-B502-3601FAB200FA}">
      <dsp:nvSpPr>
        <dsp:cNvPr id="0" name=""/>
        <dsp:cNvSpPr/>
      </dsp:nvSpPr>
      <dsp:spPr>
        <a:xfrm>
          <a:off x="8870423" y="1830"/>
          <a:ext cx="2680671" cy="1846982"/>
        </a:xfrm>
        <a:prstGeom prst="round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BFF343-7786-4B44-A999-34B736CA5459}">
      <dsp:nvSpPr>
        <dsp:cNvPr id="0" name=""/>
        <dsp:cNvSpPr/>
      </dsp:nvSpPr>
      <dsp:spPr>
        <a:xfrm>
          <a:off x="8870423" y="1848812"/>
          <a:ext cx="2680671" cy="99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CO" sz="1600" kern="1200" dirty="0"/>
            <a:t>d) Asistir a la capacitación, asesoría, entrenamiento, asistencia técnica</a:t>
          </a:r>
        </a:p>
      </dsp:txBody>
      <dsp:txXfrm>
        <a:off x="8870423" y="1848812"/>
        <a:ext cx="2680671" cy="994529"/>
      </dsp:txXfrm>
    </dsp:sp>
    <dsp:sp modelId="{EA229CFC-D779-014A-8F91-9DAF45644DBA}">
      <dsp:nvSpPr>
        <dsp:cNvPr id="0" name=""/>
        <dsp:cNvSpPr/>
      </dsp:nvSpPr>
      <dsp:spPr>
        <a:xfrm>
          <a:off x="4447147" y="3111409"/>
          <a:ext cx="2680671" cy="1846982"/>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478237-E187-7949-8C5B-92B2EF0409D2}">
      <dsp:nvSpPr>
        <dsp:cNvPr id="0" name=""/>
        <dsp:cNvSpPr/>
      </dsp:nvSpPr>
      <dsp:spPr>
        <a:xfrm>
          <a:off x="2216091" y="4958391"/>
          <a:ext cx="7142782" cy="99452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CO" sz="1600" kern="1200" dirty="0"/>
            <a:t>e) Utilizar las IT y/o recomendaciones médicas conforme al Programa de RI para la RL y O, sin exponer su salud, dar uso indebido a dichas IT, laboral en otra empresa o actividad, realizar actividades deportivas o recreativas, paseos o viajes que afecten su salud e incumplan el Programa de RI para la RL y O.</a:t>
          </a:r>
        </a:p>
      </dsp:txBody>
      <dsp:txXfrm>
        <a:off x="2216091" y="4958391"/>
        <a:ext cx="7142782" cy="99452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B731F-71EA-4744-9EC8-E7A404324172}">
      <dsp:nvSpPr>
        <dsp:cNvPr id="0" name=""/>
        <dsp:cNvSpPr/>
      </dsp:nvSpPr>
      <dsp:spPr>
        <a:xfrm>
          <a:off x="2019541" y="0"/>
          <a:ext cx="3387426" cy="225827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5D394A-2F9D-B84E-8672-52462051D9DF}">
      <dsp:nvSpPr>
        <dsp:cNvPr id="0" name=""/>
        <dsp:cNvSpPr/>
      </dsp:nvSpPr>
      <dsp:spPr>
        <a:xfrm>
          <a:off x="5548403" y="2399490"/>
          <a:ext cx="4799146" cy="2964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dirty="0">
              <a:solidFill>
                <a:schemeClr val="tx1"/>
              </a:solidFill>
            </a:rPr>
            <a:t>Estas contingencias son afectaciones de la salud, </a:t>
          </a:r>
        </a:p>
        <a:p>
          <a:pPr lvl="0" algn="l" defTabSz="800100">
            <a:lnSpc>
              <a:spcPct val="90000"/>
            </a:lnSpc>
            <a:spcBef>
              <a:spcPct val="0"/>
            </a:spcBef>
            <a:spcAft>
              <a:spcPct val="35000"/>
            </a:spcAft>
          </a:pPr>
          <a:r>
            <a:rPr lang="es-CO" sz="1800" kern="1200" dirty="0">
              <a:solidFill>
                <a:schemeClr val="tx1"/>
              </a:solidFill>
            </a:rPr>
            <a:t>Por las tendencias TI se han aumentado la enfermedad mental. </a:t>
          </a:r>
        </a:p>
        <a:p>
          <a:pPr lvl="0" algn="l" defTabSz="800100">
            <a:lnSpc>
              <a:spcPct val="90000"/>
            </a:lnSpc>
            <a:spcBef>
              <a:spcPct val="0"/>
            </a:spcBef>
            <a:spcAft>
              <a:spcPct val="35000"/>
            </a:spcAft>
          </a:pPr>
          <a:r>
            <a:rPr lang="es-CO" sz="1800" kern="1200" dirty="0">
              <a:solidFill>
                <a:schemeClr val="tx1"/>
              </a:solidFill>
            </a:rPr>
            <a:t>Disminuyen la productividad. </a:t>
          </a:r>
        </a:p>
        <a:p>
          <a:pPr lvl="0" algn="l" defTabSz="800100">
            <a:lnSpc>
              <a:spcPct val="90000"/>
            </a:lnSpc>
            <a:spcBef>
              <a:spcPct val="0"/>
            </a:spcBef>
            <a:spcAft>
              <a:spcPct val="35000"/>
            </a:spcAft>
          </a:pPr>
          <a:r>
            <a:rPr lang="es-CO" sz="1800" kern="1200" dirty="0">
              <a:solidFill>
                <a:schemeClr val="tx1"/>
              </a:solidFill>
            </a:rPr>
            <a:t>ATEL afectan el ambiente laboral y la ausencia por enfermedad puede sobre cargar al personal  que queda en la empresa. </a:t>
          </a:r>
        </a:p>
        <a:p>
          <a:pPr lvl="0" algn="l" defTabSz="800100">
            <a:lnSpc>
              <a:spcPct val="90000"/>
            </a:lnSpc>
            <a:spcBef>
              <a:spcPct val="0"/>
            </a:spcBef>
            <a:spcAft>
              <a:spcPct val="35000"/>
            </a:spcAft>
          </a:pPr>
          <a:r>
            <a:rPr lang="es-CO" sz="1800" kern="1200" dirty="0">
              <a:solidFill>
                <a:schemeClr val="tx1"/>
              </a:solidFill>
            </a:rPr>
            <a:t>Afecta el ambiente de trabajo.</a:t>
          </a:r>
        </a:p>
      </dsp:txBody>
      <dsp:txXfrm>
        <a:off x="5548403" y="2399490"/>
        <a:ext cx="4799146" cy="2964348"/>
      </dsp:txXfrm>
    </dsp:sp>
    <dsp:sp modelId="{EA3E3300-BCDC-544A-AAB4-ED773FBEEFC8}">
      <dsp:nvSpPr>
        <dsp:cNvPr id="0" name=""/>
        <dsp:cNvSpPr/>
      </dsp:nvSpPr>
      <dsp:spPr>
        <a:xfrm>
          <a:off x="5124975" y="1976425"/>
          <a:ext cx="1152568" cy="1152866"/>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AF1EAB-113C-3F48-948B-E7F888A00E8A}">
      <dsp:nvSpPr>
        <dsp:cNvPr id="0" name=""/>
        <dsp:cNvSpPr/>
      </dsp:nvSpPr>
      <dsp:spPr>
        <a:xfrm rot="5400000">
          <a:off x="9651643" y="1976574"/>
          <a:ext cx="1152866" cy="1152568"/>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B5C1B9-9CDB-314C-9296-F680CB332347}">
      <dsp:nvSpPr>
        <dsp:cNvPr id="0" name=""/>
        <dsp:cNvSpPr/>
      </dsp:nvSpPr>
      <dsp:spPr>
        <a:xfrm rot="16200000">
          <a:off x="5124825" y="4634764"/>
          <a:ext cx="1152866" cy="1152568"/>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509F1-FA74-F844-9583-2C5B796CD046}">
      <dsp:nvSpPr>
        <dsp:cNvPr id="0" name=""/>
        <dsp:cNvSpPr/>
      </dsp:nvSpPr>
      <dsp:spPr>
        <a:xfrm rot="10800000">
          <a:off x="9651792" y="4634615"/>
          <a:ext cx="1152568" cy="1152866"/>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38DB4-0E27-A24E-851C-CCB92F402B8C}">
      <dsp:nvSpPr>
        <dsp:cNvPr id="0" name=""/>
        <dsp:cNvSpPr/>
      </dsp:nvSpPr>
      <dsp:spPr>
        <a:xfrm>
          <a:off x="2288131" y="0"/>
          <a:ext cx="2995187" cy="199678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12610A-9C56-CF49-90FD-F7CAD2AF828B}">
      <dsp:nvSpPr>
        <dsp:cNvPr id="0" name=""/>
        <dsp:cNvSpPr/>
      </dsp:nvSpPr>
      <dsp:spPr>
        <a:xfrm>
          <a:off x="5408377" y="2121646"/>
          <a:ext cx="4243440" cy="262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b="0" kern="1200" dirty="0">
              <a:solidFill>
                <a:schemeClr val="tx1"/>
              </a:solidFill>
            </a:rPr>
            <a:t>El </a:t>
          </a:r>
          <a:r>
            <a:rPr lang="es-CO" sz="2000" b="0" u="sng" kern="1200" dirty="0">
              <a:solidFill>
                <a:schemeClr val="tx1"/>
              </a:solidFill>
              <a:hlinkClick xmlns:r="http://schemas.openxmlformats.org/officeDocument/2006/relationships" r:id="rId2">
                <a:extLst>
                  <a:ext uri="{A12FA001-AC4F-418D-AE19-62706E023703}">
                    <ahyp:hlinkClr xmlns:ahyp="http://schemas.microsoft.com/office/drawing/2018/hyperlinkcolor" xmlns="" val="tx"/>
                  </a:ext>
                </a:extLst>
              </a:hlinkClick>
            </a:rPr>
            <a:t>ausentismo laboral</a:t>
          </a:r>
          <a:r>
            <a:rPr lang="es-CO" sz="2000" b="0" kern="1200" dirty="0">
              <a:solidFill>
                <a:schemeClr val="tx1"/>
              </a:solidFill>
            </a:rPr>
            <a:t> se puede definir como la ausencia de un colaborador de su puesto de trabajo durante la jornada laboral, sea justificada o injustificada. Ese abandono del puesto significa que no se encuentra produciendo para la empresa. </a:t>
          </a:r>
          <a:endParaRPr lang="es-CO" sz="2000" kern="1200" dirty="0">
            <a:solidFill>
              <a:schemeClr val="tx1"/>
            </a:solidFill>
          </a:endParaRPr>
        </a:p>
      </dsp:txBody>
      <dsp:txXfrm>
        <a:off x="5408377" y="2121646"/>
        <a:ext cx="4243440" cy="2621098"/>
      </dsp:txXfrm>
    </dsp:sp>
    <dsp:sp modelId="{33894F0C-734A-DC4D-A176-F38C82ADDDA4}">
      <dsp:nvSpPr>
        <dsp:cNvPr id="0" name=""/>
        <dsp:cNvSpPr/>
      </dsp:nvSpPr>
      <dsp:spPr>
        <a:xfrm>
          <a:off x="5033978" y="1747569"/>
          <a:ext cx="1019109" cy="1019372"/>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913A1D-DADF-1B40-A5AD-6F28BA42FF90}">
      <dsp:nvSpPr>
        <dsp:cNvPr id="0" name=""/>
        <dsp:cNvSpPr/>
      </dsp:nvSpPr>
      <dsp:spPr>
        <a:xfrm rot="5400000">
          <a:off x="9036492" y="1747701"/>
          <a:ext cx="1019372" cy="1019109"/>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D57030-0DCB-2F46-A7EC-F29C46C2591A}">
      <dsp:nvSpPr>
        <dsp:cNvPr id="0" name=""/>
        <dsp:cNvSpPr/>
      </dsp:nvSpPr>
      <dsp:spPr>
        <a:xfrm rot="16200000">
          <a:off x="5033847" y="4098092"/>
          <a:ext cx="1019372" cy="1019109"/>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218EB5-EF32-9B4B-AC00-E759FBD6203D}">
      <dsp:nvSpPr>
        <dsp:cNvPr id="0" name=""/>
        <dsp:cNvSpPr/>
      </dsp:nvSpPr>
      <dsp:spPr>
        <a:xfrm rot="10800000">
          <a:off x="9036623" y="4097961"/>
          <a:ext cx="1019109" cy="1019372"/>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5244A-2A4D-EE4D-AE6E-F3C75E1B769C}">
      <dsp:nvSpPr>
        <dsp:cNvPr id="0" name=""/>
        <dsp:cNvSpPr/>
      </dsp:nvSpPr>
      <dsp:spPr>
        <a:xfrm>
          <a:off x="1988233" y="0"/>
          <a:ext cx="3058977" cy="203931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3B19C9-8CFF-6949-A334-CB3B54CEBD37}">
      <dsp:nvSpPr>
        <dsp:cNvPr id="0" name=""/>
        <dsp:cNvSpPr/>
      </dsp:nvSpPr>
      <dsp:spPr>
        <a:xfrm>
          <a:off x="5174933" y="2166833"/>
          <a:ext cx="4333816" cy="2676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b="0" i="0" kern="1200" dirty="0">
              <a:solidFill>
                <a:schemeClr val="tx1"/>
              </a:solidFill>
            </a:rPr>
            <a:t>“Estar en su puesto de trabajo, pero sin estar”. </a:t>
          </a:r>
          <a:r>
            <a:rPr lang="es-CO" sz="2000" kern="1200" dirty="0">
              <a:solidFill>
                <a:schemeClr val="tx1"/>
              </a:solidFill>
            </a:rPr>
            <a:t>C</a:t>
          </a:r>
          <a:r>
            <a:rPr lang="es-CO" sz="2000" b="0" i="0" kern="1200" dirty="0">
              <a:solidFill>
                <a:schemeClr val="tx1"/>
              </a:solidFill>
            </a:rPr>
            <a:t>uerpo presente en el trabajo pero «de mente ausente». Acude a su puesto de trabajo, pero no es productivo. Dedica una parte de su tiempo a otros menesteres consultar sus redes sociales, el correo electrónico personal…</a:t>
          </a:r>
          <a:endParaRPr lang="es-CO" sz="2000" kern="1200" dirty="0">
            <a:solidFill>
              <a:schemeClr val="tx1"/>
            </a:solidFill>
          </a:endParaRPr>
        </a:p>
      </dsp:txBody>
      <dsp:txXfrm>
        <a:off x="5174933" y="2166833"/>
        <a:ext cx="4333816" cy="2676922"/>
      </dsp:txXfrm>
    </dsp:sp>
    <dsp:sp modelId="{745B9448-7A09-2341-9768-DED8086E90F7}">
      <dsp:nvSpPr>
        <dsp:cNvPr id="0" name=""/>
        <dsp:cNvSpPr/>
      </dsp:nvSpPr>
      <dsp:spPr>
        <a:xfrm>
          <a:off x="4792561" y="1784788"/>
          <a:ext cx="1040814" cy="104108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935FFB-7C62-A444-BDCA-CA47BAFDA77A}">
      <dsp:nvSpPr>
        <dsp:cNvPr id="0" name=""/>
        <dsp:cNvSpPr/>
      </dsp:nvSpPr>
      <dsp:spPr>
        <a:xfrm rot="5400000">
          <a:off x="8880319" y="1784923"/>
          <a:ext cx="1041083" cy="10408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9B6124-8C68-224F-B2B8-F4F32EDE943C}">
      <dsp:nvSpPr>
        <dsp:cNvPr id="0" name=""/>
        <dsp:cNvSpPr/>
      </dsp:nvSpPr>
      <dsp:spPr>
        <a:xfrm rot="16200000">
          <a:off x="4792426" y="4185373"/>
          <a:ext cx="1041083" cy="10408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59C16A-D2A8-C34B-9CF3-89AEAC00D3CF}">
      <dsp:nvSpPr>
        <dsp:cNvPr id="0" name=""/>
        <dsp:cNvSpPr/>
      </dsp:nvSpPr>
      <dsp:spPr>
        <a:xfrm rot="10800000">
          <a:off x="8880453" y="4185238"/>
          <a:ext cx="1040814" cy="104108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9277F-EF67-AB42-B61F-64C2ED0C86BA}">
      <dsp:nvSpPr>
        <dsp:cNvPr id="0" name=""/>
        <dsp:cNvSpPr/>
      </dsp:nvSpPr>
      <dsp:spPr>
        <a:xfrm>
          <a:off x="1740423" y="0"/>
          <a:ext cx="3531017" cy="235400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78EF9B-8B22-DE43-86CF-14B5EFA60A9E}">
      <dsp:nvSpPr>
        <dsp:cNvPr id="0" name=""/>
        <dsp:cNvSpPr/>
      </dsp:nvSpPr>
      <dsp:spPr>
        <a:xfrm>
          <a:off x="5418871" y="2501203"/>
          <a:ext cx="5002579" cy="3090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CO" sz="1700" b="0" i="0" kern="1200" dirty="0">
              <a:solidFill>
                <a:schemeClr val="tx1"/>
              </a:solidFill>
            </a:rPr>
            <a:t>Actitud de trabajo, el colaborador se limita cumplir solo con los deberes establecidos dentro de su labor, es decir, no da horas extras, ni asume responsabilidades que no le competen.</a:t>
          </a:r>
          <a:r>
            <a:rPr lang="es-CO" sz="1700" b="0" i="0" u="none" strike="noStrike" kern="1200" dirty="0">
              <a:solidFill>
                <a:schemeClr val="tx1"/>
              </a:solidFill>
              <a:effectLst/>
              <a:latin typeface="Roboto" panose="02000000000000000000" pitchFamily="2" charset="0"/>
            </a:rPr>
            <a:t> </a:t>
          </a:r>
        </a:p>
        <a:p>
          <a:pPr lvl="0" algn="ctr" defTabSz="755650">
            <a:lnSpc>
              <a:spcPct val="90000"/>
            </a:lnSpc>
            <a:spcBef>
              <a:spcPct val="0"/>
            </a:spcBef>
            <a:spcAft>
              <a:spcPct val="35000"/>
            </a:spcAft>
          </a:pPr>
          <a:r>
            <a:rPr lang="es-CO" sz="1700" b="0" i="0" u="none" strike="noStrike" kern="1200" dirty="0">
              <a:solidFill>
                <a:schemeClr val="tx1"/>
              </a:solidFill>
              <a:effectLst/>
              <a:latin typeface="Roboto" panose="02000000000000000000" pitchFamily="2" charset="0"/>
            </a:rPr>
            <a:t>Solicita </a:t>
          </a:r>
          <a:r>
            <a:rPr lang="es-CO" sz="1700" b="1" i="0" u="none" strike="noStrike" kern="1200" dirty="0">
              <a:solidFill>
                <a:schemeClr val="tx1"/>
              </a:solidFill>
              <a:effectLst/>
              <a:latin typeface="Roboto" panose="02000000000000000000" pitchFamily="2" charset="0"/>
            </a:rPr>
            <a:t>más incapacidades por problemas menores de salud</a:t>
          </a:r>
          <a:r>
            <a:rPr lang="es-CO" sz="1700" b="0" i="0" u="none" strike="noStrike" kern="1200" dirty="0">
              <a:solidFill>
                <a:schemeClr val="tx1"/>
              </a:solidFill>
              <a:effectLst/>
              <a:latin typeface="Roboto" panose="02000000000000000000" pitchFamily="2" charset="0"/>
            </a:rPr>
            <a:t>, </a:t>
          </a:r>
        </a:p>
        <a:p>
          <a:pPr lvl="0" algn="ctr" defTabSz="755650">
            <a:lnSpc>
              <a:spcPct val="90000"/>
            </a:lnSpc>
            <a:spcBef>
              <a:spcPct val="0"/>
            </a:spcBef>
            <a:spcAft>
              <a:spcPct val="35000"/>
            </a:spcAft>
          </a:pPr>
          <a:r>
            <a:rPr lang="es-CO" sz="1700" b="0" i="0" u="none" strike="noStrike" kern="1200" dirty="0">
              <a:solidFill>
                <a:schemeClr val="tx1"/>
              </a:solidFill>
              <a:effectLst/>
              <a:latin typeface="Roboto" panose="02000000000000000000" pitchFamily="2" charset="0"/>
            </a:rPr>
            <a:t>Desafección se manifiesta en </a:t>
          </a:r>
          <a:r>
            <a:rPr lang="es-CO" sz="1700" b="1" i="0" u="none" strike="noStrike" kern="1200" dirty="0">
              <a:solidFill>
                <a:schemeClr val="tx1"/>
              </a:solidFill>
              <a:effectLst/>
              <a:latin typeface="Roboto" panose="02000000000000000000" pitchFamily="2" charset="0"/>
            </a:rPr>
            <a:t>problemas de salud mental.</a:t>
          </a:r>
          <a:r>
            <a:rPr lang="es-CO" sz="1700" b="0" i="0" u="none" strike="noStrike" kern="1200" dirty="0">
              <a:solidFill>
                <a:schemeClr val="tx1"/>
              </a:solidFill>
              <a:effectLst/>
              <a:latin typeface="Roboto" panose="02000000000000000000" pitchFamily="2" charset="0"/>
            </a:rPr>
            <a:t> </a:t>
          </a:r>
        </a:p>
        <a:p>
          <a:pPr lvl="0" algn="ctr" defTabSz="755650">
            <a:lnSpc>
              <a:spcPct val="90000"/>
            </a:lnSpc>
            <a:spcBef>
              <a:spcPct val="0"/>
            </a:spcBef>
            <a:spcAft>
              <a:spcPct val="35000"/>
            </a:spcAft>
          </a:pPr>
          <a:r>
            <a:rPr lang="es-CO" sz="1700" kern="1200" dirty="0">
              <a:solidFill>
                <a:schemeClr val="tx1"/>
              </a:solidFill>
              <a:latin typeface="Roboto" panose="02000000000000000000" pitchFamily="2" charset="0"/>
            </a:rPr>
            <a:t> Incapacidades aumentaron 17% en los últimos 5 años en España</a:t>
          </a:r>
          <a:endParaRPr lang="es-MX" sz="1700" kern="1200" dirty="0">
            <a:solidFill>
              <a:schemeClr val="tx1"/>
            </a:solidFill>
          </a:endParaRPr>
        </a:p>
      </dsp:txBody>
      <dsp:txXfrm>
        <a:off x="5418871" y="2501203"/>
        <a:ext cx="5002579" cy="3090005"/>
      </dsp:txXfrm>
    </dsp:sp>
    <dsp:sp modelId="{DA083932-1757-9B4C-86D0-0F28C089AC04}">
      <dsp:nvSpPr>
        <dsp:cNvPr id="0" name=""/>
        <dsp:cNvSpPr/>
      </dsp:nvSpPr>
      <dsp:spPr>
        <a:xfrm>
          <a:off x="4977494" y="2060204"/>
          <a:ext cx="1201424" cy="1201735"/>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132C4F-540B-3C42-965F-DEDE530ACC9E}">
      <dsp:nvSpPr>
        <dsp:cNvPr id="0" name=""/>
        <dsp:cNvSpPr/>
      </dsp:nvSpPr>
      <dsp:spPr>
        <a:xfrm rot="5400000">
          <a:off x="9696045" y="2060360"/>
          <a:ext cx="1201735" cy="120142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5858E3-99DB-9E42-90DE-BD04025E54CB}">
      <dsp:nvSpPr>
        <dsp:cNvPr id="0" name=""/>
        <dsp:cNvSpPr/>
      </dsp:nvSpPr>
      <dsp:spPr>
        <a:xfrm rot="16200000">
          <a:off x="4977338" y="4831229"/>
          <a:ext cx="1201735" cy="120142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7EA75-D7EC-A943-B294-08EEABE428CA}">
      <dsp:nvSpPr>
        <dsp:cNvPr id="0" name=""/>
        <dsp:cNvSpPr/>
      </dsp:nvSpPr>
      <dsp:spPr>
        <a:xfrm rot="10800000">
          <a:off x="9696200" y="4831074"/>
          <a:ext cx="1201424" cy="1201735"/>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7CDCE-768B-4923-AF1E-58DCDE1EF459}">
      <dsp:nvSpPr>
        <dsp:cNvPr id="0" name=""/>
        <dsp:cNvSpPr/>
      </dsp:nvSpPr>
      <dsp:spPr>
        <a:xfrm>
          <a:off x="733131" y="0"/>
          <a:ext cx="10212627" cy="6382892"/>
        </a:xfrm>
        <a:prstGeom prst="swooshArrow">
          <a:avLst>
            <a:gd name="adj1" fmla="val 25000"/>
            <a:gd name="adj2" fmla="val 25000"/>
          </a:avLst>
        </a:prstGeom>
        <a:blipFill rotWithShape="0">
          <a:blip xmlns:r="http://schemas.openxmlformats.org/officeDocument/2006/relationships" r:embed="rId1">
            <a:duotone>
              <a:schemeClr val="accent2">
                <a:tint val="40000"/>
                <a:hueOff val="0"/>
                <a:satOff val="0"/>
                <a:lumOff val="0"/>
                <a:alphaOff val="0"/>
                <a:shade val="36000"/>
                <a:satMod val="120000"/>
              </a:schemeClr>
              <a:schemeClr val="accent2">
                <a:tint val="40000"/>
                <a:hueOff val="0"/>
                <a:satOff val="0"/>
                <a:lumOff val="0"/>
                <a:alphaOff val="0"/>
                <a:tint val="40000"/>
              </a:schemeClr>
            </a:duotone>
          </a:blip>
          <a:tile tx="0" ty="0" sx="60000" sy="59000" flip="none" algn="tl"/>
        </a:blip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FE1F751-84FF-419C-AF48-8BC4EB8C72AA}">
      <dsp:nvSpPr>
        <dsp:cNvPr id="0" name=""/>
        <dsp:cNvSpPr/>
      </dsp:nvSpPr>
      <dsp:spPr>
        <a:xfrm>
          <a:off x="1739075" y="4746318"/>
          <a:ext cx="234890" cy="234890"/>
        </a:xfrm>
        <a:prstGeom prst="ellipse">
          <a:avLst/>
        </a:prstGeom>
        <a:blipFill rotWithShape="0">
          <a:blip xmlns:r="http://schemas.openxmlformats.org/officeDocument/2006/relationships" r:embed="rId1">
            <a:duotone>
              <a:schemeClr val="lt1">
                <a:hueOff val="0"/>
                <a:satOff val="0"/>
                <a:lumOff val="0"/>
                <a:alphaOff val="0"/>
                <a:shade val="36000"/>
                <a:satMod val="120000"/>
              </a:schemeClr>
              <a:schemeClr val="lt1">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CED9853-405F-4848-8126-6B715DE50B26}">
      <dsp:nvSpPr>
        <dsp:cNvPr id="0" name=""/>
        <dsp:cNvSpPr/>
      </dsp:nvSpPr>
      <dsp:spPr>
        <a:xfrm>
          <a:off x="1856520" y="4863763"/>
          <a:ext cx="1337854" cy="151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64" tIns="0" rIns="0" bIns="0" numCol="1" spcCol="1270" anchor="t" anchorCtr="0">
          <a:noAutofit/>
        </a:bodyPr>
        <a:lstStyle/>
        <a:p>
          <a:pPr lvl="0" algn="l" defTabSz="711200">
            <a:lnSpc>
              <a:spcPct val="90000"/>
            </a:lnSpc>
            <a:spcBef>
              <a:spcPct val="0"/>
            </a:spcBef>
            <a:spcAft>
              <a:spcPct val="35000"/>
            </a:spcAft>
          </a:pPr>
          <a:r>
            <a:rPr lang="es-ES" sz="1600" kern="1200" dirty="0">
              <a:latin typeface="+mj-lt"/>
            </a:rPr>
            <a:t>Convención de Derechos de las Personas con Discapacidad</a:t>
          </a:r>
        </a:p>
      </dsp:txBody>
      <dsp:txXfrm>
        <a:off x="1856520" y="4863763"/>
        <a:ext cx="1337854" cy="1519128"/>
      </dsp:txXfrm>
    </dsp:sp>
    <dsp:sp modelId="{9D9497F8-9DB6-4AD4-B59C-0F453C20108C}">
      <dsp:nvSpPr>
        <dsp:cNvPr id="0" name=""/>
        <dsp:cNvSpPr/>
      </dsp:nvSpPr>
      <dsp:spPr>
        <a:xfrm>
          <a:off x="3010547" y="3524632"/>
          <a:ext cx="367654" cy="367654"/>
        </a:xfrm>
        <a:prstGeom prst="ellipse">
          <a:avLst/>
        </a:prstGeom>
        <a:blipFill rotWithShape="0">
          <a:blip xmlns:r="http://schemas.openxmlformats.org/officeDocument/2006/relationships" r:embed="rId1">
            <a:duotone>
              <a:schemeClr val="lt1">
                <a:hueOff val="0"/>
                <a:satOff val="0"/>
                <a:lumOff val="0"/>
                <a:alphaOff val="0"/>
                <a:shade val="36000"/>
                <a:satMod val="120000"/>
              </a:schemeClr>
              <a:schemeClr val="lt1">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B7B4709-8B24-4796-8DDE-FD4E62863700}">
      <dsp:nvSpPr>
        <dsp:cNvPr id="0" name=""/>
        <dsp:cNvSpPr/>
      </dsp:nvSpPr>
      <dsp:spPr>
        <a:xfrm>
          <a:off x="3194375" y="3708460"/>
          <a:ext cx="1695296" cy="2674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813" tIns="0" rIns="0" bIns="0" numCol="1" spcCol="1270" anchor="t" anchorCtr="0">
          <a:noAutofit/>
        </a:bodyPr>
        <a:lstStyle/>
        <a:p>
          <a:pPr lvl="0" algn="l" defTabSz="711200">
            <a:lnSpc>
              <a:spcPct val="90000"/>
            </a:lnSpc>
            <a:spcBef>
              <a:spcPct val="0"/>
            </a:spcBef>
            <a:spcAft>
              <a:spcPct val="35000"/>
            </a:spcAft>
          </a:pPr>
          <a:r>
            <a:rPr lang="es-ES" sz="1600" kern="1200" dirty="0">
              <a:latin typeface="+mj-lt"/>
            </a:rPr>
            <a:t>Ley 1346 de 2009</a:t>
          </a:r>
        </a:p>
      </dsp:txBody>
      <dsp:txXfrm>
        <a:off x="3194375" y="3708460"/>
        <a:ext cx="1695296" cy="2674431"/>
      </dsp:txXfrm>
    </dsp:sp>
    <dsp:sp modelId="{6EE41911-42EB-4EDB-96E2-C84DD09FF4E0}">
      <dsp:nvSpPr>
        <dsp:cNvPr id="0" name=""/>
        <dsp:cNvSpPr/>
      </dsp:nvSpPr>
      <dsp:spPr>
        <a:xfrm>
          <a:off x="4644568" y="2550603"/>
          <a:ext cx="490206" cy="490206"/>
        </a:xfrm>
        <a:prstGeom prst="ellipse">
          <a:avLst/>
        </a:prstGeom>
        <a:blipFill rotWithShape="0">
          <a:blip xmlns:r="http://schemas.openxmlformats.org/officeDocument/2006/relationships" r:embed="rId1">
            <a:duotone>
              <a:schemeClr val="lt1">
                <a:hueOff val="0"/>
                <a:satOff val="0"/>
                <a:lumOff val="0"/>
                <a:alphaOff val="0"/>
                <a:shade val="36000"/>
                <a:satMod val="120000"/>
              </a:schemeClr>
              <a:schemeClr val="lt1">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23F1C3D-7196-4B8E-8011-CCF21C48B9D4}">
      <dsp:nvSpPr>
        <dsp:cNvPr id="0" name=""/>
        <dsp:cNvSpPr/>
      </dsp:nvSpPr>
      <dsp:spPr>
        <a:xfrm>
          <a:off x="4889671" y="2795706"/>
          <a:ext cx="1971037" cy="3587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750" tIns="0" rIns="0" bIns="0" numCol="1" spcCol="1270" anchor="t" anchorCtr="0">
          <a:noAutofit/>
        </a:bodyPr>
        <a:lstStyle/>
        <a:p>
          <a:pPr lvl="0" algn="l" defTabSz="711200">
            <a:lnSpc>
              <a:spcPct val="90000"/>
            </a:lnSpc>
            <a:spcBef>
              <a:spcPct val="0"/>
            </a:spcBef>
            <a:spcAft>
              <a:spcPct val="35000"/>
            </a:spcAft>
          </a:pPr>
          <a:r>
            <a:rPr lang="es-ES" sz="1600" kern="1200" dirty="0">
              <a:latin typeface="+mj-lt"/>
            </a:rPr>
            <a:t>Convenio Hipólito </a:t>
          </a:r>
          <a:r>
            <a:rPr lang="es-ES" sz="1600" kern="1200" dirty="0" err="1">
              <a:latin typeface="+mj-lt"/>
            </a:rPr>
            <a:t>Unanue</a:t>
          </a:r>
          <a:r>
            <a:rPr lang="es-ES" sz="1600" kern="1200" dirty="0">
              <a:latin typeface="+mj-lt"/>
            </a:rPr>
            <a:t> ORAS-CONHU</a:t>
          </a:r>
        </a:p>
      </dsp:txBody>
      <dsp:txXfrm>
        <a:off x="4889671" y="2795706"/>
        <a:ext cx="1971037" cy="3587185"/>
      </dsp:txXfrm>
    </dsp:sp>
    <dsp:sp modelId="{377C0B79-DE56-41AC-9E3B-3E12B225F6CD}">
      <dsp:nvSpPr>
        <dsp:cNvPr id="0" name=""/>
        <dsp:cNvSpPr/>
      </dsp:nvSpPr>
      <dsp:spPr>
        <a:xfrm>
          <a:off x="6544116" y="1789762"/>
          <a:ext cx="633182" cy="633182"/>
        </a:xfrm>
        <a:prstGeom prst="ellipse">
          <a:avLst/>
        </a:prstGeom>
        <a:blipFill rotWithShape="0">
          <a:blip xmlns:r="http://schemas.openxmlformats.org/officeDocument/2006/relationships" r:embed="rId1">
            <a:duotone>
              <a:schemeClr val="lt1">
                <a:hueOff val="0"/>
                <a:satOff val="0"/>
                <a:lumOff val="0"/>
                <a:alphaOff val="0"/>
                <a:shade val="36000"/>
                <a:satMod val="120000"/>
              </a:schemeClr>
              <a:schemeClr val="lt1">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C927990-71C7-4B8B-A2F2-A2DD528B48CC}">
      <dsp:nvSpPr>
        <dsp:cNvPr id="0" name=""/>
        <dsp:cNvSpPr/>
      </dsp:nvSpPr>
      <dsp:spPr>
        <a:xfrm>
          <a:off x="6860708" y="2106354"/>
          <a:ext cx="2042525" cy="4276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510" tIns="0" rIns="0" bIns="0" numCol="1" spcCol="1270" anchor="t" anchorCtr="0">
          <a:noAutofit/>
        </a:bodyPr>
        <a:lstStyle/>
        <a:p>
          <a:pPr lvl="0" algn="l" defTabSz="711200">
            <a:lnSpc>
              <a:spcPct val="90000"/>
            </a:lnSpc>
            <a:spcBef>
              <a:spcPct val="0"/>
            </a:spcBef>
            <a:spcAft>
              <a:spcPct val="35000"/>
            </a:spcAft>
          </a:pPr>
          <a:r>
            <a:rPr lang="es-ES" sz="1600" kern="1200" dirty="0">
              <a:latin typeface="+mj-lt"/>
            </a:rPr>
            <a:t>Ley estatutaria 1618 de 2013. Art. 5</a:t>
          </a:r>
        </a:p>
      </dsp:txBody>
      <dsp:txXfrm>
        <a:off x="6860708" y="2106354"/>
        <a:ext cx="2042525" cy="4276537"/>
      </dsp:txXfrm>
    </dsp:sp>
    <dsp:sp modelId="{AA42EB14-8FF6-45D4-B068-F317D15920C3}">
      <dsp:nvSpPr>
        <dsp:cNvPr id="0" name=""/>
        <dsp:cNvSpPr/>
      </dsp:nvSpPr>
      <dsp:spPr>
        <a:xfrm>
          <a:off x="8499834" y="1281684"/>
          <a:ext cx="806797" cy="806797"/>
        </a:xfrm>
        <a:prstGeom prst="ellipse">
          <a:avLst/>
        </a:prstGeom>
        <a:blipFill rotWithShape="0">
          <a:blip xmlns:r="http://schemas.openxmlformats.org/officeDocument/2006/relationships" r:embed="rId1">
            <a:duotone>
              <a:schemeClr val="lt1">
                <a:hueOff val="0"/>
                <a:satOff val="0"/>
                <a:lumOff val="0"/>
                <a:alphaOff val="0"/>
                <a:shade val="36000"/>
                <a:satMod val="120000"/>
              </a:schemeClr>
              <a:schemeClr val="lt1">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F0D5D18-BC86-44CF-8A9C-18079A0A8EB4}">
      <dsp:nvSpPr>
        <dsp:cNvPr id="0" name=""/>
        <dsp:cNvSpPr/>
      </dsp:nvSpPr>
      <dsp:spPr>
        <a:xfrm>
          <a:off x="8903233" y="1685083"/>
          <a:ext cx="2042525" cy="4697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7505" tIns="0" rIns="0" bIns="0" numCol="1" spcCol="1270" anchor="t" anchorCtr="0">
          <a:noAutofit/>
        </a:bodyPr>
        <a:lstStyle/>
        <a:p>
          <a:pPr lvl="0" algn="l" defTabSz="711200">
            <a:lnSpc>
              <a:spcPct val="90000"/>
            </a:lnSpc>
            <a:spcBef>
              <a:spcPct val="0"/>
            </a:spcBef>
            <a:spcAft>
              <a:spcPct val="35000"/>
            </a:spcAft>
          </a:pPr>
          <a:r>
            <a:rPr lang="es-ES" sz="1600" kern="1200" dirty="0">
              <a:latin typeface="+mj-lt"/>
            </a:rPr>
            <a:t>Documento CONPES 166 de 2013</a:t>
          </a:r>
        </a:p>
      </dsp:txBody>
      <dsp:txXfrm>
        <a:off x="8903233" y="1685083"/>
        <a:ext cx="2042525" cy="469780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A30D7-7B95-5F45-94DC-A80EA69F196D}">
      <dsp:nvSpPr>
        <dsp:cNvPr id="0" name=""/>
        <dsp:cNvSpPr/>
      </dsp:nvSpPr>
      <dsp:spPr>
        <a:xfrm>
          <a:off x="1316477" y="0"/>
          <a:ext cx="3544070" cy="236270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8F2AE1-6F76-914E-8BB0-48EB4675CEA1}">
      <dsp:nvSpPr>
        <dsp:cNvPr id="0" name=""/>
        <dsp:cNvSpPr/>
      </dsp:nvSpPr>
      <dsp:spPr>
        <a:xfrm>
          <a:off x="5008524" y="2510449"/>
          <a:ext cx="5021073" cy="310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b="0" i="0" kern="1200" dirty="0">
              <a:solidFill>
                <a:schemeClr val="tx1"/>
              </a:solidFill>
            </a:rPr>
            <a:t>Procrastinar en el trabajo es el mal hábito o costumbre que tienen algunas personas de posponer ciertas actividades, tareas, ocupaciones y situaciones que deben atenderse con rapidez, reemplazándolas por otras con menos importancia, pero que le generan mayor agrado.</a:t>
          </a:r>
          <a:endParaRPr lang="es-CO" sz="2400" kern="1200" dirty="0">
            <a:solidFill>
              <a:schemeClr val="tx1"/>
            </a:solidFill>
          </a:endParaRPr>
        </a:p>
      </dsp:txBody>
      <dsp:txXfrm>
        <a:off x="5008524" y="2510449"/>
        <a:ext cx="5021073" cy="3101428"/>
      </dsp:txXfrm>
    </dsp:sp>
    <dsp:sp modelId="{FABE761E-3069-1844-84F0-0B36EDB0A5D8}">
      <dsp:nvSpPr>
        <dsp:cNvPr id="0" name=""/>
        <dsp:cNvSpPr/>
      </dsp:nvSpPr>
      <dsp:spPr>
        <a:xfrm>
          <a:off x="4565515" y="2067820"/>
          <a:ext cx="1205866" cy="1206178"/>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4DE0C9-7F36-044E-98D4-CAEF12D4840C}">
      <dsp:nvSpPr>
        <dsp:cNvPr id="0" name=""/>
        <dsp:cNvSpPr/>
      </dsp:nvSpPr>
      <dsp:spPr>
        <a:xfrm rot="5400000">
          <a:off x="9301509" y="2067976"/>
          <a:ext cx="1206178" cy="1205866"/>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76A72A-E50F-4D45-8152-D725379611C2}">
      <dsp:nvSpPr>
        <dsp:cNvPr id="0" name=""/>
        <dsp:cNvSpPr/>
      </dsp:nvSpPr>
      <dsp:spPr>
        <a:xfrm rot="16200000">
          <a:off x="4565359" y="4849089"/>
          <a:ext cx="1206178" cy="1205866"/>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D6B67C-2C53-EF46-AE0D-0A3707B5D69F}">
      <dsp:nvSpPr>
        <dsp:cNvPr id="0" name=""/>
        <dsp:cNvSpPr/>
      </dsp:nvSpPr>
      <dsp:spPr>
        <a:xfrm rot="10800000">
          <a:off x="9301665" y="4848933"/>
          <a:ext cx="1205866" cy="1206178"/>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EF41C-349B-054C-97FA-7C915C067750}">
      <dsp:nvSpPr>
        <dsp:cNvPr id="0" name=""/>
        <dsp:cNvSpPr/>
      </dsp:nvSpPr>
      <dsp:spPr>
        <a:xfrm>
          <a:off x="1553" y="0"/>
          <a:ext cx="2416550" cy="4521200"/>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6000"/>
                <a:satMod val="120000"/>
              </a:schemeClr>
              <a:schemeClr val="accent4">
                <a:hueOff val="0"/>
                <a:satOff val="0"/>
                <a:lumOff val="0"/>
                <a:alphaOff val="0"/>
                <a:tint val="40000"/>
              </a:schemeClr>
            </a:duotone>
          </a:blip>
          <a:tile tx="0" ty="0" sx="60000" sy="59000" flip="none" algn="tl"/>
        </a:blipFill>
        <a:ln>
          <a:noFill/>
        </a:ln>
        <a:effectLst>
          <a:softEdge rad="1270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a:solidFill>
                <a:schemeClr val="tx1"/>
              </a:solidFill>
            </a:rPr>
            <a:t>El trabajador no seguido el tratamiento, terapias, exámenes, controles o no cumple con las recomendaciones (30%).</a:t>
          </a:r>
        </a:p>
      </dsp:txBody>
      <dsp:txXfrm>
        <a:off x="1553" y="1808480"/>
        <a:ext cx="2416550" cy="1808480"/>
      </dsp:txXfrm>
    </dsp:sp>
    <dsp:sp modelId="{CE8C1802-CCBA-3746-A68F-7183AACDEBCD}">
      <dsp:nvSpPr>
        <dsp:cNvPr id="0" name=""/>
        <dsp:cNvSpPr/>
      </dsp:nvSpPr>
      <dsp:spPr>
        <a:xfrm>
          <a:off x="457048" y="271272"/>
          <a:ext cx="1505559" cy="1505559"/>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a:noFill/>
        </a:ln>
        <a:effectLst>
          <a:softEdge rad="12700"/>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44FDBFF-313B-404B-B4FC-215B92211615}">
      <dsp:nvSpPr>
        <dsp:cNvPr id="0" name=""/>
        <dsp:cNvSpPr/>
      </dsp:nvSpPr>
      <dsp:spPr>
        <a:xfrm>
          <a:off x="2490599" y="0"/>
          <a:ext cx="2416550" cy="4521200"/>
        </a:xfrm>
        <a:prstGeom prst="roundRect">
          <a:avLst>
            <a:gd name="adj" fmla="val 10000"/>
          </a:avLst>
        </a:prstGeom>
        <a:blipFill rotWithShape="0">
          <a:blip xmlns:r="http://schemas.openxmlformats.org/officeDocument/2006/relationships" r:embed="rId1">
            <a:duotone>
              <a:schemeClr val="accent4">
                <a:hueOff val="10211516"/>
                <a:satOff val="-11993"/>
                <a:lumOff val="4608"/>
                <a:alphaOff val="0"/>
                <a:shade val="36000"/>
                <a:satMod val="120000"/>
              </a:schemeClr>
              <a:schemeClr val="accent4">
                <a:hueOff val="10211516"/>
                <a:satOff val="-11993"/>
                <a:lumOff val="4608"/>
                <a:alphaOff val="0"/>
                <a:tint val="40000"/>
              </a:schemeClr>
            </a:duotone>
          </a:blip>
          <a:tile tx="0" ty="0" sx="60000" sy="59000" flip="none" algn="tl"/>
        </a:blipFill>
        <a:ln>
          <a:noFill/>
        </a:ln>
        <a:effectLst>
          <a:softEdge rad="1270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a:solidFill>
                <a:schemeClr val="tx1"/>
              </a:solidFill>
            </a:rPr>
            <a:t>No asistencia a valoraciones a exámenes o valoraciones para la Calificación PCL U ORIGEN</a:t>
          </a:r>
        </a:p>
      </dsp:txBody>
      <dsp:txXfrm>
        <a:off x="2490599" y="1808480"/>
        <a:ext cx="2416550" cy="1808480"/>
      </dsp:txXfrm>
    </dsp:sp>
    <dsp:sp modelId="{5A3954B4-E14C-BD47-94E8-E33CB3ADD9C5}">
      <dsp:nvSpPr>
        <dsp:cNvPr id="0" name=""/>
        <dsp:cNvSpPr/>
      </dsp:nvSpPr>
      <dsp:spPr>
        <a:xfrm>
          <a:off x="2946095" y="271272"/>
          <a:ext cx="1505559" cy="1505559"/>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a:noFill/>
        </a:ln>
        <a:effectLst>
          <a:softEdge rad="12700"/>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D6746CC-673F-2049-B349-B33ED6E6E5A7}">
      <dsp:nvSpPr>
        <dsp:cNvPr id="0" name=""/>
        <dsp:cNvSpPr/>
      </dsp:nvSpPr>
      <dsp:spPr>
        <a:xfrm>
          <a:off x="4979646" y="0"/>
          <a:ext cx="2416550" cy="4521200"/>
        </a:xfrm>
        <a:prstGeom prst="roundRect">
          <a:avLst>
            <a:gd name="adj" fmla="val 10000"/>
          </a:avLst>
        </a:prstGeom>
        <a:blipFill rotWithShape="0">
          <a:blip xmlns:r="http://schemas.openxmlformats.org/officeDocument/2006/relationships" r:embed="rId1">
            <a:duotone>
              <a:schemeClr val="accent4">
                <a:hueOff val="20423033"/>
                <a:satOff val="-23986"/>
                <a:lumOff val="9216"/>
                <a:alphaOff val="0"/>
                <a:shade val="36000"/>
                <a:satMod val="120000"/>
              </a:schemeClr>
              <a:schemeClr val="accent4">
                <a:hueOff val="20423033"/>
                <a:satOff val="-23986"/>
                <a:lumOff val="9216"/>
                <a:alphaOff val="0"/>
                <a:tint val="40000"/>
              </a:schemeClr>
            </a:duotone>
          </a:blip>
          <a:tile tx="0" ty="0" sx="60000" sy="59000" flip="none" algn="tl"/>
        </a:blipFill>
        <a:ln>
          <a:noFill/>
        </a:ln>
        <a:effectLst>
          <a:softEdge rad="1270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CO" sz="1800" kern="1200" dirty="0">
              <a:solidFill>
                <a:schemeClr val="tx1"/>
              </a:solidFill>
              <a:effectLst/>
            </a:rPr>
            <a:t>Doble cobro al SGSSI; busca el reconocimiento y pago de la incapacidad por la EPS o la EA y por la ARL por la misma causa, doble cobro al SGSSI</a:t>
          </a:r>
          <a:endParaRPr lang="es-ES" sz="1800" kern="1200" dirty="0">
            <a:solidFill>
              <a:schemeClr val="tx1"/>
            </a:solidFill>
          </a:endParaRPr>
        </a:p>
      </dsp:txBody>
      <dsp:txXfrm>
        <a:off x="4979646" y="1808480"/>
        <a:ext cx="2416550" cy="1808480"/>
      </dsp:txXfrm>
    </dsp:sp>
    <dsp:sp modelId="{1FD8C955-5F28-B447-A17C-BBCD86702324}">
      <dsp:nvSpPr>
        <dsp:cNvPr id="0" name=""/>
        <dsp:cNvSpPr/>
      </dsp:nvSpPr>
      <dsp:spPr>
        <a:xfrm>
          <a:off x="5435141" y="271272"/>
          <a:ext cx="1505559" cy="1505559"/>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66000" r="-66000"/>
          </a:stretch>
        </a:blipFill>
        <a:ln>
          <a:noFill/>
        </a:ln>
        <a:effectLst>
          <a:softEdge rad="12700"/>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BA0BB53-D6C3-174C-B250-E398A8105B15}">
      <dsp:nvSpPr>
        <dsp:cNvPr id="0" name=""/>
        <dsp:cNvSpPr/>
      </dsp:nvSpPr>
      <dsp:spPr>
        <a:xfrm>
          <a:off x="295909" y="3616959"/>
          <a:ext cx="6805930" cy="678179"/>
        </a:xfrm>
        <a:prstGeom prst="leftRightArrow">
          <a:avLst/>
        </a:prstGeom>
        <a:solidFill>
          <a:schemeClr val="accent4">
            <a:tint val="40000"/>
            <a:hueOff val="0"/>
            <a:satOff val="0"/>
            <a:lumOff val="0"/>
            <a:alphaOff val="0"/>
          </a:schemeClr>
        </a:solidFill>
        <a:ln>
          <a:noFill/>
        </a:ln>
        <a:effectLst>
          <a:outerShdw blurRad="50800" dist="19050" dir="5400000" algn="tl" rotWithShape="0">
            <a:srgbClr val="000000">
              <a:alpha val="60000"/>
            </a:srgbClr>
          </a:outerShdw>
          <a:softEdge rad="12700"/>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5DD21-7109-C446-B514-FB4E7A6B18B3}">
      <dsp:nvSpPr>
        <dsp:cNvPr id="0" name=""/>
        <dsp:cNvSpPr/>
      </dsp:nvSpPr>
      <dsp:spPr>
        <a:xfrm>
          <a:off x="0" y="0"/>
          <a:ext cx="2864854" cy="452116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CO" sz="1600" kern="1200" dirty="0">
              <a:solidFill>
                <a:schemeClr val="tx1"/>
              </a:solidFill>
              <a:effectLst/>
            </a:rPr>
            <a:t>Durante el tiempo de incapacidad el cotizante se encuentra emprendiendo una actividad alterna que le impide su recuperación. </a:t>
          </a:r>
          <a:endParaRPr lang="es-ES" sz="1600" kern="1200" dirty="0">
            <a:solidFill>
              <a:schemeClr val="tx1"/>
            </a:solidFill>
          </a:endParaRPr>
        </a:p>
      </dsp:txBody>
      <dsp:txXfrm>
        <a:off x="0" y="1808465"/>
        <a:ext cx="2864854" cy="1808465"/>
      </dsp:txXfrm>
    </dsp:sp>
    <dsp:sp modelId="{09048034-9913-754F-A349-D533C67CDB32}">
      <dsp:nvSpPr>
        <dsp:cNvPr id="0" name=""/>
        <dsp:cNvSpPr/>
      </dsp:nvSpPr>
      <dsp:spPr>
        <a:xfrm>
          <a:off x="679653" y="271269"/>
          <a:ext cx="1505547" cy="150554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29FBB-E2FB-4540-9135-EA52FB509DF0}">
      <dsp:nvSpPr>
        <dsp:cNvPr id="0" name=""/>
        <dsp:cNvSpPr/>
      </dsp:nvSpPr>
      <dsp:spPr>
        <a:xfrm>
          <a:off x="114594" y="3616931"/>
          <a:ext cx="2635665" cy="678174"/>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D8B61-119E-BB47-ABA4-A084EAAF7906}">
      <dsp:nvSpPr>
        <dsp:cNvPr id="0" name=""/>
        <dsp:cNvSpPr/>
      </dsp:nvSpPr>
      <dsp:spPr>
        <a:xfrm>
          <a:off x="0" y="0"/>
          <a:ext cx="1692214" cy="470058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a:solidFill>
                <a:schemeClr val="tx1"/>
              </a:solidFill>
            </a:rPr>
            <a:t>Detección de presunta alteración o posible fraude en la IT</a:t>
          </a:r>
        </a:p>
      </dsp:txBody>
      <dsp:txXfrm>
        <a:off x="0" y="1880234"/>
        <a:ext cx="1692214" cy="1880234"/>
      </dsp:txXfrm>
    </dsp:sp>
    <dsp:sp modelId="{99DA48F4-AD39-694F-AB2A-4E080B455D5F}">
      <dsp:nvSpPr>
        <dsp:cNvPr id="0" name=""/>
        <dsp:cNvSpPr/>
      </dsp:nvSpPr>
      <dsp:spPr>
        <a:xfrm>
          <a:off x="63459" y="282035"/>
          <a:ext cx="1565295" cy="15652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769650-8F83-8043-B57D-ACCBE9B16A65}">
      <dsp:nvSpPr>
        <dsp:cNvPr id="0" name=""/>
        <dsp:cNvSpPr/>
      </dsp:nvSpPr>
      <dsp:spPr>
        <a:xfrm>
          <a:off x="1742980" y="0"/>
          <a:ext cx="1692214" cy="4700587"/>
        </a:xfrm>
        <a:prstGeom prst="roundRect">
          <a:avLst>
            <a:gd name="adj" fmla="val 10000"/>
          </a:avLst>
        </a:prstGeom>
        <a:solidFill>
          <a:schemeClr val="accent4">
            <a:hueOff val="5105758"/>
            <a:satOff val="-5996"/>
            <a:lumOff val="230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CO" sz="1800" kern="1200" dirty="0">
              <a:solidFill>
                <a:schemeClr val="tx1"/>
              </a:solidFill>
              <a:effectLst/>
            </a:rPr>
            <a:t>                                                                                       -------------------------------Comisión por parte del usuario de actos o conductas presuntamente contrarias a la ley relacionadas con su estado de salud.</a:t>
          </a:r>
          <a:endParaRPr lang="es-ES" sz="1800" kern="1200" dirty="0">
            <a:solidFill>
              <a:schemeClr val="tx1"/>
            </a:solidFill>
          </a:endParaRPr>
        </a:p>
      </dsp:txBody>
      <dsp:txXfrm>
        <a:off x="1742980" y="1880234"/>
        <a:ext cx="1692214" cy="1880234"/>
      </dsp:txXfrm>
    </dsp:sp>
    <dsp:sp modelId="{1584A257-5CFE-CF4B-8FEC-B17B7785B04D}">
      <dsp:nvSpPr>
        <dsp:cNvPr id="0" name=""/>
        <dsp:cNvSpPr/>
      </dsp:nvSpPr>
      <dsp:spPr>
        <a:xfrm>
          <a:off x="1806440" y="282035"/>
          <a:ext cx="1565295" cy="15652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C2B705-8683-FF40-A82D-AB58452D5093}">
      <dsp:nvSpPr>
        <dsp:cNvPr id="0" name=""/>
        <dsp:cNvSpPr/>
      </dsp:nvSpPr>
      <dsp:spPr>
        <a:xfrm>
          <a:off x="3485961" y="0"/>
          <a:ext cx="1692214" cy="4700587"/>
        </a:xfrm>
        <a:prstGeom prst="roundRect">
          <a:avLst>
            <a:gd name="adj" fmla="val 10000"/>
          </a:avLst>
        </a:prstGeom>
        <a:solidFill>
          <a:schemeClr val="accent4">
            <a:hueOff val="10211516"/>
            <a:satOff val="-11993"/>
            <a:lumOff val="46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a:solidFill>
                <a:schemeClr val="tx1"/>
              </a:solidFill>
            </a:rPr>
            <a:t>Fraude al otorgar la certificación de la Incapacidad</a:t>
          </a:r>
          <a:r>
            <a:rPr lang="es-ES" sz="1400" kern="1200" dirty="0">
              <a:solidFill>
                <a:schemeClr val="tx1"/>
              </a:solidFill>
            </a:rPr>
            <a:t>.</a:t>
          </a:r>
        </a:p>
      </dsp:txBody>
      <dsp:txXfrm>
        <a:off x="3485961" y="1880234"/>
        <a:ext cx="1692214" cy="1880234"/>
      </dsp:txXfrm>
    </dsp:sp>
    <dsp:sp modelId="{AB7F44B2-712A-344A-B2CD-B6C7F37B5664}">
      <dsp:nvSpPr>
        <dsp:cNvPr id="0" name=""/>
        <dsp:cNvSpPr/>
      </dsp:nvSpPr>
      <dsp:spPr>
        <a:xfrm>
          <a:off x="3549421" y="282035"/>
          <a:ext cx="1565295" cy="15652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A73351-788E-664D-9504-B6FB113A56E8}">
      <dsp:nvSpPr>
        <dsp:cNvPr id="0" name=""/>
        <dsp:cNvSpPr/>
      </dsp:nvSpPr>
      <dsp:spPr>
        <a:xfrm>
          <a:off x="5228942" y="0"/>
          <a:ext cx="1692214" cy="4700587"/>
        </a:xfrm>
        <a:prstGeom prst="roundRect">
          <a:avLst>
            <a:gd name="adj" fmla="val 10000"/>
          </a:avLst>
        </a:prstGeom>
        <a:solidFill>
          <a:schemeClr val="accent4">
            <a:hueOff val="15317274"/>
            <a:satOff val="-17989"/>
            <a:lumOff val="69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a:solidFill>
                <a:schemeClr val="tx1"/>
              </a:solidFill>
            </a:rPr>
            <a:t>Cobros con Datos Falsos.</a:t>
          </a:r>
        </a:p>
      </dsp:txBody>
      <dsp:txXfrm>
        <a:off x="5228942" y="1880234"/>
        <a:ext cx="1692214" cy="1880234"/>
      </dsp:txXfrm>
    </dsp:sp>
    <dsp:sp modelId="{2905675A-958D-4B4C-9359-FBDA9F37D590}">
      <dsp:nvSpPr>
        <dsp:cNvPr id="0" name=""/>
        <dsp:cNvSpPr/>
      </dsp:nvSpPr>
      <dsp:spPr>
        <a:xfrm>
          <a:off x="5292402" y="282035"/>
          <a:ext cx="1565295" cy="15652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024FE-7338-EC42-A889-601694DD62FD}">
      <dsp:nvSpPr>
        <dsp:cNvPr id="0" name=""/>
        <dsp:cNvSpPr/>
      </dsp:nvSpPr>
      <dsp:spPr>
        <a:xfrm>
          <a:off x="6971923" y="0"/>
          <a:ext cx="1692214" cy="4700587"/>
        </a:xfrm>
        <a:prstGeom prst="roundRect">
          <a:avLst>
            <a:gd name="adj" fmla="val 10000"/>
          </a:avLst>
        </a:prstGeom>
        <a:solidFill>
          <a:schemeClr val="accent4">
            <a:hueOff val="20423033"/>
            <a:satOff val="-23986"/>
            <a:lumOff val="9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CO" sz="1800" kern="1200" dirty="0">
              <a:solidFill>
                <a:schemeClr val="tx1"/>
              </a:solidFill>
            </a:rPr>
            <a:t>Agresión al personal médico o amenazas para generación de IT por parte del personal médico cuando el mismo no considera pertinente</a:t>
          </a:r>
          <a:endParaRPr lang="es-ES" sz="1800" kern="1200" dirty="0">
            <a:solidFill>
              <a:schemeClr val="tx1"/>
            </a:solidFill>
          </a:endParaRPr>
        </a:p>
      </dsp:txBody>
      <dsp:txXfrm>
        <a:off x="6971923" y="1880234"/>
        <a:ext cx="1692214" cy="1880234"/>
      </dsp:txXfrm>
    </dsp:sp>
    <dsp:sp modelId="{D3BEB227-75A3-274D-B0DA-45D4067C8FD0}">
      <dsp:nvSpPr>
        <dsp:cNvPr id="0" name=""/>
        <dsp:cNvSpPr/>
      </dsp:nvSpPr>
      <dsp:spPr>
        <a:xfrm>
          <a:off x="7035383" y="282035"/>
          <a:ext cx="1565295" cy="1565295"/>
        </a:xfrm>
        <a:prstGeom prst="ellipse">
          <a:avLst/>
        </a:prstGeom>
        <a:blipFill rotWithShape="1">
          <a:blip xmlns:r="http://schemas.openxmlformats.org/officeDocument/2006/relationships" r:embed="rId4" cstate="hq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76A24D-860F-7C46-92CF-876A27E42298}">
      <dsp:nvSpPr>
        <dsp:cNvPr id="0" name=""/>
        <dsp:cNvSpPr/>
      </dsp:nvSpPr>
      <dsp:spPr>
        <a:xfrm>
          <a:off x="190174" y="4521989"/>
          <a:ext cx="7971006" cy="169298"/>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06A77-E86F-C24F-A070-76501E84E4EC}">
      <dsp:nvSpPr>
        <dsp:cNvPr id="0" name=""/>
        <dsp:cNvSpPr/>
      </dsp:nvSpPr>
      <dsp:spPr>
        <a:xfrm rot="5400000">
          <a:off x="787200" y="1296699"/>
          <a:ext cx="2237507" cy="3723161"/>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2555DF-FE51-AC45-AD8C-694ECA5BCDBF}">
      <dsp:nvSpPr>
        <dsp:cNvPr id="0" name=""/>
        <dsp:cNvSpPr/>
      </dsp:nvSpPr>
      <dsp:spPr>
        <a:xfrm>
          <a:off x="413705" y="2409122"/>
          <a:ext cx="3361291" cy="2946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es-ES" sz="3800" kern="1200" dirty="0"/>
            <a:t>SUSPENSION DE LA PRESTACIÓN POR IT (EPS)</a:t>
          </a:r>
        </a:p>
      </dsp:txBody>
      <dsp:txXfrm>
        <a:off x="413705" y="2409122"/>
        <a:ext cx="3361291" cy="2946369"/>
      </dsp:txXfrm>
    </dsp:sp>
    <dsp:sp modelId="{CF164B81-B918-C749-A5CA-D5304403C595}">
      <dsp:nvSpPr>
        <dsp:cNvPr id="0" name=""/>
        <dsp:cNvSpPr/>
      </dsp:nvSpPr>
      <dsp:spPr>
        <a:xfrm>
          <a:off x="3140790" y="1022595"/>
          <a:ext cx="634205" cy="634205"/>
        </a:xfrm>
        <a:prstGeom prst="triangle">
          <a:avLst>
            <a:gd name="adj" fmla="val 100000"/>
          </a:avLst>
        </a:prstGeom>
        <a:solidFill>
          <a:schemeClr val="accent4">
            <a:hueOff val="5105758"/>
            <a:satOff val="-5996"/>
            <a:lumOff val="2304"/>
            <a:alphaOff val="0"/>
          </a:schemeClr>
        </a:solidFill>
        <a:ln w="12700" cap="flat" cmpd="sng" algn="ctr">
          <a:solidFill>
            <a:schemeClr val="accent4">
              <a:hueOff val="5105758"/>
              <a:satOff val="-5996"/>
              <a:lumOff val="23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8AB71F-9145-8D43-9828-C1388005D59A}">
      <dsp:nvSpPr>
        <dsp:cNvPr id="0" name=""/>
        <dsp:cNvSpPr/>
      </dsp:nvSpPr>
      <dsp:spPr>
        <a:xfrm rot="5400000">
          <a:off x="4902078" y="278468"/>
          <a:ext cx="2237507" cy="3723161"/>
        </a:xfrm>
        <a:prstGeom prst="corner">
          <a:avLst>
            <a:gd name="adj1" fmla="val 16120"/>
            <a:gd name="adj2" fmla="val 16110"/>
          </a:avLst>
        </a:prstGeom>
        <a:solidFill>
          <a:schemeClr val="accent4">
            <a:hueOff val="10211516"/>
            <a:satOff val="-11993"/>
            <a:lumOff val="4608"/>
            <a:alphaOff val="0"/>
          </a:schemeClr>
        </a:solidFill>
        <a:ln w="12700" cap="flat" cmpd="sng" algn="ctr">
          <a:solidFill>
            <a:schemeClr val="accent4">
              <a:hueOff val="10211516"/>
              <a:satOff val="-11993"/>
              <a:lumOff val="46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EBD21B-55BE-5541-A04F-2B1679238E58}">
      <dsp:nvSpPr>
        <dsp:cNvPr id="0" name=""/>
        <dsp:cNvSpPr/>
      </dsp:nvSpPr>
      <dsp:spPr>
        <a:xfrm>
          <a:off x="4528582" y="1390891"/>
          <a:ext cx="3361291" cy="2946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es-ES" sz="3800" kern="1200" dirty="0"/>
            <a:t>MANEJO EN FISCALIA GENRAL DE LA NACIÓN</a:t>
          </a:r>
        </a:p>
      </dsp:txBody>
      <dsp:txXfrm>
        <a:off x="4528582" y="1390891"/>
        <a:ext cx="3361291" cy="2946369"/>
      </dsp:txXfrm>
    </dsp:sp>
    <dsp:sp modelId="{06F515B3-F5A2-AB44-A414-A3437ABF915F}">
      <dsp:nvSpPr>
        <dsp:cNvPr id="0" name=""/>
        <dsp:cNvSpPr/>
      </dsp:nvSpPr>
      <dsp:spPr>
        <a:xfrm>
          <a:off x="7255668" y="4365"/>
          <a:ext cx="634205" cy="634205"/>
        </a:xfrm>
        <a:prstGeom prst="triangle">
          <a:avLst>
            <a:gd name="adj" fmla="val 100000"/>
          </a:avLst>
        </a:prstGeom>
        <a:solidFill>
          <a:schemeClr val="accent4">
            <a:hueOff val="15317274"/>
            <a:satOff val="-17989"/>
            <a:lumOff val="6912"/>
            <a:alphaOff val="0"/>
          </a:schemeClr>
        </a:solidFill>
        <a:ln w="12700" cap="flat" cmpd="sng" algn="ctr">
          <a:solidFill>
            <a:schemeClr val="accent4">
              <a:hueOff val="15317274"/>
              <a:satOff val="-17989"/>
              <a:lumOff val="69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C43172-8D94-8846-A1D2-CCDBC750458F}">
      <dsp:nvSpPr>
        <dsp:cNvPr id="0" name=""/>
        <dsp:cNvSpPr/>
      </dsp:nvSpPr>
      <dsp:spPr>
        <a:xfrm rot="5400000">
          <a:off x="9016955" y="-739761"/>
          <a:ext cx="2237507" cy="3723161"/>
        </a:xfrm>
        <a:prstGeom prst="corner">
          <a:avLst>
            <a:gd name="adj1" fmla="val 16120"/>
            <a:gd name="adj2" fmla="val 16110"/>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526497-BCC9-AE4F-B4EC-05332801E64F}">
      <dsp:nvSpPr>
        <dsp:cNvPr id="0" name=""/>
        <dsp:cNvSpPr/>
      </dsp:nvSpPr>
      <dsp:spPr>
        <a:xfrm>
          <a:off x="8643459" y="372661"/>
          <a:ext cx="3361291" cy="2946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es-ES" sz="3800" kern="1200" dirty="0"/>
            <a:t>FUERO DE SALUD NO SOPORTADO</a:t>
          </a:r>
        </a:p>
      </dsp:txBody>
      <dsp:txXfrm>
        <a:off x="8643459" y="372661"/>
        <a:ext cx="3361291" cy="294636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9849F-3F43-5241-89E3-E1825CD1226A}">
      <dsp:nvSpPr>
        <dsp:cNvPr id="0" name=""/>
        <dsp:cNvSpPr/>
      </dsp:nvSpPr>
      <dsp:spPr>
        <a:xfrm rot="10800000">
          <a:off x="2624810" y="3679"/>
          <a:ext cx="9045130" cy="138610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234" tIns="121920" rIns="227584" bIns="121920" numCol="1" spcCol="1270" anchor="ctr" anchorCtr="0">
          <a:noAutofit/>
        </a:bodyPr>
        <a:lstStyle/>
        <a:p>
          <a:pPr lvl="0" algn="ctr" defTabSz="1422400">
            <a:lnSpc>
              <a:spcPct val="90000"/>
            </a:lnSpc>
            <a:spcBef>
              <a:spcPct val="0"/>
            </a:spcBef>
            <a:spcAft>
              <a:spcPct val="35000"/>
            </a:spcAft>
          </a:pPr>
          <a:r>
            <a:rPr lang="es-CO" sz="3200" kern="1200" dirty="0"/>
            <a:t>La Promoción de la Salud y la Prevención de limitaciones físicas y/o mental,</a:t>
          </a:r>
        </a:p>
      </dsp:txBody>
      <dsp:txXfrm rot="10800000">
        <a:off x="2971336" y="3679"/>
        <a:ext cx="8698604" cy="1386104"/>
      </dsp:txXfrm>
    </dsp:sp>
    <dsp:sp modelId="{BDD9D719-3AA6-6542-A164-D2E559D5ACC3}">
      <dsp:nvSpPr>
        <dsp:cNvPr id="0" name=""/>
        <dsp:cNvSpPr/>
      </dsp:nvSpPr>
      <dsp:spPr>
        <a:xfrm>
          <a:off x="1931758" y="3679"/>
          <a:ext cx="1386104" cy="138610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2131DA-B3DF-0F45-B996-FD5606D172E4}">
      <dsp:nvSpPr>
        <dsp:cNvPr id="0" name=""/>
        <dsp:cNvSpPr/>
      </dsp:nvSpPr>
      <dsp:spPr>
        <a:xfrm rot="10800000">
          <a:off x="2624810" y="1763411"/>
          <a:ext cx="9045130" cy="138610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234" tIns="121920" rIns="227584" bIns="121920" numCol="1" spcCol="1270" anchor="ctr" anchorCtr="0">
          <a:noAutofit/>
        </a:bodyPr>
        <a:lstStyle/>
        <a:p>
          <a:pPr lvl="0" algn="ctr" defTabSz="1422400">
            <a:lnSpc>
              <a:spcPct val="90000"/>
            </a:lnSpc>
            <a:spcBef>
              <a:spcPct val="0"/>
            </a:spcBef>
            <a:spcAft>
              <a:spcPct val="35000"/>
            </a:spcAft>
          </a:pPr>
          <a:r>
            <a:rPr lang="es-CO" sz="3200" kern="1200" dirty="0"/>
            <a:t>El desarrollo, recuperación y mantenimiento funcional</a:t>
          </a:r>
        </a:p>
      </dsp:txBody>
      <dsp:txXfrm rot="10800000">
        <a:off x="2971336" y="1763411"/>
        <a:ext cx="8698604" cy="1386104"/>
      </dsp:txXfrm>
    </dsp:sp>
    <dsp:sp modelId="{C99F821C-9D98-E44C-B4F7-F35EEEB1A7C1}">
      <dsp:nvSpPr>
        <dsp:cNvPr id="0" name=""/>
        <dsp:cNvSpPr/>
      </dsp:nvSpPr>
      <dsp:spPr>
        <a:xfrm>
          <a:off x="1931758" y="1763411"/>
          <a:ext cx="1386104" cy="1386104"/>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49000" r="-4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CD4E7E-D9F7-5041-B4A0-23A759B7664F}">
      <dsp:nvSpPr>
        <dsp:cNvPr id="0" name=""/>
        <dsp:cNvSpPr/>
      </dsp:nvSpPr>
      <dsp:spPr>
        <a:xfrm rot="10800000">
          <a:off x="2624810" y="3523143"/>
          <a:ext cx="9045130" cy="138610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234" tIns="121920" rIns="227584" bIns="121920" numCol="1" spcCol="1270" anchor="ctr" anchorCtr="0">
          <a:noAutofit/>
        </a:bodyPr>
        <a:lstStyle/>
        <a:p>
          <a:pPr lvl="0" algn="ctr" defTabSz="1422400">
            <a:lnSpc>
              <a:spcPct val="90000"/>
            </a:lnSpc>
            <a:spcBef>
              <a:spcPct val="0"/>
            </a:spcBef>
            <a:spcAft>
              <a:spcPct val="35000"/>
            </a:spcAft>
          </a:pPr>
          <a:r>
            <a:rPr lang="es-CO" sz="3200" kern="1200" dirty="0"/>
            <a:t>La integración social y ocupacional.</a:t>
          </a:r>
        </a:p>
      </dsp:txBody>
      <dsp:txXfrm rot="10800000">
        <a:off x="2971336" y="3523143"/>
        <a:ext cx="8698604" cy="1386104"/>
      </dsp:txXfrm>
    </dsp:sp>
    <dsp:sp modelId="{12F810C7-B941-2E4C-98D0-DA9D9C8210FD}">
      <dsp:nvSpPr>
        <dsp:cNvPr id="0" name=""/>
        <dsp:cNvSpPr/>
      </dsp:nvSpPr>
      <dsp:spPr>
        <a:xfrm>
          <a:off x="1931758" y="3523143"/>
          <a:ext cx="1386104" cy="1386104"/>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37000" r="-3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B2829-BDE8-3C44-88A6-6B3A20C490DE}">
      <dsp:nvSpPr>
        <dsp:cNvPr id="0" name=""/>
        <dsp:cNvSpPr/>
      </dsp:nvSpPr>
      <dsp:spPr>
        <a:xfrm>
          <a:off x="0" y="410468"/>
          <a:ext cx="10626413" cy="14531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CO" sz="2700" kern="1200" dirty="0"/>
            <a:t>Prevención en rehabilitación efectiva -oportunidad y calidad, acceso inicio proceso de RHB I temprano, previene la severidad de las secuelas funcionales, laborales y psicológicas.</a:t>
          </a:r>
        </a:p>
      </dsp:txBody>
      <dsp:txXfrm>
        <a:off x="70936" y="481404"/>
        <a:ext cx="10484541" cy="1311268"/>
      </dsp:txXfrm>
    </dsp:sp>
    <dsp:sp modelId="{4902D403-29C9-0748-AC2B-353506F4DF84}">
      <dsp:nvSpPr>
        <dsp:cNvPr id="0" name=""/>
        <dsp:cNvSpPr/>
      </dsp:nvSpPr>
      <dsp:spPr>
        <a:xfrm>
          <a:off x="0" y="1941369"/>
          <a:ext cx="10626413" cy="14531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CO" sz="2700" kern="1200" dirty="0"/>
            <a:t>Identificar FRO, que puedan aumentar el grado de severidad la discapacidad. articulación con el equipo rehabilitador interdisciplinario.</a:t>
          </a:r>
        </a:p>
      </dsp:txBody>
      <dsp:txXfrm>
        <a:off x="70936" y="2012305"/>
        <a:ext cx="10484541" cy="131126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927-CDAD-6E40-B703-ECD81FAD69BD}">
      <dsp:nvSpPr>
        <dsp:cNvPr id="0" name=""/>
        <dsp:cNvSpPr/>
      </dsp:nvSpPr>
      <dsp:spPr>
        <a:xfrm>
          <a:off x="0" y="415890"/>
          <a:ext cx="10415587" cy="11302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CO" sz="2100" kern="1200" dirty="0"/>
            <a:t>Evaluación, </a:t>
          </a:r>
          <a:r>
            <a:rPr lang="es-CO" sz="2100" kern="1200" dirty="0" err="1"/>
            <a:t>Dx</a:t>
          </a:r>
          <a:r>
            <a:rPr lang="es-CO" sz="2100" kern="1200" dirty="0"/>
            <a:t>. atención oportuna y eficiente sobre el daño / aproximación temprana al pronóstico ocupacional, establecer intervenciones adecuadas que conduzcan al reintegro laboral y apoyen el proceso de rehabilitación laboral.</a:t>
          </a:r>
        </a:p>
      </dsp:txBody>
      <dsp:txXfrm>
        <a:off x="55173" y="471063"/>
        <a:ext cx="10305241" cy="1019873"/>
      </dsp:txXfrm>
    </dsp:sp>
    <dsp:sp modelId="{ADB19D54-3183-D342-88B8-8CA00E43A7F2}">
      <dsp:nvSpPr>
        <dsp:cNvPr id="0" name=""/>
        <dsp:cNvSpPr/>
      </dsp:nvSpPr>
      <dsp:spPr>
        <a:xfrm>
          <a:off x="0" y="1606590"/>
          <a:ext cx="10415587" cy="11302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CO" sz="2100" kern="1200" dirty="0"/>
            <a:t>Implica la recolección temprana de información / aspectos ocupacionales de la persona y la aplicación de acciones de intervención de rehabilitación profesional en la medida de lo posible.</a:t>
          </a:r>
        </a:p>
      </dsp:txBody>
      <dsp:txXfrm>
        <a:off x="55173" y="1661763"/>
        <a:ext cx="10305241" cy="1019873"/>
      </dsp:txXfrm>
    </dsp:sp>
    <dsp:sp modelId="{B5DE691A-90C3-1943-861A-1B0813E15941}">
      <dsp:nvSpPr>
        <dsp:cNvPr id="0" name=""/>
        <dsp:cNvSpPr/>
      </dsp:nvSpPr>
      <dsp:spPr>
        <a:xfrm>
          <a:off x="0" y="2797290"/>
          <a:ext cx="10415587" cy="11302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CO" sz="2100" kern="1200" dirty="0"/>
            <a:t>Aplicación de medidas terapéuticas y tecnología para desarrollo o mejoramiento de funciones físicas, mentales y/o sensoriales y apoyo a la integración social, familiar y ocupacional a fin de eliminar o reducir las secuelas.</a:t>
          </a:r>
        </a:p>
      </dsp:txBody>
      <dsp:txXfrm>
        <a:off x="55173" y="2852463"/>
        <a:ext cx="10305241" cy="101987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EAD8E-ABE6-9843-9CAF-36E4C43C0746}">
      <dsp:nvSpPr>
        <dsp:cNvPr id="0" name=""/>
        <dsp:cNvSpPr/>
      </dsp:nvSpPr>
      <dsp:spPr>
        <a:xfrm>
          <a:off x="0" y="152129"/>
          <a:ext cx="11229975" cy="77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CO" sz="2000" kern="1200" dirty="0"/>
            <a:t>Objetivo inmediato de la RHB profesional y final de la RHB integral. (recuperación y desarrollo de la capacidad para desempeñar funciones productivas).</a:t>
          </a:r>
        </a:p>
      </dsp:txBody>
      <dsp:txXfrm>
        <a:off x="37696" y="189825"/>
        <a:ext cx="11154583" cy="696808"/>
      </dsp:txXfrm>
    </dsp:sp>
    <dsp:sp modelId="{6B229C8D-D399-8146-B42B-8A6C7E7EE9BC}">
      <dsp:nvSpPr>
        <dsp:cNvPr id="0" name=""/>
        <dsp:cNvSpPr/>
      </dsp:nvSpPr>
      <dsp:spPr>
        <a:xfrm>
          <a:off x="0" y="981930"/>
          <a:ext cx="11229975" cy="77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CO" sz="2000" kern="1200" dirty="0"/>
            <a:t>Los procedimientos de acuerdo con el DX. extensión y pronóstico del daño y sus secuelas.</a:t>
          </a:r>
        </a:p>
      </dsp:txBody>
      <dsp:txXfrm>
        <a:off x="37696" y="1019626"/>
        <a:ext cx="11154583" cy="696808"/>
      </dsp:txXfrm>
    </dsp:sp>
    <dsp:sp modelId="{3B17CA8C-CE52-C042-B8E6-1333A2F04787}">
      <dsp:nvSpPr>
        <dsp:cNvPr id="0" name=""/>
        <dsp:cNvSpPr/>
      </dsp:nvSpPr>
      <dsp:spPr>
        <a:xfrm>
          <a:off x="0" y="1811730"/>
          <a:ext cx="11229975" cy="77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CO" sz="2000" kern="1200" dirty="0"/>
            <a:t>Integración ocupacional (situación de discapacidad): evaluación, orientación, adaptación, capacitación, asesoría, entrenamiento y seguimiento; acciones en el entorno de integración</a:t>
          </a:r>
        </a:p>
      </dsp:txBody>
      <dsp:txXfrm>
        <a:off x="37696" y="1849426"/>
        <a:ext cx="11154583" cy="69680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B14A8-9BE3-0345-9DAF-37618B80213E}">
      <dsp:nvSpPr>
        <dsp:cNvPr id="0" name=""/>
        <dsp:cNvSpPr/>
      </dsp:nvSpPr>
      <dsp:spPr>
        <a:xfrm rot="16379">
          <a:off x="1787318" y="996350"/>
          <a:ext cx="1114370" cy="51416"/>
        </a:xfrm>
        <a:custGeom>
          <a:avLst/>
          <a:gdLst/>
          <a:ahLst/>
          <a:cxnLst/>
          <a:rect l="0" t="0" r="0" b="0"/>
          <a:pathLst>
            <a:path>
              <a:moveTo>
                <a:pt x="0" y="25708"/>
              </a:moveTo>
              <a:lnTo>
                <a:pt x="1114370" y="2570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60507D-5BF3-D74D-BF51-E7CF1C4715BC}">
      <dsp:nvSpPr>
        <dsp:cNvPr id="0" name=""/>
        <dsp:cNvSpPr/>
      </dsp:nvSpPr>
      <dsp:spPr>
        <a:xfrm>
          <a:off x="60621" y="308"/>
          <a:ext cx="2031415" cy="203141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8A330C-34D1-9E47-9508-585A73F9FE72}">
      <dsp:nvSpPr>
        <dsp:cNvPr id="0" name=""/>
        <dsp:cNvSpPr/>
      </dsp:nvSpPr>
      <dsp:spPr>
        <a:xfrm>
          <a:off x="2901678" y="417744"/>
          <a:ext cx="1030707" cy="12188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s-CO" sz="2000" kern="1200" dirty="0"/>
        </a:p>
      </dsp:txBody>
      <dsp:txXfrm>
        <a:off x="3052622" y="596240"/>
        <a:ext cx="728819" cy="861857"/>
      </dsp:txXfrm>
    </dsp:sp>
    <dsp:sp modelId="{A2CA1DE1-3BC2-4047-9C97-50E5F35A4476}">
      <dsp:nvSpPr>
        <dsp:cNvPr id="0" name=""/>
        <dsp:cNvSpPr/>
      </dsp:nvSpPr>
      <dsp:spPr>
        <a:xfrm>
          <a:off x="4289448" y="417744"/>
          <a:ext cx="1546061" cy="1218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s-CO" sz="1600" kern="1200" dirty="0"/>
            <a:t>Características y necesidades del trabajador, </a:t>
          </a:r>
          <a:endParaRPr lang="es-CO" sz="2000" kern="1200" dirty="0"/>
        </a:p>
        <a:p>
          <a:pPr marL="171450" lvl="1" indent="-171450" algn="l" defTabSz="711200">
            <a:lnSpc>
              <a:spcPct val="90000"/>
            </a:lnSpc>
            <a:spcBef>
              <a:spcPct val="0"/>
            </a:spcBef>
            <a:spcAft>
              <a:spcPct val="15000"/>
            </a:spcAft>
            <a:buChar char="••"/>
          </a:pPr>
          <a:r>
            <a:rPr lang="es-CO" sz="1600" kern="1200" dirty="0"/>
            <a:t>Exigencias de su </a:t>
          </a:r>
          <a:r>
            <a:rPr lang="es-CO" sz="1600" kern="1200" dirty="0" err="1"/>
            <a:t>pto</a:t>
          </a:r>
          <a:r>
            <a:rPr lang="es-CO" sz="1600" kern="1200" dirty="0"/>
            <a:t> de trabajo.</a:t>
          </a:r>
        </a:p>
        <a:p>
          <a:pPr marL="171450" lvl="1" indent="-171450" algn="l" defTabSz="711200">
            <a:lnSpc>
              <a:spcPct val="90000"/>
            </a:lnSpc>
            <a:spcBef>
              <a:spcPct val="0"/>
            </a:spcBef>
            <a:spcAft>
              <a:spcPct val="15000"/>
            </a:spcAft>
            <a:buChar char="••"/>
          </a:pPr>
          <a:r>
            <a:rPr lang="es-CO" sz="1600" kern="1200" dirty="0"/>
            <a:t>Características de su entorno laboral, social y familiar.</a:t>
          </a:r>
        </a:p>
      </dsp:txBody>
      <dsp:txXfrm>
        <a:off x="4289448" y="417744"/>
        <a:ext cx="1546061" cy="1218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492EC-18A3-F847-9235-3495DA9E18DC}">
      <dsp:nvSpPr>
        <dsp:cNvPr id="0" name=""/>
        <dsp:cNvSpPr/>
      </dsp:nvSpPr>
      <dsp:spPr>
        <a:xfrm>
          <a:off x="2814338" y="0"/>
          <a:ext cx="3524331" cy="2349545"/>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E33383-41DE-5748-BBD0-154081764CFC}">
      <dsp:nvSpPr>
        <dsp:cNvPr id="0" name=""/>
        <dsp:cNvSpPr/>
      </dsp:nvSpPr>
      <dsp:spPr>
        <a:xfrm>
          <a:off x="6500095" y="2496467"/>
          <a:ext cx="4993107" cy="308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CO" sz="2100" b="0" i="0" kern="1200"/>
            <a:t>La presente resolución tiene por objeto adoptar el Manual de Procedimientos del Programa de Rehabilitación Integral para la reincorporación laboral y ocupacional para la Población Afiliada al Sistema General de Riesgos Laborales, manual que forma parte integral de la presente resolución.</a:t>
          </a:r>
          <a:endParaRPr lang="es-CO" sz="2100" kern="1200"/>
        </a:p>
      </dsp:txBody>
      <dsp:txXfrm>
        <a:off x="6500095" y="2496467"/>
        <a:ext cx="4993107" cy="3084154"/>
      </dsp:txXfrm>
    </dsp:sp>
    <dsp:sp modelId="{1A77956D-C6FB-264F-80C6-0B4E8A1475E0}">
      <dsp:nvSpPr>
        <dsp:cNvPr id="0" name=""/>
        <dsp:cNvSpPr/>
      </dsp:nvSpPr>
      <dsp:spPr>
        <a:xfrm>
          <a:off x="6059554" y="2056303"/>
          <a:ext cx="1199150" cy="11994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6EE33E-3D1C-5F4F-8E37-ECE5D3471CBD}">
      <dsp:nvSpPr>
        <dsp:cNvPr id="0" name=""/>
        <dsp:cNvSpPr/>
      </dsp:nvSpPr>
      <dsp:spPr>
        <a:xfrm rot="5400000">
          <a:off x="10769170" y="2056458"/>
          <a:ext cx="1199460" cy="119915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614144-370F-FD4D-887C-5EAEF895808A}">
      <dsp:nvSpPr>
        <dsp:cNvPr id="0" name=""/>
        <dsp:cNvSpPr/>
      </dsp:nvSpPr>
      <dsp:spPr>
        <a:xfrm rot="16200000">
          <a:off x="6059398" y="4822081"/>
          <a:ext cx="1199460" cy="119915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C8E664-BB53-3047-9017-6579D2135B9C}">
      <dsp:nvSpPr>
        <dsp:cNvPr id="0" name=""/>
        <dsp:cNvSpPr/>
      </dsp:nvSpPr>
      <dsp:spPr>
        <a:xfrm rot="10800000">
          <a:off x="10769325" y="4821926"/>
          <a:ext cx="1199150" cy="11994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1BB9F-0205-4346-83E9-5D675D449CEC}">
      <dsp:nvSpPr>
        <dsp:cNvPr id="0" name=""/>
        <dsp:cNvSpPr/>
      </dsp:nvSpPr>
      <dsp:spPr>
        <a:xfrm>
          <a:off x="8486236" y="2032704"/>
          <a:ext cx="376706" cy="3955669"/>
        </a:xfrm>
        <a:custGeom>
          <a:avLst/>
          <a:gdLst/>
          <a:ahLst/>
          <a:cxnLst/>
          <a:rect l="0" t="0" r="0" b="0"/>
          <a:pathLst>
            <a:path>
              <a:moveTo>
                <a:pt x="0" y="0"/>
              </a:moveTo>
              <a:lnTo>
                <a:pt x="0" y="3955669"/>
              </a:lnTo>
              <a:lnTo>
                <a:pt x="376706" y="3955669"/>
              </a:lnTo>
            </a:path>
          </a:pathLst>
        </a:custGeom>
        <a:noFill/>
        <a:ln w="127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DC2938-EC93-D741-A355-6116D8AE0F1C}">
      <dsp:nvSpPr>
        <dsp:cNvPr id="0" name=""/>
        <dsp:cNvSpPr/>
      </dsp:nvSpPr>
      <dsp:spPr>
        <a:xfrm>
          <a:off x="8486236" y="2032704"/>
          <a:ext cx="376706" cy="3255289"/>
        </a:xfrm>
        <a:custGeom>
          <a:avLst/>
          <a:gdLst/>
          <a:ahLst/>
          <a:cxnLst/>
          <a:rect l="0" t="0" r="0" b="0"/>
          <a:pathLst>
            <a:path>
              <a:moveTo>
                <a:pt x="0" y="0"/>
              </a:moveTo>
              <a:lnTo>
                <a:pt x="0" y="3255289"/>
              </a:lnTo>
              <a:lnTo>
                <a:pt x="376706" y="3255289"/>
              </a:lnTo>
            </a:path>
          </a:pathLst>
        </a:custGeom>
        <a:noFill/>
        <a:ln w="127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B72AF6-F45A-2C4A-874E-AF38638BFA8C}">
      <dsp:nvSpPr>
        <dsp:cNvPr id="0" name=""/>
        <dsp:cNvSpPr/>
      </dsp:nvSpPr>
      <dsp:spPr>
        <a:xfrm>
          <a:off x="8486236" y="2032704"/>
          <a:ext cx="376706" cy="2554908"/>
        </a:xfrm>
        <a:custGeom>
          <a:avLst/>
          <a:gdLst/>
          <a:ahLst/>
          <a:cxnLst/>
          <a:rect l="0" t="0" r="0" b="0"/>
          <a:pathLst>
            <a:path>
              <a:moveTo>
                <a:pt x="0" y="0"/>
              </a:moveTo>
              <a:lnTo>
                <a:pt x="0" y="2554908"/>
              </a:lnTo>
              <a:lnTo>
                <a:pt x="376706" y="2554908"/>
              </a:lnTo>
            </a:path>
          </a:pathLst>
        </a:custGeom>
        <a:noFill/>
        <a:ln w="127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EFF6ED-B825-F54C-9E40-B488E446721D}">
      <dsp:nvSpPr>
        <dsp:cNvPr id="0" name=""/>
        <dsp:cNvSpPr/>
      </dsp:nvSpPr>
      <dsp:spPr>
        <a:xfrm>
          <a:off x="8486236" y="2032704"/>
          <a:ext cx="387419" cy="1867973"/>
        </a:xfrm>
        <a:custGeom>
          <a:avLst/>
          <a:gdLst/>
          <a:ahLst/>
          <a:cxnLst/>
          <a:rect l="0" t="0" r="0" b="0"/>
          <a:pathLst>
            <a:path>
              <a:moveTo>
                <a:pt x="0" y="0"/>
              </a:moveTo>
              <a:lnTo>
                <a:pt x="0" y="1867973"/>
              </a:lnTo>
              <a:lnTo>
                <a:pt x="387419" y="1867973"/>
              </a:lnTo>
            </a:path>
          </a:pathLst>
        </a:custGeom>
        <a:noFill/>
        <a:ln w="127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105675-37A4-E043-9F46-1E269D9401A0}">
      <dsp:nvSpPr>
        <dsp:cNvPr id="0" name=""/>
        <dsp:cNvSpPr/>
      </dsp:nvSpPr>
      <dsp:spPr>
        <a:xfrm>
          <a:off x="8486236" y="2032704"/>
          <a:ext cx="376706" cy="1154147"/>
        </a:xfrm>
        <a:custGeom>
          <a:avLst/>
          <a:gdLst/>
          <a:ahLst/>
          <a:cxnLst/>
          <a:rect l="0" t="0" r="0" b="0"/>
          <a:pathLst>
            <a:path>
              <a:moveTo>
                <a:pt x="0" y="0"/>
              </a:moveTo>
              <a:lnTo>
                <a:pt x="0" y="1154147"/>
              </a:lnTo>
              <a:lnTo>
                <a:pt x="376706" y="1154147"/>
              </a:lnTo>
            </a:path>
          </a:pathLst>
        </a:custGeom>
        <a:noFill/>
        <a:ln w="127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667B87-110B-364A-99A2-3918D117C977}">
      <dsp:nvSpPr>
        <dsp:cNvPr id="0" name=""/>
        <dsp:cNvSpPr/>
      </dsp:nvSpPr>
      <dsp:spPr>
        <a:xfrm>
          <a:off x="8486236" y="2032704"/>
          <a:ext cx="376706" cy="453767"/>
        </a:xfrm>
        <a:custGeom>
          <a:avLst/>
          <a:gdLst/>
          <a:ahLst/>
          <a:cxnLst/>
          <a:rect l="0" t="0" r="0" b="0"/>
          <a:pathLst>
            <a:path>
              <a:moveTo>
                <a:pt x="0" y="0"/>
              </a:moveTo>
              <a:lnTo>
                <a:pt x="0" y="453767"/>
              </a:lnTo>
              <a:lnTo>
                <a:pt x="376706" y="453767"/>
              </a:lnTo>
            </a:path>
          </a:pathLst>
        </a:custGeom>
        <a:noFill/>
        <a:ln w="127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612983-7E41-DC46-8C4D-A444A20BAEDB}">
      <dsp:nvSpPr>
        <dsp:cNvPr id="0" name=""/>
        <dsp:cNvSpPr/>
      </dsp:nvSpPr>
      <dsp:spPr>
        <a:xfrm>
          <a:off x="5412989" y="860410"/>
          <a:ext cx="4077796" cy="207154"/>
        </a:xfrm>
        <a:custGeom>
          <a:avLst/>
          <a:gdLst/>
          <a:ahLst/>
          <a:cxnLst/>
          <a:rect l="0" t="0" r="0" b="0"/>
          <a:pathLst>
            <a:path>
              <a:moveTo>
                <a:pt x="0" y="0"/>
              </a:moveTo>
              <a:lnTo>
                <a:pt x="0" y="103577"/>
              </a:lnTo>
              <a:lnTo>
                <a:pt x="4077796" y="103577"/>
              </a:lnTo>
              <a:lnTo>
                <a:pt x="4077796" y="207154"/>
              </a:lnTo>
            </a:path>
          </a:pathLst>
        </a:custGeom>
        <a:noFill/>
        <a:ln w="127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DE5C65-2E09-EB48-BD76-2E8958DD8BF8}">
      <dsp:nvSpPr>
        <dsp:cNvPr id="0" name=""/>
        <dsp:cNvSpPr/>
      </dsp:nvSpPr>
      <dsp:spPr>
        <a:xfrm>
          <a:off x="5412989" y="860410"/>
          <a:ext cx="1359265" cy="207154"/>
        </a:xfrm>
        <a:custGeom>
          <a:avLst/>
          <a:gdLst/>
          <a:ahLst/>
          <a:cxnLst/>
          <a:rect l="0" t="0" r="0" b="0"/>
          <a:pathLst>
            <a:path>
              <a:moveTo>
                <a:pt x="0" y="0"/>
              </a:moveTo>
              <a:lnTo>
                <a:pt x="0" y="103577"/>
              </a:lnTo>
              <a:lnTo>
                <a:pt x="1359265" y="103577"/>
              </a:lnTo>
              <a:lnTo>
                <a:pt x="1359265" y="207154"/>
              </a:lnTo>
            </a:path>
          </a:pathLst>
        </a:custGeom>
        <a:noFill/>
        <a:ln w="127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A60D6-B9DC-524E-AAAE-0B6805C0DF69}">
      <dsp:nvSpPr>
        <dsp:cNvPr id="0" name=""/>
        <dsp:cNvSpPr/>
      </dsp:nvSpPr>
      <dsp:spPr>
        <a:xfrm>
          <a:off x="4053724" y="860410"/>
          <a:ext cx="1359265" cy="207154"/>
        </a:xfrm>
        <a:custGeom>
          <a:avLst/>
          <a:gdLst/>
          <a:ahLst/>
          <a:cxnLst/>
          <a:rect l="0" t="0" r="0" b="0"/>
          <a:pathLst>
            <a:path>
              <a:moveTo>
                <a:pt x="1359265" y="0"/>
              </a:moveTo>
              <a:lnTo>
                <a:pt x="1359265" y="103577"/>
              </a:lnTo>
              <a:lnTo>
                <a:pt x="0" y="103577"/>
              </a:lnTo>
              <a:lnTo>
                <a:pt x="0" y="207154"/>
              </a:lnTo>
            </a:path>
          </a:pathLst>
        </a:custGeom>
        <a:noFill/>
        <a:ln w="127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9CD63F-5E9B-B348-A1B1-4B3425B74E0C}">
      <dsp:nvSpPr>
        <dsp:cNvPr id="0" name=""/>
        <dsp:cNvSpPr/>
      </dsp:nvSpPr>
      <dsp:spPr>
        <a:xfrm>
          <a:off x="1335192" y="860410"/>
          <a:ext cx="4077796" cy="207154"/>
        </a:xfrm>
        <a:custGeom>
          <a:avLst/>
          <a:gdLst/>
          <a:ahLst/>
          <a:cxnLst/>
          <a:rect l="0" t="0" r="0" b="0"/>
          <a:pathLst>
            <a:path>
              <a:moveTo>
                <a:pt x="4077796" y="0"/>
              </a:moveTo>
              <a:lnTo>
                <a:pt x="4077796" y="103577"/>
              </a:lnTo>
              <a:lnTo>
                <a:pt x="0" y="103577"/>
              </a:lnTo>
              <a:lnTo>
                <a:pt x="0" y="207154"/>
              </a:lnTo>
            </a:path>
          </a:pathLst>
        </a:custGeom>
        <a:noFill/>
        <a:ln w="127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BE08C8-ACD1-754A-98FC-2490D3D952B4}">
      <dsp:nvSpPr>
        <dsp:cNvPr id="0" name=""/>
        <dsp:cNvSpPr/>
      </dsp:nvSpPr>
      <dsp:spPr>
        <a:xfrm>
          <a:off x="3915680" y="2518"/>
          <a:ext cx="2994619" cy="857891"/>
        </a:xfrm>
        <a:prstGeom prst="rect">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 PROCEDIMIENTO RHB Y REINCORPORACIÓN OCUPACIONAL EN EL SGRL ETAPAS</a:t>
          </a:r>
          <a:r>
            <a:rPr lang="es-CO" sz="1400" kern="1200" dirty="0"/>
            <a:t> </a:t>
          </a:r>
        </a:p>
      </dsp:txBody>
      <dsp:txXfrm>
        <a:off x="3915680" y="2518"/>
        <a:ext cx="2994619" cy="857891"/>
      </dsp:txXfrm>
    </dsp:sp>
    <dsp:sp modelId="{22D590EA-B363-7344-93FD-642BF2E15FF4}">
      <dsp:nvSpPr>
        <dsp:cNvPr id="0" name=""/>
        <dsp:cNvSpPr/>
      </dsp:nvSpPr>
      <dsp:spPr>
        <a:xfrm>
          <a:off x="79504" y="1067565"/>
          <a:ext cx="2511376" cy="965138"/>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 </a:t>
          </a:r>
        </a:p>
        <a:p>
          <a:pPr lvl="0" algn="ctr" defTabSz="622300">
            <a:lnSpc>
              <a:spcPct val="90000"/>
            </a:lnSpc>
            <a:spcBef>
              <a:spcPct val="0"/>
            </a:spcBef>
            <a:spcAft>
              <a:spcPct val="35000"/>
            </a:spcAft>
          </a:pPr>
          <a:r>
            <a:rPr lang="es-CO" sz="1400" b="1" kern="1200" dirty="0"/>
            <a:t>Identificación casos a ingresar en el programa de RHB y reincorporación ocupacional.</a:t>
          </a:r>
          <a:endParaRPr lang="es-CO" sz="1400" kern="1200" dirty="0"/>
        </a:p>
      </dsp:txBody>
      <dsp:txXfrm>
        <a:off x="79504" y="1067565"/>
        <a:ext cx="2511376" cy="965138"/>
      </dsp:txXfrm>
    </dsp:sp>
    <dsp:sp modelId="{F3B9AB55-210C-EE47-80C9-6E5DA0BEAD70}">
      <dsp:nvSpPr>
        <dsp:cNvPr id="0" name=""/>
        <dsp:cNvSpPr/>
      </dsp:nvSpPr>
      <dsp:spPr>
        <a:xfrm>
          <a:off x="2798035" y="1067565"/>
          <a:ext cx="2511376" cy="965138"/>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 A. </a:t>
          </a:r>
        </a:p>
        <a:p>
          <a:pPr lvl="0" algn="ctr" defTabSz="622300">
            <a:lnSpc>
              <a:spcPct val="90000"/>
            </a:lnSpc>
            <a:spcBef>
              <a:spcPct val="0"/>
            </a:spcBef>
            <a:spcAft>
              <a:spcPct val="35000"/>
            </a:spcAft>
          </a:pPr>
          <a:r>
            <a:rPr lang="es-CO" sz="1400" b="1" kern="1200" dirty="0"/>
            <a:t>Evaluación inicial del caso</a:t>
          </a:r>
          <a:endParaRPr lang="es-CO" sz="1400" kern="1200" dirty="0"/>
        </a:p>
      </dsp:txBody>
      <dsp:txXfrm>
        <a:off x="2798035" y="1067565"/>
        <a:ext cx="2511376" cy="965138"/>
      </dsp:txXfrm>
    </dsp:sp>
    <dsp:sp modelId="{3D4D5C24-6076-304F-A206-1E1DBC9B9314}">
      <dsp:nvSpPr>
        <dsp:cNvPr id="0" name=""/>
        <dsp:cNvSpPr/>
      </dsp:nvSpPr>
      <dsp:spPr>
        <a:xfrm>
          <a:off x="5516567" y="1067565"/>
          <a:ext cx="2511376" cy="965138"/>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 B </a:t>
          </a:r>
        </a:p>
        <a:p>
          <a:pPr lvl="0" algn="ctr" defTabSz="622300">
            <a:lnSpc>
              <a:spcPct val="90000"/>
            </a:lnSpc>
            <a:spcBef>
              <a:spcPct val="0"/>
            </a:spcBef>
            <a:spcAft>
              <a:spcPct val="35000"/>
            </a:spcAft>
          </a:pPr>
          <a:r>
            <a:rPr lang="es-CO" sz="1400" b="1" kern="1200" dirty="0"/>
            <a:t>Formulación del Plan de RHB I para la Reincorporación Laboral y Ocupacional</a:t>
          </a:r>
        </a:p>
      </dsp:txBody>
      <dsp:txXfrm>
        <a:off x="5516567" y="1067565"/>
        <a:ext cx="2511376" cy="965138"/>
      </dsp:txXfrm>
    </dsp:sp>
    <dsp:sp modelId="{4283F8B3-6C1B-DD44-9E96-CB423C304ABE}">
      <dsp:nvSpPr>
        <dsp:cNvPr id="0" name=""/>
        <dsp:cNvSpPr/>
      </dsp:nvSpPr>
      <dsp:spPr>
        <a:xfrm>
          <a:off x="8235098" y="1067565"/>
          <a:ext cx="2511376" cy="965138"/>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a:t>
          </a:r>
        </a:p>
        <a:p>
          <a:pPr lvl="0" algn="ctr" defTabSz="622300">
            <a:lnSpc>
              <a:spcPct val="90000"/>
            </a:lnSpc>
            <a:spcBef>
              <a:spcPct val="0"/>
            </a:spcBef>
            <a:spcAft>
              <a:spcPct val="35000"/>
            </a:spcAft>
          </a:pPr>
          <a:r>
            <a:rPr lang="es-CO" sz="1400" b="1" kern="1200" dirty="0"/>
            <a:t>Desarrollo del Plan de Rehabilitación</a:t>
          </a:r>
          <a:endParaRPr lang="es-CO" sz="1400" kern="1200" dirty="0"/>
        </a:p>
      </dsp:txBody>
      <dsp:txXfrm>
        <a:off x="8235098" y="1067565"/>
        <a:ext cx="2511376" cy="965138"/>
      </dsp:txXfrm>
    </dsp:sp>
    <dsp:sp modelId="{78D7FD7D-32E9-E643-BAAF-4A2C97E7B670}">
      <dsp:nvSpPr>
        <dsp:cNvPr id="0" name=""/>
        <dsp:cNvSpPr/>
      </dsp:nvSpPr>
      <dsp:spPr>
        <a:xfrm>
          <a:off x="8862942" y="2239858"/>
          <a:ext cx="2419251" cy="493225"/>
        </a:xfrm>
        <a:prstGeom prst="rect">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a:t>
          </a:r>
        </a:p>
        <a:p>
          <a:pPr lvl="0" algn="ctr" defTabSz="622300">
            <a:lnSpc>
              <a:spcPct val="90000"/>
            </a:lnSpc>
            <a:spcBef>
              <a:spcPct val="0"/>
            </a:spcBef>
            <a:spcAft>
              <a:spcPct val="35000"/>
            </a:spcAft>
          </a:pPr>
          <a:r>
            <a:rPr lang="es-CO" sz="1400" b="1" kern="1200" dirty="0"/>
            <a:t>A Rehabilitación Funcional</a:t>
          </a:r>
          <a:endParaRPr lang="es-CO" sz="1400" kern="1200" dirty="0"/>
        </a:p>
      </dsp:txBody>
      <dsp:txXfrm>
        <a:off x="8862942" y="2239858"/>
        <a:ext cx="2419251" cy="493225"/>
      </dsp:txXfrm>
    </dsp:sp>
    <dsp:sp modelId="{E7D55A99-7D10-334D-885A-DCDC5ACAB5EB}">
      <dsp:nvSpPr>
        <dsp:cNvPr id="0" name=""/>
        <dsp:cNvSpPr/>
      </dsp:nvSpPr>
      <dsp:spPr>
        <a:xfrm>
          <a:off x="8862942" y="2940239"/>
          <a:ext cx="2419251" cy="493225"/>
        </a:xfrm>
        <a:prstGeom prst="rect">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B </a:t>
          </a:r>
        </a:p>
        <a:p>
          <a:pPr lvl="0" algn="ctr" defTabSz="622300">
            <a:lnSpc>
              <a:spcPct val="90000"/>
            </a:lnSpc>
            <a:spcBef>
              <a:spcPct val="0"/>
            </a:spcBef>
            <a:spcAft>
              <a:spcPct val="35000"/>
            </a:spcAft>
          </a:pPr>
          <a:r>
            <a:rPr lang="es-CO" sz="1400" b="1" kern="1200" dirty="0"/>
            <a:t>Readaptación Laboral</a:t>
          </a:r>
          <a:endParaRPr lang="es-CO" sz="1400" kern="1200" dirty="0"/>
        </a:p>
      </dsp:txBody>
      <dsp:txXfrm>
        <a:off x="8862942" y="2940239"/>
        <a:ext cx="2419251" cy="493225"/>
      </dsp:txXfrm>
    </dsp:sp>
    <dsp:sp modelId="{9F4C5436-0A85-3B48-B820-E76738AB715F}">
      <dsp:nvSpPr>
        <dsp:cNvPr id="0" name=""/>
        <dsp:cNvSpPr/>
      </dsp:nvSpPr>
      <dsp:spPr>
        <a:xfrm>
          <a:off x="8873655" y="3654065"/>
          <a:ext cx="2419251" cy="493225"/>
        </a:xfrm>
        <a:prstGeom prst="rect">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C </a:t>
          </a:r>
        </a:p>
        <a:p>
          <a:pPr lvl="0" algn="ctr" defTabSz="622300">
            <a:lnSpc>
              <a:spcPct val="90000"/>
            </a:lnSpc>
            <a:spcBef>
              <a:spcPct val="0"/>
            </a:spcBef>
            <a:spcAft>
              <a:spcPct val="35000"/>
            </a:spcAft>
          </a:pPr>
          <a:r>
            <a:rPr lang="es-CO" sz="1400" b="1" kern="1200" dirty="0"/>
            <a:t>Readaptación Sociolaboral</a:t>
          </a:r>
          <a:endParaRPr lang="es-CO" sz="1400" kern="1200" dirty="0"/>
        </a:p>
      </dsp:txBody>
      <dsp:txXfrm>
        <a:off x="8873655" y="3654065"/>
        <a:ext cx="2419251" cy="493225"/>
      </dsp:txXfrm>
    </dsp:sp>
    <dsp:sp modelId="{836E6730-0D23-7749-81D6-9F487FA6EACE}">
      <dsp:nvSpPr>
        <dsp:cNvPr id="0" name=""/>
        <dsp:cNvSpPr/>
      </dsp:nvSpPr>
      <dsp:spPr>
        <a:xfrm>
          <a:off x="8862942" y="4341000"/>
          <a:ext cx="2419251" cy="493225"/>
        </a:xfrm>
        <a:prstGeom prst="rect">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D </a:t>
          </a:r>
        </a:p>
        <a:p>
          <a:pPr lvl="0" algn="ctr" defTabSz="622300">
            <a:lnSpc>
              <a:spcPct val="90000"/>
            </a:lnSpc>
            <a:spcBef>
              <a:spcPct val="0"/>
            </a:spcBef>
            <a:spcAft>
              <a:spcPct val="35000"/>
            </a:spcAft>
          </a:pPr>
          <a:r>
            <a:rPr lang="es-CO" sz="1400" b="1" kern="1200" dirty="0"/>
            <a:t>Reincorporación Laboral</a:t>
          </a:r>
          <a:endParaRPr lang="es-CO" sz="1400" kern="1200" dirty="0"/>
        </a:p>
      </dsp:txBody>
      <dsp:txXfrm>
        <a:off x="8862942" y="4341000"/>
        <a:ext cx="2419251" cy="493225"/>
      </dsp:txXfrm>
    </dsp:sp>
    <dsp:sp modelId="{DF0C9D84-7FB5-D245-9A23-86453BC9F083}">
      <dsp:nvSpPr>
        <dsp:cNvPr id="0" name=""/>
        <dsp:cNvSpPr/>
      </dsp:nvSpPr>
      <dsp:spPr>
        <a:xfrm>
          <a:off x="8862942" y="5041380"/>
          <a:ext cx="2419251" cy="493225"/>
        </a:xfrm>
        <a:prstGeom prst="rect">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E </a:t>
          </a:r>
        </a:p>
        <a:p>
          <a:pPr lvl="0" algn="ctr" defTabSz="622300">
            <a:lnSpc>
              <a:spcPct val="90000"/>
            </a:lnSpc>
            <a:spcBef>
              <a:spcPct val="0"/>
            </a:spcBef>
            <a:spcAft>
              <a:spcPct val="35000"/>
            </a:spcAft>
          </a:pPr>
          <a:r>
            <a:rPr lang="es-CO" sz="1400" b="1" kern="1200" dirty="0"/>
            <a:t>Reconversión de Mano de Obra</a:t>
          </a:r>
          <a:endParaRPr lang="es-CO" sz="1400" kern="1200" dirty="0"/>
        </a:p>
      </dsp:txBody>
      <dsp:txXfrm>
        <a:off x="8862942" y="5041380"/>
        <a:ext cx="2419251" cy="493225"/>
      </dsp:txXfrm>
    </dsp:sp>
    <dsp:sp modelId="{A4AEC15E-F7D3-8F45-9840-319BF1242635}">
      <dsp:nvSpPr>
        <dsp:cNvPr id="0" name=""/>
        <dsp:cNvSpPr/>
      </dsp:nvSpPr>
      <dsp:spPr>
        <a:xfrm>
          <a:off x="8862942" y="5741760"/>
          <a:ext cx="2419251" cy="493225"/>
        </a:xfrm>
        <a:prstGeom prst="rect">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IV </a:t>
          </a:r>
        </a:p>
        <a:p>
          <a:pPr lvl="0" algn="ctr" defTabSz="622300">
            <a:lnSpc>
              <a:spcPct val="90000"/>
            </a:lnSpc>
            <a:spcBef>
              <a:spcPct val="0"/>
            </a:spcBef>
            <a:spcAft>
              <a:spcPct val="35000"/>
            </a:spcAft>
          </a:pPr>
          <a:r>
            <a:rPr lang="es-CO" sz="1400" b="1" kern="1200" dirty="0"/>
            <a:t>Seguimiento del Sistema</a:t>
          </a:r>
          <a:endParaRPr lang="es-CO" sz="1400" kern="1200" dirty="0"/>
        </a:p>
      </dsp:txBody>
      <dsp:txXfrm>
        <a:off x="8862942" y="5741760"/>
        <a:ext cx="2419251" cy="49322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1FAB1-9025-3648-AF31-FA6EA0806C2F}">
      <dsp:nvSpPr>
        <dsp:cNvPr id="0" name=""/>
        <dsp:cNvSpPr/>
      </dsp:nvSpPr>
      <dsp:spPr>
        <a:xfrm>
          <a:off x="0" y="1375181"/>
          <a:ext cx="105156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kern="1200"/>
            <a:t>Identificación de los casos a ingresar en el programa de rehabilitación y reincorporación ocupacional.</a:t>
          </a:r>
          <a:endParaRPr lang="es-CO" sz="1800" kern="1200"/>
        </a:p>
      </dsp:txBody>
      <dsp:txXfrm>
        <a:off x="59399" y="1434580"/>
        <a:ext cx="10396802" cy="109800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4427A-190C-3F47-BE5F-469D05925476}">
      <dsp:nvSpPr>
        <dsp:cNvPr id="0" name=""/>
        <dsp:cNvSpPr/>
      </dsp:nvSpPr>
      <dsp:spPr>
        <a:xfrm>
          <a:off x="194488" y="1345170"/>
          <a:ext cx="2854071" cy="94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CO" sz="2600" kern="1200" dirty="0"/>
            <a:t>Múltiples traumas y patologías </a:t>
          </a:r>
          <a:endParaRPr lang="es-MX" sz="2600" kern="1200" dirty="0"/>
        </a:p>
      </dsp:txBody>
      <dsp:txXfrm>
        <a:off x="194488" y="1345170"/>
        <a:ext cx="2854071" cy="940546"/>
      </dsp:txXfrm>
    </dsp:sp>
    <dsp:sp modelId="{0016E7DF-877C-ED4C-99C1-C152BF88DDF2}">
      <dsp:nvSpPr>
        <dsp:cNvPr id="0" name=""/>
        <dsp:cNvSpPr/>
      </dsp:nvSpPr>
      <dsp:spPr>
        <a:xfrm>
          <a:off x="194488" y="3328458"/>
          <a:ext cx="2854071" cy="1762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s-CO" sz="3100" kern="1200" dirty="0"/>
            <a:t>Ameritan un proceso de rehabilitación</a:t>
          </a:r>
          <a:endParaRPr lang="es-MX" sz="3100" kern="1200" dirty="0"/>
        </a:p>
      </dsp:txBody>
      <dsp:txXfrm>
        <a:off x="194488" y="3328458"/>
        <a:ext cx="2854071" cy="1762125"/>
      </dsp:txXfrm>
    </dsp:sp>
    <dsp:sp modelId="{8A759574-2E55-6843-8930-00540EC64D85}">
      <dsp:nvSpPr>
        <dsp:cNvPr id="0" name=""/>
        <dsp:cNvSpPr/>
      </dsp:nvSpPr>
      <dsp:spPr>
        <a:xfrm>
          <a:off x="191245" y="1059114"/>
          <a:ext cx="227028" cy="2270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CE4242-DE0E-5C42-B77F-C15E00DB2376}">
      <dsp:nvSpPr>
        <dsp:cNvPr id="0" name=""/>
        <dsp:cNvSpPr/>
      </dsp:nvSpPr>
      <dsp:spPr>
        <a:xfrm>
          <a:off x="350165" y="741275"/>
          <a:ext cx="227028" cy="2270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40CB63-B4BC-4E41-8AF3-8BFBFEE4BDDF}">
      <dsp:nvSpPr>
        <dsp:cNvPr id="0" name=""/>
        <dsp:cNvSpPr/>
      </dsp:nvSpPr>
      <dsp:spPr>
        <a:xfrm>
          <a:off x="731572" y="804842"/>
          <a:ext cx="356758" cy="356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D88A97-247A-E54C-96A5-5645BEE86823}">
      <dsp:nvSpPr>
        <dsp:cNvPr id="0" name=""/>
        <dsp:cNvSpPr/>
      </dsp:nvSpPr>
      <dsp:spPr>
        <a:xfrm>
          <a:off x="1049412" y="455219"/>
          <a:ext cx="227028" cy="2270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E1E38E-AC3F-E94E-9356-948598A0DB8E}">
      <dsp:nvSpPr>
        <dsp:cNvPr id="0" name=""/>
        <dsp:cNvSpPr/>
      </dsp:nvSpPr>
      <dsp:spPr>
        <a:xfrm>
          <a:off x="1462604" y="328083"/>
          <a:ext cx="227028" cy="2270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C5D1AB-AB00-3F4F-B35B-78E61C1F3661}">
      <dsp:nvSpPr>
        <dsp:cNvPr id="0" name=""/>
        <dsp:cNvSpPr/>
      </dsp:nvSpPr>
      <dsp:spPr>
        <a:xfrm>
          <a:off x="1971147" y="550571"/>
          <a:ext cx="227028" cy="2270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F88BE5-E5A6-3045-8F86-5687491D76B5}">
      <dsp:nvSpPr>
        <dsp:cNvPr id="0" name=""/>
        <dsp:cNvSpPr/>
      </dsp:nvSpPr>
      <dsp:spPr>
        <a:xfrm>
          <a:off x="2288987" y="709491"/>
          <a:ext cx="356758" cy="356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DFE895-3489-D646-9378-E3E4AFD0B951}">
      <dsp:nvSpPr>
        <dsp:cNvPr id="0" name=""/>
        <dsp:cNvSpPr/>
      </dsp:nvSpPr>
      <dsp:spPr>
        <a:xfrm>
          <a:off x="2733963" y="1059114"/>
          <a:ext cx="227028" cy="2270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3F8129-124A-5849-8A3C-C4570BA53871}">
      <dsp:nvSpPr>
        <dsp:cNvPr id="0" name=""/>
        <dsp:cNvSpPr/>
      </dsp:nvSpPr>
      <dsp:spPr>
        <a:xfrm>
          <a:off x="2924667" y="1408738"/>
          <a:ext cx="227028" cy="2270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B64B06-0012-274A-85D8-038A46B4E37D}">
      <dsp:nvSpPr>
        <dsp:cNvPr id="0" name=""/>
        <dsp:cNvSpPr/>
      </dsp:nvSpPr>
      <dsp:spPr>
        <a:xfrm>
          <a:off x="1271900" y="741275"/>
          <a:ext cx="583787" cy="5837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65F522-F119-3341-91E8-C2C0F1B21018}">
      <dsp:nvSpPr>
        <dsp:cNvPr id="0" name=""/>
        <dsp:cNvSpPr/>
      </dsp:nvSpPr>
      <dsp:spPr>
        <a:xfrm>
          <a:off x="32325" y="1949066"/>
          <a:ext cx="227028" cy="2270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4CD29-C6CD-B444-9790-31F06038DD4D}">
      <dsp:nvSpPr>
        <dsp:cNvPr id="0" name=""/>
        <dsp:cNvSpPr/>
      </dsp:nvSpPr>
      <dsp:spPr>
        <a:xfrm>
          <a:off x="223029" y="2235121"/>
          <a:ext cx="356758" cy="356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B83456-831C-CD46-B71F-F878FA9DA333}">
      <dsp:nvSpPr>
        <dsp:cNvPr id="0" name=""/>
        <dsp:cNvSpPr/>
      </dsp:nvSpPr>
      <dsp:spPr>
        <a:xfrm>
          <a:off x="699788" y="2489393"/>
          <a:ext cx="518922" cy="5189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38FCE5-069D-0043-A1AF-7106C160AF1B}">
      <dsp:nvSpPr>
        <dsp:cNvPr id="0" name=""/>
        <dsp:cNvSpPr/>
      </dsp:nvSpPr>
      <dsp:spPr>
        <a:xfrm>
          <a:off x="1367252" y="2902585"/>
          <a:ext cx="227028" cy="2270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A37CB3-88DB-AC43-B54D-5B4298F39E45}">
      <dsp:nvSpPr>
        <dsp:cNvPr id="0" name=""/>
        <dsp:cNvSpPr/>
      </dsp:nvSpPr>
      <dsp:spPr>
        <a:xfrm>
          <a:off x="1494388" y="2489393"/>
          <a:ext cx="356758" cy="356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1779A5-3237-CF46-BF6A-6C7C28674BC3}">
      <dsp:nvSpPr>
        <dsp:cNvPr id="0" name=""/>
        <dsp:cNvSpPr/>
      </dsp:nvSpPr>
      <dsp:spPr>
        <a:xfrm>
          <a:off x="1812227" y="2934369"/>
          <a:ext cx="227028" cy="2270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805C51-3B2D-994D-8D70-6A4127E0D8A1}">
      <dsp:nvSpPr>
        <dsp:cNvPr id="0" name=""/>
        <dsp:cNvSpPr/>
      </dsp:nvSpPr>
      <dsp:spPr>
        <a:xfrm>
          <a:off x="2098283" y="2425825"/>
          <a:ext cx="518922" cy="5189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1C448B-C289-744D-89DF-76A9EF0A02B0}">
      <dsp:nvSpPr>
        <dsp:cNvPr id="0" name=""/>
        <dsp:cNvSpPr/>
      </dsp:nvSpPr>
      <dsp:spPr>
        <a:xfrm>
          <a:off x="2797531" y="2298689"/>
          <a:ext cx="356758" cy="356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C69CB8-A550-ED46-A451-128B41F4E04F}">
      <dsp:nvSpPr>
        <dsp:cNvPr id="0" name=""/>
        <dsp:cNvSpPr/>
      </dsp:nvSpPr>
      <dsp:spPr>
        <a:xfrm>
          <a:off x="3154290" y="804314"/>
          <a:ext cx="1047750" cy="200026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E41024-2EE3-864F-BC8E-295FABBDCB99}">
      <dsp:nvSpPr>
        <dsp:cNvPr id="0" name=""/>
        <dsp:cNvSpPr/>
      </dsp:nvSpPr>
      <dsp:spPr>
        <a:xfrm>
          <a:off x="4202040" y="805285"/>
          <a:ext cx="2857500" cy="200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CO" sz="2600" kern="1200" dirty="0"/>
            <a:t>diferencias en la complejidad del abordaje </a:t>
          </a:r>
          <a:endParaRPr lang="es-MX" sz="2600" kern="1200" dirty="0"/>
        </a:p>
      </dsp:txBody>
      <dsp:txXfrm>
        <a:off x="4202040" y="805285"/>
        <a:ext cx="2857500" cy="2000250"/>
      </dsp:txXfrm>
    </dsp:sp>
    <dsp:sp modelId="{1608D8C4-4977-D148-AA4E-57753696DF4D}">
      <dsp:nvSpPr>
        <dsp:cNvPr id="0" name=""/>
        <dsp:cNvSpPr/>
      </dsp:nvSpPr>
      <dsp:spPr>
        <a:xfrm>
          <a:off x="4202040" y="3328458"/>
          <a:ext cx="2857500" cy="1762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s-CO" sz="3100" kern="1200" dirty="0"/>
            <a:t>Pronóstico funcional, laboral y social</a:t>
          </a:r>
          <a:endParaRPr lang="es-MX" sz="3100" kern="1200" dirty="0"/>
        </a:p>
      </dsp:txBody>
      <dsp:txXfrm>
        <a:off x="4202040" y="3328458"/>
        <a:ext cx="2857500" cy="1762125"/>
      </dsp:txXfrm>
    </dsp:sp>
    <dsp:sp modelId="{81DC0612-AE04-4E44-8FC4-7809D89AE964}">
      <dsp:nvSpPr>
        <dsp:cNvPr id="0" name=""/>
        <dsp:cNvSpPr/>
      </dsp:nvSpPr>
      <dsp:spPr>
        <a:xfrm>
          <a:off x="7059540" y="804314"/>
          <a:ext cx="1047750" cy="200026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FF2AB3-3385-C64A-8F9A-12972DD26B16}">
      <dsp:nvSpPr>
        <dsp:cNvPr id="0" name=""/>
        <dsp:cNvSpPr/>
      </dsp:nvSpPr>
      <dsp:spPr>
        <a:xfrm>
          <a:off x="8221590" y="639007"/>
          <a:ext cx="2428875" cy="24288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s-MX" sz="2600" kern="1200" dirty="0"/>
            <a:t>Registro en el sistema de Inf.</a:t>
          </a:r>
        </a:p>
      </dsp:txBody>
      <dsp:txXfrm>
        <a:off x="8577291" y="994708"/>
        <a:ext cx="1717473" cy="171747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C748C-623D-2448-97CD-C84BE3C1F7CD}">
      <dsp:nvSpPr>
        <dsp:cNvPr id="0" name=""/>
        <dsp:cNvSpPr/>
      </dsp:nvSpPr>
      <dsp:spPr>
        <a:xfrm>
          <a:off x="0" y="11037"/>
          <a:ext cx="10515600" cy="631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CO" sz="2700" b="1" kern="1200" dirty="0">
              <a:solidFill>
                <a:schemeClr val="bg1"/>
              </a:solidFill>
              <a:effectLst/>
            </a:rPr>
            <a:t>Objetivo</a:t>
          </a:r>
          <a:endParaRPr lang="es-CO" sz="2700" kern="1200" dirty="0">
            <a:solidFill>
              <a:schemeClr val="bg1"/>
            </a:solidFill>
          </a:endParaRPr>
        </a:p>
      </dsp:txBody>
      <dsp:txXfrm>
        <a:off x="30842" y="41879"/>
        <a:ext cx="10453916" cy="570116"/>
      </dsp:txXfrm>
    </dsp:sp>
    <dsp:sp modelId="{B561B45D-0900-2C45-9308-80A38709D014}">
      <dsp:nvSpPr>
        <dsp:cNvPr id="0" name=""/>
        <dsp:cNvSpPr/>
      </dsp:nvSpPr>
      <dsp:spPr>
        <a:xfrm>
          <a:off x="0" y="642837"/>
          <a:ext cx="10515600" cy="9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CO" sz="2100" kern="1200" dirty="0"/>
            <a:t>Identificar todos los casos de ATEL que deben ser incluidos en el programa de rehabilitación.</a:t>
          </a:r>
        </a:p>
        <a:p>
          <a:pPr marL="228600" lvl="1" indent="-228600" algn="l" defTabSz="933450">
            <a:lnSpc>
              <a:spcPct val="90000"/>
            </a:lnSpc>
            <a:spcBef>
              <a:spcPct val="0"/>
            </a:spcBef>
            <a:spcAft>
              <a:spcPct val="20000"/>
            </a:spcAft>
            <a:buChar char="••"/>
          </a:pPr>
          <a:r>
            <a:rPr lang="es-CO" sz="2100" kern="1200" dirty="0"/>
            <a:t>Garantizar el acceso oportuno al programa de rehabilitación</a:t>
          </a:r>
        </a:p>
      </dsp:txBody>
      <dsp:txXfrm>
        <a:off x="0" y="642837"/>
        <a:ext cx="10515600" cy="97807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D3B95-5ECC-DB48-B28A-F7FBC583340E}">
      <dsp:nvSpPr>
        <dsp:cNvPr id="0" name=""/>
        <dsp:cNvSpPr/>
      </dsp:nvSpPr>
      <dsp:spPr>
        <a:xfrm>
          <a:off x="0" y="77055"/>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CO" sz="1900" kern="1200"/>
            <a:t>Responsables</a:t>
          </a:r>
        </a:p>
      </dsp:txBody>
      <dsp:txXfrm>
        <a:off x="21704" y="98759"/>
        <a:ext cx="10472192" cy="401192"/>
      </dsp:txXfrm>
    </dsp:sp>
    <dsp:sp modelId="{DD562E71-B81C-264B-A432-ACDAE8FB4B83}">
      <dsp:nvSpPr>
        <dsp:cNvPr id="0" name=""/>
        <dsp:cNvSpPr/>
      </dsp:nvSpPr>
      <dsp:spPr>
        <a:xfrm>
          <a:off x="0" y="576375"/>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CO" sz="1900" kern="1200" dirty="0"/>
            <a:t>ARL:</a:t>
          </a:r>
        </a:p>
      </dsp:txBody>
      <dsp:txXfrm>
        <a:off x="21704" y="598079"/>
        <a:ext cx="10472192" cy="401192"/>
      </dsp:txXfrm>
    </dsp:sp>
    <dsp:sp modelId="{E2979E88-9B26-AA45-B19D-0A9FEF9A4E4A}">
      <dsp:nvSpPr>
        <dsp:cNvPr id="0" name=""/>
        <dsp:cNvSpPr/>
      </dsp:nvSpPr>
      <dsp:spPr>
        <a:xfrm>
          <a:off x="0" y="1020975"/>
          <a:ext cx="10515600"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s-CO" sz="1500" kern="1200" dirty="0"/>
            <a:t>Define la necesidad de vincular nuevos casos a su programa de rehabilitación, a través de mecanismos de búsqueda activa tales como revisión de los </a:t>
          </a:r>
          <a:r>
            <a:rPr lang="es-CO" sz="1500" kern="1200" dirty="0">
              <a:solidFill>
                <a:srgbClr val="FF0000"/>
              </a:solidFill>
            </a:rPr>
            <a:t>FURAT</a:t>
          </a:r>
          <a:r>
            <a:rPr lang="es-CO" sz="1500" kern="1200" dirty="0"/>
            <a:t>, siempre asumirá el liderazgo y la coordinación del proceso de RHB integral de todos los casos.</a:t>
          </a:r>
        </a:p>
      </dsp:txBody>
      <dsp:txXfrm>
        <a:off x="0" y="1020975"/>
        <a:ext cx="10515600" cy="668609"/>
      </dsp:txXfrm>
    </dsp:sp>
    <dsp:sp modelId="{482B2107-7FBE-214E-A5BC-CC00851AACE8}">
      <dsp:nvSpPr>
        <dsp:cNvPr id="0" name=""/>
        <dsp:cNvSpPr/>
      </dsp:nvSpPr>
      <dsp:spPr>
        <a:xfrm>
          <a:off x="0" y="1689585"/>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CO" sz="1900" kern="1200" dirty="0"/>
            <a:t>Empleador y/o Contratante:</a:t>
          </a:r>
        </a:p>
      </dsp:txBody>
      <dsp:txXfrm>
        <a:off x="21704" y="1711289"/>
        <a:ext cx="10472192" cy="401192"/>
      </dsp:txXfrm>
    </dsp:sp>
    <dsp:sp modelId="{9E16FC87-A6FE-9142-B7D6-1CAE14C79689}">
      <dsp:nvSpPr>
        <dsp:cNvPr id="0" name=""/>
        <dsp:cNvSpPr/>
      </dsp:nvSpPr>
      <dsp:spPr>
        <a:xfrm>
          <a:off x="0" y="2134185"/>
          <a:ext cx="10515600" cy="452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s-CO" sz="1500" kern="1200" dirty="0"/>
            <a:t>En caso de ATEL, el empleador y/o contratante por medio de los profesionales responsables del SGSST, diligenciará el FURAT O FUREL, con la información completa y clara y notificar a su ARL.</a:t>
          </a:r>
        </a:p>
      </dsp:txBody>
      <dsp:txXfrm>
        <a:off x="0" y="2134185"/>
        <a:ext cx="10515600" cy="452295"/>
      </dsp:txXfrm>
    </dsp:sp>
    <dsp:sp modelId="{6C8D7F28-F3BF-0A40-9B8A-8BA2144C1A57}">
      <dsp:nvSpPr>
        <dsp:cNvPr id="0" name=""/>
        <dsp:cNvSpPr/>
      </dsp:nvSpPr>
      <dsp:spPr>
        <a:xfrm>
          <a:off x="0" y="2586480"/>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CO" sz="1900" kern="1200" dirty="0"/>
            <a:t>EPS/IPS:</a:t>
          </a:r>
        </a:p>
      </dsp:txBody>
      <dsp:txXfrm>
        <a:off x="21704" y="2608184"/>
        <a:ext cx="10472192" cy="401192"/>
      </dsp:txXfrm>
    </dsp:sp>
    <dsp:sp modelId="{B07BA004-59E7-5643-B315-125008BFD40F}">
      <dsp:nvSpPr>
        <dsp:cNvPr id="0" name=""/>
        <dsp:cNvSpPr/>
      </dsp:nvSpPr>
      <dsp:spPr>
        <a:xfrm>
          <a:off x="0" y="3031080"/>
          <a:ext cx="10515600"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s-CO" sz="1500" kern="1200" dirty="0"/>
            <a:t>Reportar a la ARL los casos de ATEL a través de mecanismos de búsqueda activa tales como revisión de los FURAT y FUREL, los certificados de IT y sistemas de auditoría de la prestación de servicios de salud de los afiliados (diagnóstico y evolución)…</a:t>
          </a:r>
        </a:p>
      </dsp:txBody>
      <dsp:txXfrm>
        <a:off x="0" y="3031080"/>
        <a:ext cx="10515600" cy="668609"/>
      </dsp:txXfrm>
    </dsp:sp>
    <dsp:sp modelId="{7DE0F378-CBC5-154F-8139-FD321AF3AE66}">
      <dsp:nvSpPr>
        <dsp:cNvPr id="0" name=""/>
        <dsp:cNvSpPr/>
      </dsp:nvSpPr>
      <dsp:spPr>
        <a:xfrm>
          <a:off x="0" y="3699690"/>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CO" sz="1900" kern="1200" dirty="0"/>
            <a:t>Trabajadores o contratistas:</a:t>
          </a:r>
        </a:p>
      </dsp:txBody>
      <dsp:txXfrm>
        <a:off x="21704" y="3721394"/>
        <a:ext cx="10472192" cy="401192"/>
      </dsp:txXfrm>
    </dsp:sp>
    <dsp:sp modelId="{56E5E4B0-85D9-C24E-A96E-1E8535B633EF}">
      <dsp:nvSpPr>
        <dsp:cNvPr id="0" name=""/>
        <dsp:cNvSpPr/>
      </dsp:nvSpPr>
      <dsp:spPr>
        <a:xfrm>
          <a:off x="0" y="4144290"/>
          <a:ext cx="10515600" cy="452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s-CO" sz="1500" kern="1200" dirty="0"/>
            <a:t> Notificar al empleador o contratante de manera oportuna la presentación del accidente de trabajo o el diagnóstico de enfermedad laboral.</a:t>
          </a:r>
        </a:p>
      </dsp:txBody>
      <dsp:txXfrm>
        <a:off x="0" y="4144290"/>
        <a:ext cx="10515600" cy="45229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6AC7F-5F0D-C741-8D7B-ABC7ED1A6C2F}">
      <dsp:nvSpPr>
        <dsp:cNvPr id="0" name=""/>
        <dsp:cNvSpPr/>
      </dsp:nvSpPr>
      <dsp:spPr>
        <a:xfrm>
          <a:off x="0" y="613668"/>
          <a:ext cx="11510963" cy="1676434"/>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254000" bIns="266134" numCol="1" spcCol="1270" anchor="ctr" anchorCtr="0">
          <a:noAutofit/>
        </a:bodyPr>
        <a:lstStyle/>
        <a:p>
          <a:pPr lvl="0" algn="l" defTabSz="1466850">
            <a:lnSpc>
              <a:spcPct val="90000"/>
            </a:lnSpc>
            <a:spcBef>
              <a:spcPct val="0"/>
            </a:spcBef>
            <a:spcAft>
              <a:spcPct val="35000"/>
            </a:spcAft>
          </a:pPr>
          <a:r>
            <a:rPr lang="es-CO" sz="3300" kern="1200"/>
            <a:t>Elementos del diagnóstico clínico</a:t>
          </a:r>
          <a:endParaRPr lang="es-MX" sz="3300" kern="1200"/>
        </a:p>
      </dsp:txBody>
      <dsp:txXfrm>
        <a:off x="0" y="1032777"/>
        <a:ext cx="11091855" cy="838217"/>
      </dsp:txXfrm>
    </dsp:sp>
    <dsp:sp modelId="{908B2BD2-47A1-D34A-950D-A34DA396483C}">
      <dsp:nvSpPr>
        <dsp:cNvPr id="0" name=""/>
        <dsp:cNvSpPr/>
      </dsp:nvSpPr>
      <dsp:spPr>
        <a:xfrm>
          <a:off x="0" y="1906441"/>
          <a:ext cx="3545376" cy="32294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buNone/>
          </a:pPr>
          <a:r>
            <a:rPr lang="es-CO" sz="1500" kern="1200" dirty="0">
              <a:solidFill>
                <a:prstClr val="black">
                  <a:hueOff val="0"/>
                  <a:satOff val="0"/>
                  <a:lumOff val="0"/>
                  <a:alphaOff val="0"/>
                </a:prstClr>
              </a:solidFill>
              <a:latin typeface="Calibri" panose="020F0502020204030204"/>
              <a:ea typeface="+mn-ea"/>
              <a:cs typeface="+mn-cs"/>
            </a:rPr>
            <a:t>HC / Paraclínicos</a:t>
          </a:r>
          <a:endParaRPr lang="es-MX" sz="1500" kern="1200" dirty="0"/>
        </a:p>
        <a:p>
          <a:pPr lvl="0" algn="l" defTabSz="666750">
            <a:lnSpc>
              <a:spcPct val="90000"/>
            </a:lnSpc>
            <a:spcBef>
              <a:spcPct val="0"/>
            </a:spcBef>
            <a:spcAft>
              <a:spcPct val="35000"/>
            </a:spcAft>
          </a:pPr>
          <a:r>
            <a:rPr lang="es-CO" sz="1500" kern="1200">
              <a:solidFill>
                <a:prstClr val="black">
                  <a:hueOff val="0"/>
                  <a:satOff val="0"/>
                  <a:lumOff val="0"/>
                  <a:alphaOff val="0"/>
                </a:prstClr>
              </a:solidFill>
              <a:latin typeface="Calibri" panose="020F0502020204030204"/>
              <a:ea typeface="+mn-ea"/>
              <a:cs typeface="+mn-cs"/>
            </a:rPr>
            <a:t>c) Pronóstico funcional según la evolución natural de la enfermedad o compromiso</a:t>
          </a:r>
          <a:endParaRPr lang="es-MX" sz="1500" kern="1200"/>
        </a:p>
      </dsp:txBody>
      <dsp:txXfrm>
        <a:off x="0" y="1906441"/>
        <a:ext cx="3545376" cy="3229430"/>
      </dsp:txXfrm>
    </dsp:sp>
    <dsp:sp modelId="{E5DEC4E7-3FAF-3F4D-A74D-FACB8DB65629}">
      <dsp:nvSpPr>
        <dsp:cNvPr id="0" name=""/>
        <dsp:cNvSpPr/>
      </dsp:nvSpPr>
      <dsp:spPr>
        <a:xfrm>
          <a:off x="3545376" y="1172479"/>
          <a:ext cx="7965586" cy="1676434"/>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254000" bIns="266134" numCol="1" spcCol="1270" anchor="ctr" anchorCtr="0">
          <a:noAutofit/>
        </a:bodyPr>
        <a:lstStyle/>
        <a:p>
          <a:pPr lvl="0" algn="l" defTabSz="1466850">
            <a:lnSpc>
              <a:spcPct val="90000"/>
            </a:lnSpc>
            <a:spcBef>
              <a:spcPct val="0"/>
            </a:spcBef>
            <a:spcAft>
              <a:spcPct val="35000"/>
            </a:spcAft>
          </a:pPr>
          <a:r>
            <a:rPr lang="es-CO" sz="3300" kern="1200" dirty="0"/>
            <a:t>información mínima</a:t>
          </a:r>
          <a:endParaRPr lang="es-MX" sz="3300" kern="1200" dirty="0"/>
        </a:p>
      </dsp:txBody>
      <dsp:txXfrm>
        <a:off x="3545376" y="1591588"/>
        <a:ext cx="7546478" cy="838217"/>
      </dsp:txXfrm>
    </dsp:sp>
    <dsp:sp modelId="{96315240-B8D7-0144-B47E-EF82E2BAD6EB}">
      <dsp:nvSpPr>
        <dsp:cNvPr id="0" name=""/>
        <dsp:cNvSpPr/>
      </dsp:nvSpPr>
      <dsp:spPr>
        <a:xfrm>
          <a:off x="3545376" y="2465253"/>
          <a:ext cx="3545376" cy="322943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s-CO" sz="1500" kern="1200" dirty="0">
              <a:solidFill>
                <a:prstClr val="black">
                  <a:hueOff val="0"/>
                  <a:satOff val="0"/>
                  <a:lumOff val="0"/>
                  <a:alphaOff val="0"/>
                </a:prstClr>
              </a:solidFill>
              <a:latin typeface="Calibri" panose="020F0502020204030204"/>
              <a:ea typeface="+mn-ea"/>
              <a:cs typeface="+mn-cs"/>
            </a:rPr>
            <a:t>Cargo que desempeña el trabajador en la empresa.</a:t>
          </a:r>
          <a:endParaRPr lang="es-MX" sz="1500" kern="1200" dirty="0"/>
        </a:p>
        <a:p>
          <a:pPr lvl="0" algn="l" defTabSz="666750">
            <a:lnSpc>
              <a:spcPct val="90000"/>
            </a:lnSpc>
            <a:spcBef>
              <a:spcPct val="0"/>
            </a:spcBef>
            <a:spcAft>
              <a:spcPct val="35000"/>
            </a:spcAft>
          </a:pPr>
          <a:r>
            <a:rPr lang="es-CO" sz="1500" kern="1200">
              <a:solidFill>
                <a:prstClr val="black">
                  <a:hueOff val="0"/>
                  <a:satOff val="0"/>
                  <a:lumOff val="0"/>
                  <a:alphaOff val="0"/>
                </a:prstClr>
              </a:solidFill>
              <a:latin typeface="Calibri" panose="020F0502020204030204"/>
              <a:ea typeface="+mn-ea"/>
              <a:cs typeface="+mn-cs"/>
            </a:rPr>
            <a:t>Tiempo y tipo de vinculación laboral que tenía el trabajador.</a:t>
          </a:r>
          <a:endParaRPr lang="es-CO" sz="1500" kern="1200" dirty="0">
            <a:solidFill>
              <a:prstClr val="black">
                <a:hueOff val="0"/>
                <a:satOff val="0"/>
                <a:lumOff val="0"/>
                <a:alphaOff val="0"/>
              </a:prstClr>
            </a:solidFill>
            <a:latin typeface="Calibri" panose="020F0502020204030204"/>
            <a:ea typeface="+mn-ea"/>
            <a:cs typeface="+mn-cs"/>
          </a:endParaRPr>
        </a:p>
        <a:p>
          <a:pPr lvl="0" algn="l" defTabSz="666750">
            <a:lnSpc>
              <a:spcPct val="90000"/>
            </a:lnSpc>
            <a:spcBef>
              <a:spcPct val="0"/>
            </a:spcBef>
            <a:spcAft>
              <a:spcPct val="35000"/>
            </a:spcAft>
          </a:pPr>
          <a:r>
            <a:rPr lang="es-CO" sz="1500" kern="1200">
              <a:solidFill>
                <a:prstClr val="black">
                  <a:hueOff val="0"/>
                  <a:satOff val="0"/>
                  <a:lumOff val="0"/>
                  <a:alphaOff val="0"/>
                </a:prstClr>
              </a:solidFill>
              <a:latin typeface="Calibri" panose="020F0502020204030204"/>
              <a:ea typeface="+mn-ea"/>
              <a:cs typeface="+mn-cs"/>
            </a:rPr>
            <a:t>Antecedentes clínicos y ocupacionales.</a:t>
          </a:r>
        </a:p>
        <a:p>
          <a:pPr lvl="0" algn="l" defTabSz="666750">
            <a:lnSpc>
              <a:spcPct val="90000"/>
            </a:lnSpc>
            <a:spcBef>
              <a:spcPct val="0"/>
            </a:spcBef>
            <a:spcAft>
              <a:spcPct val="35000"/>
            </a:spcAft>
          </a:pPr>
          <a:r>
            <a:rPr lang="es-CO" sz="1500" kern="1200">
              <a:solidFill>
                <a:prstClr val="black">
                  <a:hueOff val="0"/>
                  <a:satOff val="0"/>
                  <a:lumOff val="0"/>
                  <a:alphaOff val="0"/>
                </a:prstClr>
              </a:solidFill>
              <a:latin typeface="Calibri" panose="020F0502020204030204"/>
              <a:ea typeface="+mn-ea"/>
              <a:cs typeface="+mn-cs"/>
            </a:rPr>
            <a:t>Resumen de historia clínica y paraclínicos.</a:t>
          </a:r>
          <a:endParaRPr lang="es-CO" sz="1500" kern="1200" dirty="0">
            <a:solidFill>
              <a:prstClr val="black">
                <a:hueOff val="0"/>
                <a:satOff val="0"/>
                <a:lumOff val="0"/>
                <a:alphaOff val="0"/>
              </a:prstClr>
            </a:solidFill>
            <a:latin typeface="Calibri" panose="020F0502020204030204"/>
            <a:ea typeface="+mn-ea"/>
            <a:cs typeface="+mn-cs"/>
          </a:endParaRPr>
        </a:p>
        <a:p>
          <a:pPr lvl="0" algn="l" defTabSz="666750">
            <a:lnSpc>
              <a:spcPct val="90000"/>
            </a:lnSpc>
            <a:spcBef>
              <a:spcPct val="0"/>
            </a:spcBef>
            <a:spcAft>
              <a:spcPct val="35000"/>
            </a:spcAft>
          </a:pPr>
          <a:r>
            <a:rPr lang="es-CO" sz="1500" kern="1200">
              <a:solidFill>
                <a:prstClr val="black">
                  <a:hueOff val="0"/>
                  <a:satOff val="0"/>
                  <a:lumOff val="0"/>
                  <a:alphaOff val="0"/>
                </a:prstClr>
              </a:solidFill>
              <a:latin typeface="Calibri" panose="020F0502020204030204"/>
              <a:ea typeface="+mn-ea"/>
              <a:cs typeface="+mn-cs"/>
            </a:rPr>
            <a:t>Diagnóstico clínico definitivo, descrito con la CIE 10 o la norma que modifique o sustituya</a:t>
          </a:r>
          <a:endParaRPr lang="es-CO" sz="1500" kern="1200" dirty="0">
            <a:solidFill>
              <a:prstClr val="black">
                <a:hueOff val="0"/>
                <a:satOff val="0"/>
                <a:lumOff val="0"/>
                <a:alphaOff val="0"/>
              </a:prstClr>
            </a:solidFill>
            <a:latin typeface="Calibri" panose="020F0502020204030204"/>
            <a:ea typeface="+mn-ea"/>
            <a:cs typeface="+mn-cs"/>
          </a:endParaRPr>
        </a:p>
        <a:p>
          <a:pPr lvl="0" algn="l" defTabSz="666750">
            <a:lnSpc>
              <a:spcPct val="90000"/>
            </a:lnSpc>
            <a:spcBef>
              <a:spcPct val="0"/>
            </a:spcBef>
            <a:spcAft>
              <a:spcPct val="35000"/>
            </a:spcAft>
          </a:pPr>
          <a:r>
            <a:rPr lang="es-CO" sz="1500" kern="1200">
              <a:solidFill>
                <a:prstClr val="black">
                  <a:hueOff val="0"/>
                  <a:satOff val="0"/>
                  <a:lumOff val="0"/>
                  <a:alphaOff val="0"/>
                </a:prstClr>
              </a:solidFill>
              <a:latin typeface="Calibri" panose="020F0502020204030204"/>
              <a:ea typeface="+mn-ea"/>
              <a:cs typeface="+mn-cs"/>
            </a:rPr>
            <a:t>Diagnóstico funcional.</a:t>
          </a:r>
          <a:endParaRPr lang="es-CO" sz="1500" kern="1200" dirty="0">
            <a:solidFill>
              <a:prstClr val="black">
                <a:hueOff val="0"/>
                <a:satOff val="0"/>
                <a:lumOff val="0"/>
                <a:alphaOff val="0"/>
              </a:prstClr>
            </a:solidFill>
            <a:latin typeface="Calibri" panose="020F0502020204030204"/>
            <a:ea typeface="+mn-ea"/>
            <a:cs typeface="+mn-cs"/>
          </a:endParaRPr>
        </a:p>
        <a:p>
          <a:pPr lvl="0" algn="l" defTabSz="666750">
            <a:lnSpc>
              <a:spcPct val="90000"/>
            </a:lnSpc>
            <a:spcBef>
              <a:spcPct val="0"/>
            </a:spcBef>
            <a:spcAft>
              <a:spcPct val="35000"/>
            </a:spcAft>
          </a:pPr>
          <a:r>
            <a:rPr lang="es-CO" sz="1500" kern="1200">
              <a:solidFill>
                <a:prstClr val="black">
                  <a:hueOff val="0"/>
                  <a:satOff val="0"/>
                  <a:lumOff val="0"/>
                  <a:alphaOff val="0"/>
                </a:prstClr>
              </a:solidFill>
              <a:latin typeface="Calibri" panose="020F0502020204030204"/>
              <a:ea typeface="+mn-ea"/>
              <a:cs typeface="+mn-cs"/>
            </a:rPr>
            <a:t>Presunción de origen</a:t>
          </a:r>
          <a:endParaRPr lang="es-CO" sz="1500" kern="1200" dirty="0">
            <a:solidFill>
              <a:prstClr val="black">
                <a:hueOff val="0"/>
                <a:satOff val="0"/>
                <a:lumOff val="0"/>
                <a:alphaOff val="0"/>
              </a:prstClr>
            </a:solidFill>
            <a:latin typeface="Calibri" panose="020F0502020204030204"/>
            <a:ea typeface="+mn-ea"/>
            <a:cs typeface="+mn-cs"/>
          </a:endParaRPr>
        </a:p>
      </dsp:txBody>
      <dsp:txXfrm>
        <a:off x="3545376" y="2465253"/>
        <a:ext cx="3545376" cy="3229430"/>
      </dsp:txXfrm>
    </dsp:sp>
    <dsp:sp modelId="{C2D90046-8253-2C48-BE93-329FAF31E9A4}">
      <dsp:nvSpPr>
        <dsp:cNvPr id="0" name=""/>
        <dsp:cNvSpPr/>
      </dsp:nvSpPr>
      <dsp:spPr>
        <a:xfrm>
          <a:off x="7090753" y="1731291"/>
          <a:ext cx="4420209" cy="1676434"/>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254000" bIns="266134" numCol="1" spcCol="1270" anchor="ctr" anchorCtr="0">
          <a:noAutofit/>
        </a:bodyPr>
        <a:lstStyle/>
        <a:p>
          <a:pPr lvl="0" algn="l" defTabSz="1466850">
            <a:lnSpc>
              <a:spcPct val="90000"/>
            </a:lnSpc>
            <a:spcBef>
              <a:spcPct val="0"/>
            </a:spcBef>
            <a:spcAft>
              <a:spcPct val="35000"/>
            </a:spcAft>
          </a:pPr>
          <a:r>
            <a:rPr lang="es-MX" sz="3300" kern="1200" dirty="0"/>
            <a:t>Caso</a:t>
          </a:r>
        </a:p>
      </dsp:txBody>
      <dsp:txXfrm>
        <a:off x="7090753" y="2150400"/>
        <a:ext cx="4001101" cy="838217"/>
      </dsp:txXfrm>
    </dsp:sp>
    <dsp:sp modelId="{E8C17194-7EF4-994A-84B2-0FC457FB224F}">
      <dsp:nvSpPr>
        <dsp:cNvPr id="0" name=""/>
        <dsp:cNvSpPr/>
      </dsp:nvSpPr>
      <dsp:spPr>
        <a:xfrm>
          <a:off x="7090753" y="3024064"/>
          <a:ext cx="3545376" cy="318216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s-CO" sz="1500" kern="1200" dirty="0"/>
            <a:t>Remitir casos de ATEL identificados</a:t>
          </a:r>
          <a:endParaRPr lang="es-MX" sz="1500" kern="1200" dirty="0"/>
        </a:p>
      </dsp:txBody>
      <dsp:txXfrm>
        <a:off x="7090753" y="3024064"/>
        <a:ext cx="3545376" cy="318216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41DA4-7D65-104A-BFCD-FFEF757FFDDF}">
      <dsp:nvSpPr>
        <dsp:cNvPr id="0" name=""/>
        <dsp:cNvSpPr/>
      </dsp:nvSpPr>
      <dsp:spPr>
        <a:xfrm>
          <a:off x="0" y="701"/>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FDEAE2-BB29-D94F-9A24-C28825D0AA41}">
      <dsp:nvSpPr>
        <dsp:cNvPr id="0" name=""/>
        <dsp:cNvSpPr/>
      </dsp:nvSpPr>
      <dsp:spPr>
        <a:xfrm>
          <a:off x="0" y="701"/>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a:t>Amputaciones de cualquier segmento corporal, independientemente de su extensión.</a:t>
          </a:r>
          <a:endParaRPr lang="es-CO" sz="1400" kern="1200"/>
        </a:p>
      </dsp:txBody>
      <dsp:txXfrm>
        <a:off x="0" y="701"/>
        <a:ext cx="11291888" cy="410381"/>
      </dsp:txXfrm>
    </dsp:sp>
    <dsp:sp modelId="{908FD54D-9A51-F340-947B-F9AADD5638FB}">
      <dsp:nvSpPr>
        <dsp:cNvPr id="0" name=""/>
        <dsp:cNvSpPr/>
      </dsp:nvSpPr>
      <dsp:spPr>
        <a:xfrm>
          <a:off x="0" y="411083"/>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81A3BE-B0F8-1B4F-A5E1-0A0F141630B3}">
      <dsp:nvSpPr>
        <dsp:cNvPr id="0" name=""/>
        <dsp:cNvSpPr/>
      </dsp:nvSpPr>
      <dsp:spPr>
        <a:xfrm>
          <a:off x="0" y="411083"/>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a:t>Fracturas de huesos largos (fémur, tibia, peroné, húmero, radio y cúbito).</a:t>
          </a:r>
          <a:endParaRPr lang="es-CO" sz="1400" kern="1200"/>
        </a:p>
      </dsp:txBody>
      <dsp:txXfrm>
        <a:off x="0" y="411083"/>
        <a:ext cx="11291888" cy="410381"/>
      </dsp:txXfrm>
    </dsp:sp>
    <dsp:sp modelId="{D3576743-4A61-7347-B8F7-9C1AA556A5AD}">
      <dsp:nvSpPr>
        <dsp:cNvPr id="0" name=""/>
        <dsp:cNvSpPr/>
      </dsp:nvSpPr>
      <dsp:spPr>
        <a:xfrm>
          <a:off x="0" y="821465"/>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D59D03-4F90-4C43-A372-4B1B531C6B42}">
      <dsp:nvSpPr>
        <dsp:cNvPr id="0" name=""/>
        <dsp:cNvSpPr/>
      </dsp:nvSpPr>
      <dsp:spPr>
        <a:xfrm>
          <a:off x="0" y="821465"/>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dirty="0"/>
            <a:t>Quemaduras de 2do 3er grado.</a:t>
          </a:r>
          <a:endParaRPr lang="es-CO" sz="1400" kern="1200" dirty="0"/>
        </a:p>
      </dsp:txBody>
      <dsp:txXfrm>
        <a:off x="0" y="821465"/>
        <a:ext cx="11291888" cy="410381"/>
      </dsp:txXfrm>
    </dsp:sp>
    <dsp:sp modelId="{70839281-CF8C-2340-8B3F-BBA72675A942}">
      <dsp:nvSpPr>
        <dsp:cNvPr id="0" name=""/>
        <dsp:cNvSpPr/>
      </dsp:nvSpPr>
      <dsp:spPr>
        <a:xfrm>
          <a:off x="0" y="1231847"/>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525E90-DD5D-F448-9D6A-4D16F0228928}">
      <dsp:nvSpPr>
        <dsp:cNvPr id="0" name=""/>
        <dsp:cNvSpPr/>
      </dsp:nvSpPr>
      <dsp:spPr>
        <a:xfrm>
          <a:off x="0" y="1231847"/>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dirty="0"/>
            <a:t>Lesiones del SNC – P tales como: - TEC- Trauma raquimedular - Polineuropatías - Lesiones severas de plexos, raíces o nervios periféricos.</a:t>
          </a:r>
          <a:endParaRPr lang="es-CO" sz="1400" kern="1200" dirty="0"/>
        </a:p>
      </dsp:txBody>
      <dsp:txXfrm>
        <a:off x="0" y="1231847"/>
        <a:ext cx="11291888" cy="410381"/>
      </dsp:txXfrm>
    </dsp:sp>
    <dsp:sp modelId="{ACD4EBBB-00F4-6542-B63E-17CCAD206F4A}">
      <dsp:nvSpPr>
        <dsp:cNvPr id="0" name=""/>
        <dsp:cNvSpPr/>
      </dsp:nvSpPr>
      <dsp:spPr>
        <a:xfrm>
          <a:off x="0" y="1642229"/>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9C0AA8-D86B-1F4C-ABB6-5C7657AF96AA}">
      <dsp:nvSpPr>
        <dsp:cNvPr id="0" name=""/>
        <dsp:cNvSpPr/>
      </dsp:nvSpPr>
      <dsp:spPr>
        <a:xfrm>
          <a:off x="0" y="1642229"/>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dirty="0"/>
            <a:t>Lesiones severas de mano, entre otras: - Aplastamiento - Quemaduras / - Avulsiones. - Rupturas tendinosas </a:t>
          </a:r>
          <a:r>
            <a:rPr lang="es-CO" sz="1400" b="0" i="0" kern="1200" dirty="0" err="1"/>
            <a:t>ó</a:t>
          </a:r>
          <a:r>
            <a:rPr lang="es-CO" sz="1400" b="0" i="0" kern="1200" dirty="0"/>
            <a:t> de nervios.</a:t>
          </a:r>
          <a:endParaRPr lang="es-CO" sz="1400" kern="1200" dirty="0"/>
        </a:p>
      </dsp:txBody>
      <dsp:txXfrm>
        <a:off x="0" y="1642229"/>
        <a:ext cx="11291888" cy="410381"/>
      </dsp:txXfrm>
    </dsp:sp>
    <dsp:sp modelId="{4D41972A-FA3B-C643-BAE2-707D36CC16E8}">
      <dsp:nvSpPr>
        <dsp:cNvPr id="0" name=""/>
        <dsp:cNvSpPr/>
      </dsp:nvSpPr>
      <dsp:spPr>
        <a:xfrm>
          <a:off x="0" y="2052611"/>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97EC85-AF0B-0342-A6A2-3597ACB01434}">
      <dsp:nvSpPr>
        <dsp:cNvPr id="0" name=""/>
        <dsp:cNvSpPr/>
      </dsp:nvSpPr>
      <dsp:spPr>
        <a:xfrm>
          <a:off x="0" y="2052611"/>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a:t>Lesiones múltiples, hernias, trauma en columna vertebral.</a:t>
          </a:r>
          <a:endParaRPr lang="es-CO" sz="1400" kern="1200"/>
        </a:p>
      </dsp:txBody>
      <dsp:txXfrm>
        <a:off x="0" y="2052611"/>
        <a:ext cx="11291888" cy="410381"/>
      </dsp:txXfrm>
    </dsp:sp>
    <dsp:sp modelId="{4D16F851-01AB-7B4C-A2DF-33D90DD958B0}">
      <dsp:nvSpPr>
        <dsp:cNvPr id="0" name=""/>
        <dsp:cNvSpPr/>
      </dsp:nvSpPr>
      <dsp:spPr>
        <a:xfrm>
          <a:off x="0" y="2462993"/>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47670A-E485-A140-8EF0-7A5E5AAF749E}">
      <dsp:nvSpPr>
        <dsp:cNvPr id="0" name=""/>
        <dsp:cNvSpPr/>
      </dsp:nvSpPr>
      <dsp:spPr>
        <a:xfrm>
          <a:off x="0" y="2462993"/>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a:t>Lesiones oculares que comprometan la agudeza o el campo visual, lesiones penetrantes en ojos o contacto con sustancias químicas.</a:t>
          </a:r>
          <a:endParaRPr lang="es-CO" sz="1400" kern="1200"/>
        </a:p>
      </dsp:txBody>
      <dsp:txXfrm>
        <a:off x="0" y="2462993"/>
        <a:ext cx="11291888" cy="410381"/>
      </dsp:txXfrm>
    </dsp:sp>
    <dsp:sp modelId="{8516F1C1-160E-EA4C-A7D2-28ED924667B2}">
      <dsp:nvSpPr>
        <dsp:cNvPr id="0" name=""/>
        <dsp:cNvSpPr/>
      </dsp:nvSpPr>
      <dsp:spPr>
        <a:xfrm>
          <a:off x="0" y="2873375"/>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25387C-F1F0-B745-81E2-7B8A43BAA99B}">
      <dsp:nvSpPr>
        <dsp:cNvPr id="0" name=""/>
        <dsp:cNvSpPr/>
      </dsp:nvSpPr>
      <dsp:spPr>
        <a:xfrm>
          <a:off x="0" y="2873375"/>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a:t>Lesiones que comprometan la capacidad auditiva.</a:t>
          </a:r>
          <a:endParaRPr lang="es-CO" sz="1400" kern="1200"/>
        </a:p>
      </dsp:txBody>
      <dsp:txXfrm>
        <a:off x="0" y="2873375"/>
        <a:ext cx="11291888" cy="410381"/>
      </dsp:txXfrm>
    </dsp:sp>
    <dsp:sp modelId="{C3320951-2584-5C41-BFB0-1CD14CCF9739}">
      <dsp:nvSpPr>
        <dsp:cNvPr id="0" name=""/>
        <dsp:cNvSpPr/>
      </dsp:nvSpPr>
      <dsp:spPr>
        <a:xfrm>
          <a:off x="0" y="3283757"/>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FD0DC7-D421-914F-BADD-C2CCB9DF26D3}">
      <dsp:nvSpPr>
        <dsp:cNvPr id="0" name=""/>
        <dsp:cNvSpPr/>
      </dsp:nvSpPr>
      <dsp:spPr>
        <a:xfrm>
          <a:off x="0" y="3283757"/>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dirty="0"/>
            <a:t>Trauma de rodilla.</a:t>
          </a:r>
          <a:endParaRPr lang="es-CO" sz="1400" kern="1200" dirty="0"/>
        </a:p>
      </dsp:txBody>
      <dsp:txXfrm>
        <a:off x="0" y="3283757"/>
        <a:ext cx="11291888" cy="410381"/>
      </dsp:txXfrm>
    </dsp:sp>
    <dsp:sp modelId="{3A5B6EA9-D1DE-9246-A31A-455C2A594237}">
      <dsp:nvSpPr>
        <dsp:cNvPr id="0" name=""/>
        <dsp:cNvSpPr/>
      </dsp:nvSpPr>
      <dsp:spPr>
        <a:xfrm>
          <a:off x="0" y="3694139"/>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8FE297-81CA-0C46-811A-FE119C34CCAF}">
      <dsp:nvSpPr>
        <dsp:cNvPr id="0" name=""/>
        <dsp:cNvSpPr/>
      </dsp:nvSpPr>
      <dsp:spPr>
        <a:xfrm>
          <a:off x="0" y="3694139"/>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dirty="0"/>
            <a:t>Accidente de tránsito (SOAT)</a:t>
          </a:r>
          <a:endParaRPr lang="es-CO" sz="1400" kern="1200" dirty="0"/>
        </a:p>
      </dsp:txBody>
      <dsp:txXfrm>
        <a:off x="0" y="3694139"/>
        <a:ext cx="11291888" cy="410381"/>
      </dsp:txXfrm>
    </dsp:sp>
    <dsp:sp modelId="{D040BEA3-7ED9-9649-AE59-837A32042669}">
      <dsp:nvSpPr>
        <dsp:cNvPr id="0" name=""/>
        <dsp:cNvSpPr/>
      </dsp:nvSpPr>
      <dsp:spPr>
        <a:xfrm>
          <a:off x="0" y="4104521"/>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C46973-97FE-AB41-A813-2BBD439E44F8}">
      <dsp:nvSpPr>
        <dsp:cNvPr id="0" name=""/>
        <dsp:cNvSpPr/>
      </dsp:nvSpPr>
      <dsp:spPr>
        <a:xfrm>
          <a:off x="0" y="4104521"/>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dirty="0"/>
            <a:t>Accidente deportivo / Caídas de altura.</a:t>
          </a:r>
          <a:endParaRPr lang="es-CO" sz="1400" kern="1200" dirty="0"/>
        </a:p>
      </dsp:txBody>
      <dsp:txXfrm>
        <a:off x="0" y="4104521"/>
        <a:ext cx="11291888" cy="410381"/>
      </dsp:txXfrm>
    </dsp:sp>
    <dsp:sp modelId="{CA25699B-A7C0-1744-B391-0E5777BCE2F1}">
      <dsp:nvSpPr>
        <dsp:cNvPr id="0" name=""/>
        <dsp:cNvSpPr/>
      </dsp:nvSpPr>
      <dsp:spPr>
        <a:xfrm>
          <a:off x="0" y="4514903"/>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C59D5E-466F-E64A-80BB-AECA4936ABB2}">
      <dsp:nvSpPr>
        <dsp:cNvPr id="0" name=""/>
        <dsp:cNvSpPr/>
      </dsp:nvSpPr>
      <dsp:spPr>
        <a:xfrm>
          <a:off x="0" y="4514903"/>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dirty="0"/>
            <a:t>Todo caso de enfermedad profesional o común diagnosticado.</a:t>
          </a:r>
          <a:endParaRPr lang="es-CO" sz="1400" kern="1200" dirty="0"/>
        </a:p>
      </dsp:txBody>
      <dsp:txXfrm>
        <a:off x="0" y="4514903"/>
        <a:ext cx="11291888" cy="410381"/>
      </dsp:txXfrm>
    </dsp:sp>
    <dsp:sp modelId="{5269BBF0-754D-D249-B876-D4D9A12A70ED}">
      <dsp:nvSpPr>
        <dsp:cNvPr id="0" name=""/>
        <dsp:cNvSpPr/>
      </dsp:nvSpPr>
      <dsp:spPr>
        <a:xfrm>
          <a:off x="0" y="4925285"/>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578D41-F934-394E-8470-5D0436D61CC4}">
      <dsp:nvSpPr>
        <dsp:cNvPr id="0" name=""/>
        <dsp:cNvSpPr/>
      </dsp:nvSpPr>
      <dsp:spPr>
        <a:xfrm>
          <a:off x="0" y="4925285"/>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dirty="0"/>
            <a:t>Lesiones, enfermedades o trastornos que comprometan las funciones y estructuras corporales mentales, físicas o sensoriales del trabajador y que puedan limitar su capacidad de ejecución para las actividades de acuerdo con el criterio del equipo interdisciplinario de rehabilitación.</a:t>
          </a:r>
          <a:endParaRPr lang="es-CO" sz="1400" kern="1200" dirty="0"/>
        </a:p>
      </dsp:txBody>
      <dsp:txXfrm>
        <a:off x="0" y="4925285"/>
        <a:ext cx="11291888" cy="410381"/>
      </dsp:txXfrm>
    </dsp:sp>
    <dsp:sp modelId="{57F2FF21-0598-4043-91C0-D93A33EA3393}">
      <dsp:nvSpPr>
        <dsp:cNvPr id="0" name=""/>
        <dsp:cNvSpPr/>
      </dsp:nvSpPr>
      <dsp:spPr>
        <a:xfrm>
          <a:off x="0" y="5335667"/>
          <a:ext cx="11291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BA3CCD-F645-FC4F-9282-F72E701126AD}">
      <dsp:nvSpPr>
        <dsp:cNvPr id="0" name=""/>
        <dsp:cNvSpPr/>
      </dsp:nvSpPr>
      <dsp:spPr>
        <a:xfrm>
          <a:off x="0" y="5335667"/>
          <a:ext cx="11291888" cy="41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b="0" i="0" kern="1200"/>
            <a:t>Trabajadores con secuelas permanentes por lesiones graves a consecuencia de un accidente o enfermedad de origen común o profesional que interfieran con su desempeño laboral.</a:t>
          </a:r>
          <a:endParaRPr lang="es-CO" sz="1400" kern="1200"/>
        </a:p>
      </dsp:txBody>
      <dsp:txXfrm>
        <a:off x="0" y="5335667"/>
        <a:ext cx="11291888" cy="41038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F1C14-B6EB-BD45-B894-47BD4D3CDB64}">
      <dsp:nvSpPr>
        <dsp:cNvPr id="0" name=""/>
        <dsp:cNvSpPr/>
      </dsp:nvSpPr>
      <dsp:spPr>
        <a:xfrm>
          <a:off x="312" y="1835413"/>
          <a:ext cx="4774145" cy="238707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CO" sz="2300" kern="1200"/>
            <a:t>Resultado</a:t>
          </a:r>
        </a:p>
      </dsp:txBody>
      <dsp:txXfrm>
        <a:off x="70227" y="1905328"/>
        <a:ext cx="4634315" cy="2247242"/>
      </dsp:txXfrm>
    </dsp:sp>
    <dsp:sp modelId="{2DF64B38-C64D-F24C-B7CA-4324FB086825}">
      <dsp:nvSpPr>
        <dsp:cNvPr id="0" name=""/>
        <dsp:cNvSpPr/>
      </dsp:nvSpPr>
      <dsp:spPr>
        <a:xfrm rot="19457599">
          <a:off x="4553411" y="2307202"/>
          <a:ext cx="2351751" cy="70927"/>
        </a:xfrm>
        <a:custGeom>
          <a:avLst/>
          <a:gdLst/>
          <a:ahLst/>
          <a:cxnLst/>
          <a:rect l="0" t="0" r="0" b="0"/>
          <a:pathLst>
            <a:path>
              <a:moveTo>
                <a:pt x="0" y="35463"/>
              </a:moveTo>
              <a:lnTo>
                <a:pt x="2351751" y="35463"/>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MX" sz="800" kern="1200"/>
        </a:p>
      </dsp:txBody>
      <dsp:txXfrm>
        <a:off x="5670493" y="2283872"/>
        <a:ext cx="117587" cy="117587"/>
      </dsp:txXfrm>
    </dsp:sp>
    <dsp:sp modelId="{F34935DC-7475-E34F-AECF-6D73A2CEEBCC}">
      <dsp:nvSpPr>
        <dsp:cNvPr id="0" name=""/>
        <dsp:cNvSpPr/>
      </dsp:nvSpPr>
      <dsp:spPr>
        <a:xfrm>
          <a:off x="6684116" y="462846"/>
          <a:ext cx="4774145" cy="238707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CO" sz="2300" kern="1200" dirty="0"/>
            <a:t>Ingreso al Programa de RHB I para la RL Y O</a:t>
          </a:r>
        </a:p>
        <a:p>
          <a:pPr lvl="0" algn="ctr" defTabSz="1022350">
            <a:lnSpc>
              <a:spcPct val="90000"/>
            </a:lnSpc>
            <a:spcBef>
              <a:spcPct val="0"/>
            </a:spcBef>
            <a:spcAft>
              <a:spcPct val="35000"/>
            </a:spcAft>
          </a:pPr>
          <a:endParaRPr lang="es-CO" sz="2300" kern="1200" dirty="0"/>
        </a:p>
        <a:p>
          <a:pPr lvl="0" algn="ctr" defTabSz="1022350">
            <a:lnSpc>
              <a:spcPct val="90000"/>
            </a:lnSpc>
            <a:spcBef>
              <a:spcPct val="0"/>
            </a:spcBef>
            <a:spcAft>
              <a:spcPct val="35000"/>
            </a:spcAft>
          </a:pPr>
          <a:endParaRPr lang="es-CO" sz="2300" kern="1200" dirty="0"/>
        </a:p>
      </dsp:txBody>
      <dsp:txXfrm>
        <a:off x="6754031" y="532761"/>
        <a:ext cx="4634315" cy="2247242"/>
      </dsp:txXfrm>
    </dsp:sp>
    <dsp:sp modelId="{236F873A-63A8-5547-ACE5-0D7F0B4ADF28}">
      <dsp:nvSpPr>
        <dsp:cNvPr id="0" name=""/>
        <dsp:cNvSpPr/>
      </dsp:nvSpPr>
      <dsp:spPr>
        <a:xfrm rot="2142401">
          <a:off x="4553411" y="3679768"/>
          <a:ext cx="2351751" cy="70927"/>
        </a:xfrm>
        <a:custGeom>
          <a:avLst/>
          <a:gdLst/>
          <a:ahLst/>
          <a:cxnLst/>
          <a:rect l="0" t="0" r="0" b="0"/>
          <a:pathLst>
            <a:path>
              <a:moveTo>
                <a:pt x="0" y="35463"/>
              </a:moveTo>
              <a:lnTo>
                <a:pt x="2351751" y="35463"/>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MX" sz="800" kern="1200"/>
        </a:p>
      </dsp:txBody>
      <dsp:txXfrm>
        <a:off x="5670493" y="3656439"/>
        <a:ext cx="117587" cy="117587"/>
      </dsp:txXfrm>
    </dsp:sp>
    <dsp:sp modelId="{A7E8CA72-C411-AA4F-9234-6F1F68F69C75}">
      <dsp:nvSpPr>
        <dsp:cNvPr id="0" name=""/>
        <dsp:cNvSpPr/>
      </dsp:nvSpPr>
      <dsp:spPr>
        <a:xfrm>
          <a:off x="6684116" y="3207979"/>
          <a:ext cx="4774145" cy="238707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CO" sz="2300" kern="1200" dirty="0"/>
            <a:t>Cierre de caso por no pertinencia de ingreso al Programa de RHB I para la reincorporación laboral y ocupacional; </a:t>
          </a:r>
        </a:p>
        <a:p>
          <a:pPr lvl="0" algn="ctr" defTabSz="1022350">
            <a:lnSpc>
              <a:spcPct val="90000"/>
            </a:lnSpc>
            <a:spcBef>
              <a:spcPct val="0"/>
            </a:spcBef>
            <a:spcAft>
              <a:spcPct val="35000"/>
            </a:spcAft>
          </a:pPr>
          <a:endParaRPr lang="es-CO" sz="2300" kern="1200" dirty="0"/>
        </a:p>
        <a:p>
          <a:pPr lvl="0" algn="ctr" defTabSz="1022350">
            <a:lnSpc>
              <a:spcPct val="90000"/>
            </a:lnSpc>
            <a:spcBef>
              <a:spcPct val="0"/>
            </a:spcBef>
            <a:spcAft>
              <a:spcPct val="35000"/>
            </a:spcAft>
          </a:pPr>
          <a:endParaRPr lang="es-CO" sz="2300" kern="1200" dirty="0"/>
        </a:p>
      </dsp:txBody>
      <dsp:txXfrm>
        <a:off x="6754031" y="3277894"/>
        <a:ext cx="4634315" cy="224724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8CD22-2C76-5F41-BFFD-D21C4BE5E6FB}">
      <dsp:nvSpPr>
        <dsp:cNvPr id="0" name=""/>
        <dsp:cNvSpPr/>
      </dsp:nvSpPr>
      <dsp:spPr>
        <a:xfrm>
          <a:off x="0" y="508434"/>
          <a:ext cx="10515600" cy="13689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CO" sz="2000" kern="1200" dirty="0"/>
            <a:t>Trabajador con ATEL que ingrese al Programa de RHB Integral para la reincorporación laboral y ocupacional - valorado por médico especialista en SO y SST / valoraciones periódicas durante el proceso de RI / cierre del proceso de RHB I para reincorporación L u </a:t>
          </a:r>
          <a:r>
            <a:rPr lang="es-CO" sz="2000" kern="1200"/>
            <a:t>O.</a:t>
          </a:r>
          <a:endParaRPr lang="es-CO" sz="2000" kern="1200" dirty="0"/>
        </a:p>
      </dsp:txBody>
      <dsp:txXfrm>
        <a:off x="66824" y="575258"/>
        <a:ext cx="10381952" cy="123525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23E51-ED20-424A-B4A8-372E218AFA8D}">
      <dsp:nvSpPr>
        <dsp:cNvPr id="0" name=""/>
        <dsp:cNvSpPr/>
      </dsp:nvSpPr>
      <dsp:spPr>
        <a:xfrm>
          <a:off x="441591" y="0"/>
          <a:ext cx="9489540" cy="1382151"/>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254000" bIns="219416" numCol="1" spcCol="1270" anchor="ctr" anchorCtr="0">
          <a:noAutofit/>
        </a:bodyPr>
        <a:lstStyle/>
        <a:p>
          <a:pPr lvl="0" algn="l" defTabSz="1200150">
            <a:lnSpc>
              <a:spcPct val="90000"/>
            </a:lnSpc>
            <a:spcBef>
              <a:spcPct val="0"/>
            </a:spcBef>
            <a:spcAft>
              <a:spcPct val="35000"/>
            </a:spcAft>
          </a:pPr>
          <a:r>
            <a:rPr lang="es-CO" sz="2700" kern="1200" dirty="0"/>
            <a:t>Hacer una evaluación completa del </a:t>
          </a:r>
          <a:r>
            <a:rPr lang="es-CO" sz="2700" kern="1200" dirty="0">
              <a:solidFill>
                <a:srgbClr val="FF0000"/>
              </a:solidFill>
            </a:rPr>
            <a:t>grado de afectación</a:t>
          </a:r>
        </a:p>
      </dsp:txBody>
      <dsp:txXfrm>
        <a:off x="441591" y="345538"/>
        <a:ext cx="9144002" cy="691075"/>
      </dsp:txXfrm>
    </dsp:sp>
    <dsp:sp modelId="{D7BFEB38-3272-A94D-A623-A9A7973C17B1}">
      <dsp:nvSpPr>
        <dsp:cNvPr id="0" name=""/>
        <dsp:cNvSpPr/>
      </dsp:nvSpPr>
      <dsp:spPr>
        <a:xfrm>
          <a:off x="441591" y="1069263"/>
          <a:ext cx="4384167" cy="308503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CO" sz="2000" kern="1200" dirty="0">
              <a:solidFill>
                <a:srgbClr val="FF0000"/>
              </a:solidFill>
            </a:rPr>
            <a:t>Valoración </a:t>
          </a:r>
          <a:r>
            <a:rPr lang="es-CO" sz="2000" kern="1200" dirty="0"/>
            <a:t>de un equipo interdisciplinario con perfiles: </a:t>
          </a:r>
        </a:p>
        <a:p>
          <a:pPr lvl="0" algn="l" defTabSz="889000">
            <a:lnSpc>
              <a:spcPct val="90000"/>
            </a:lnSpc>
            <a:spcBef>
              <a:spcPct val="0"/>
            </a:spcBef>
            <a:spcAft>
              <a:spcPct val="35000"/>
            </a:spcAft>
          </a:pPr>
          <a:r>
            <a:rPr lang="es-CO" sz="2000" kern="1200" dirty="0"/>
            <a:t>Medico ortopedista o Médico Fisiatra, Médico Especialista en SST o SO con licencia vigente, Fisioterapeuta o TO y Psicólogo Especialista en SST o SO.</a:t>
          </a:r>
        </a:p>
      </dsp:txBody>
      <dsp:txXfrm>
        <a:off x="441591" y="1069263"/>
        <a:ext cx="4384167" cy="3085035"/>
      </dsp:txXfrm>
    </dsp:sp>
    <dsp:sp modelId="{48BA3E60-4BF0-E943-850B-29EDD78C1D45}">
      <dsp:nvSpPr>
        <dsp:cNvPr id="0" name=""/>
        <dsp:cNvSpPr/>
      </dsp:nvSpPr>
      <dsp:spPr>
        <a:xfrm>
          <a:off x="4825759" y="460563"/>
          <a:ext cx="5105372" cy="1382151"/>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254000" bIns="219416" numCol="1" spcCol="1270" anchor="ctr" anchorCtr="0">
          <a:noAutofit/>
        </a:bodyPr>
        <a:lstStyle/>
        <a:p>
          <a:pPr lvl="0" algn="l" defTabSz="1200150">
            <a:lnSpc>
              <a:spcPct val="90000"/>
            </a:lnSpc>
            <a:spcBef>
              <a:spcPct val="0"/>
            </a:spcBef>
            <a:spcAft>
              <a:spcPct val="35000"/>
            </a:spcAft>
          </a:pPr>
          <a:r>
            <a:rPr lang="es-CO" sz="2700" kern="1200"/>
            <a:t>Establecer </a:t>
          </a:r>
        </a:p>
      </dsp:txBody>
      <dsp:txXfrm>
        <a:off x="4825759" y="806101"/>
        <a:ext cx="4759834" cy="691075"/>
      </dsp:txXfrm>
    </dsp:sp>
    <dsp:sp modelId="{A613BAEE-4C5B-A340-BE2A-2858BA885BA8}">
      <dsp:nvSpPr>
        <dsp:cNvPr id="0" name=""/>
        <dsp:cNvSpPr/>
      </dsp:nvSpPr>
      <dsp:spPr>
        <a:xfrm>
          <a:off x="4825759" y="1529826"/>
          <a:ext cx="4384167" cy="308503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CO" sz="2000" kern="1200" dirty="0"/>
            <a:t>Grado de </a:t>
          </a:r>
          <a:r>
            <a:rPr lang="es-CO" sz="2000" kern="1200" dirty="0">
              <a:solidFill>
                <a:srgbClr val="FF0000"/>
              </a:solidFill>
            </a:rPr>
            <a:t>alteraciones funcionales</a:t>
          </a:r>
          <a:r>
            <a:rPr lang="es-CO" sz="2000" kern="1200" dirty="0"/>
            <a:t>, pronóstico e intervenciones siendo fundamental lograr el pleno conocimiento del paciente, su entorno, la empresa y sus opciones laborales para lograr la integralidad de las intervenciones.</a:t>
          </a:r>
        </a:p>
        <a:p>
          <a:pPr lvl="0" algn="l" defTabSz="889000">
            <a:lnSpc>
              <a:spcPct val="90000"/>
            </a:lnSpc>
            <a:spcBef>
              <a:spcPct val="0"/>
            </a:spcBef>
            <a:spcAft>
              <a:spcPct val="35000"/>
            </a:spcAft>
          </a:pPr>
          <a:r>
            <a:rPr lang="es-CO" sz="2000" kern="1200" dirty="0"/>
            <a:t>Pronóstico ocupacional  (TO)</a:t>
          </a:r>
        </a:p>
      </dsp:txBody>
      <dsp:txXfrm>
        <a:off x="4825759" y="1529826"/>
        <a:ext cx="4384167" cy="30850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05FCE-0F5A-0F42-975A-3A2263E04DE4}">
      <dsp:nvSpPr>
        <dsp:cNvPr id="0" name=""/>
        <dsp:cNvSpPr/>
      </dsp:nvSpPr>
      <dsp:spPr>
        <a:xfrm>
          <a:off x="5750771" y="2240"/>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b="0" i="0" kern="1200" dirty="0"/>
            <a:t>ARL</a:t>
          </a:r>
          <a:endParaRPr lang="es-MX" sz="1800" kern="1200" dirty="0"/>
        </a:p>
      </dsp:txBody>
      <dsp:txXfrm>
        <a:off x="5750771" y="2240"/>
        <a:ext cx="1128399" cy="1128399"/>
      </dsp:txXfrm>
    </dsp:sp>
    <dsp:sp modelId="{CE4CEC7B-F0D1-2E40-B52C-CD515DFE59CE}">
      <dsp:nvSpPr>
        <dsp:cNvPr id="0" name=""/>
        <dsp:cNvSpPr/>
      </dsp:nvSpPr>
      <dsp:spPr>
        <a:xfrm>
          <a:off x="2059496" y="106913"/>
          <a:ext cx="6287333" cy="6287333"/>
        </a:xfrm>
        <a:prstGeom prst="circularArrow">
          <a:avLst>
            <a:gd name="adj1" fmla="val 3500"/>
            <a:gd name="adj2" fmla="val 217006"/>
            <a:gd name="adj3" fmla="val 19269107"/>
            <a:gd name="adj4" fmla="val 18313887"/>
            <a:gd name="adj5" fmla="val 408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C436D0-6CB9-7145-AA14-C1E73C2DBA30}">
      <dsp:nvSpPr>
        <dsp:cNvPr id="0" name=""/>
        <dsp:cNvSpPr/>
      </dsp:nvSpPr>
      <dsp:spPr>
        <a:xfrm>
          <a:off x="7323104" y="1574573"/>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b="0" i="0" kern="1200" dirty="0"/>
            <a:t>EPS</a:t>
          </a:r>
          <a:endParaRPr lang="es-MX" sz="1800" kern="1200" dirty="0"/>
        </a:p>
      </dsp:txBody>
      <dsp:txXfrm>
        <a:off x="7323104" y="1574573"/>
        <a:ext cx="1128399" cy="1128399"/>
      </dsp:txXfrm>
    </dsp:sp>
    <dsp:sp modelId="{88534992-1901-9343-B8F2-485CEEDA46ED}">
      <dsp:nvSpPr>
        <dsp:cNvPr id="0" name=""/>
        <dsp:cNvSpPr/>
      </dsp:nvSpPr>
      <dsp:spPr>
        <a:xfrm>
          <a:off x="2059496" y="106913"/>
          <a:ext cx="6287333" cy="6287333"/>
        </a:xfrm>
        <a:prstGeom prst="circularArrow">
          <a:avLst>
            <a:gd name="adj1" fmla="val 3500"/>
            <a:gd name="adj2" fmla="val 217006"/>
            <a:gd name="adj3" fmla="val 434861"/>
            <a:gd name="adj4" fmla="val 20948133"/>
            <a:gd name="adj5" fmla="val 408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700BFF-1701-0548-8943-AD3CA3BBF4E8}">
      <dsp:nvSpPr>
        <dsp:cNvPr id="0" name=""/>
        <dsp:cNvSpPr/>
      </dsp:nvSpPr>
      <dsp:spPr>
        <a:xfrm>
          <a:off x="7323104" y="3798187"/>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b="0" i="0" kern="1200" dirty="0"/>
            <a:t>IPS</a:t>
          </a:r>
          <a:endParaRPr lang="es-MX" sz="1800" kern="1200" dirty="0"/>
        </a:p>
      </dsp:txBody>
      <dsp:txXfrm>
        <a:off x="7323104" y="3798187"/>
        <a:ext cx="1128399" cy="1128399"/>
      </dsp:txXfrm>
    </dsp:sp>
    <dsp:sp modelId="{95868069-B24A-504B-95E7-7CD3B42435B8}">
      <dsp:nvSpPr>
        <dsp:cNvPr id="0" name=""/>
        <dsp:cNvSpPr/>
      </dsp:nvSpPr>
      <dsp:spPr>
        <a:xfrm>
          <a:off x="2059496" y="106913"/>
          <a:ext cx="6287333" cy="6287333"/>
        </a:xfrm>
        <a:prstGeom prst="circularArrow">
          <a:avLst>
            <a:gd name="adj1" fmla="val 3500"/>
            <a:gd name="adj2" fmla="val 217006"/>
            <a:gd name="adj3" fmla="val 3069107"/>
            <a:gd name="adj4" fmla="val 2113887"/>
            <a:gd name="adj5" fmla="val 408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9A6DB8-5701-AD48-B9D9-ED61F18004BE}">
      <dsp:nvSpPr>
        <dsp:cNvPr id="0" name=""/>
        <dsp:cNvSpPr/>
      </dsp:nvSpPr>
      <dsp:spPr>
        <a:xfrm>
          <a:off x="5750771" y="5370520"/>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b="0" i="0" kern="1200" dirty="0"/>
            <a:t>Empleador</a:t>
          </a:r>
          <a:endParaRPr lang="es-MX" sz="1600" kern="1200" dirty="0"/>
        </a:p>
      </dsp:txBody>
      <dsp:txXfrm>
        <a:off x="5750771" y="5370520"/>
        <a:ext cx="1128399" cy="1128399"/>
      </dsp:txXfrm>
    </dsp:sp>
    <dsp:sp modelId="{0B4507A1-16FC-5140-885B-38087938C17D}">
      <dsp:nvSpPr>
        <dsp:cNvPr id="0" name=""/>
        <dsp:cNvSpPr/>
      </dsp:nvSpPr>
      <dsp:spPr>
        <a:xfrm>
          <a:off x="2059496" y="106913"/>
          <a:ext cx="6287333" cy="6287333"/>
        </a:xfrm>
        <a:prstGeom prst="circularArrow">
          <a:avLst>
            <a:gd name="adj1" fmla="val 3500"/>
            <a:gd name="adj2" fmla="val 217006"/>
            <a:gd name="adj3" fmla="val 5834861"/>
            <a:gd name="adj4" fmla="val 4748133"/>
            <a:gd name="adj5" fmla="val 408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FC9B97-1761-F149-A3BC-8FDEC22B40B7}">
      <dsp:nvSpPr>
        <dsp:cNvPr id="0" name=""/>
        <dsp:cNvSpPr/>
      </dsp:nvSpPr>
      <dsp:spPr>
        <a:xfrm>
          <a:off x="3527156" y="5370520"/>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b="0" i="0" kern="1200" dirty="0"/>
            <a:t>Contratante</a:t>
          </a:r>
          <a:endParaRPr lang="es-MX" sz="1600" kern="1200" dirty="0"/>
        </a:p>
      </dsp:txBody>
      <dsp:txXfrm>
        <a:off x="3527156" y="5370520"/>
        <a:ext cx="1128399" cy="1128399"/>
      </dsp:txXfrm>
    </dsp:sp>
    <dsp:sp modelId="{937523CB-EF59-FC4A-893E-20E837D48388}">
      <dsp:nvSpPr>
        <dsp:cNvPr id="0" name=""/>
        <dsp:cNvSpPr/>
      </dsp:nvSpPr>
      <dsp:spPr>
        <a:xfrm>
          <a:off x="2059496" y="106913"/>
          <a:ext cx="6287333" cy="6287333"/>
        </a:xfrm>
        <a:prstGeom prst="circularArrow">
          <a:avLst>
            <a:gd name="adj1" fmla="val 3500"/>
            <a:gd name="adj2" fmla="val 217006"/>
            <a:gd name="adj3" fmla="val 8469107"/>
            <a:gd name="adj4" fmla="val 7513887"/>
            <a:gd name="adj5" fmla="val 408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A1FC7B-AD22-7C45-A041-BC930C5EEECB}">
      <dsp:nvSpPr>
        <dsp:cNvPr id="0" name=""/>
        <dsp:cNvSpPr/>
      </dsp:nvSpPr>
      <dsp:spPr>
        <a:xfrm>
          <a:off x="1954823" y="3798187"/>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b="0" i="0" kern="1200" dirty="0"/>
            <a:t>Contratistas </a:t>
          </a:r>
          <a:endParaRPr lang="es-MX" sz="1600" kern="1200" dirty="0"/>
        </a:p>
      </dsp:txBody>
      <dsp:txXfrm>
        <a:off x="1954823" y="3798187"/>
        <a:ext cx="1128399" cy="1128399"/>
      </dsp:txXfrm>
    </dsp:sp>
    <dsp:sp modelId="{2136612C-779E-0442-A249-2DAC75ECEA63}">
      <dsp:nvSpPr>
        <dsp:cNvPr id="0" name=""/>
        <dsp:cNvSpPr/>
      </dsp:nvSpPr>
      <dsp:spPr>
        <a:xfrm>
          <a:off x="2059496" y="106913"/>
          <a:ext cx="6287333" cy="6287333"/>
        </a:xfrm>
        <a:prstGeom prst="circularArrow">
          <a:avLst>
            <a:gd name="adj1" fmla="val 3500"/>
            <a:gd name="adj2" fmla="val 217006"/>
            <a:gd name="adj3" fmla="val 11234861"/>
            <a:gd name="adj4" fmla="val 10148133"/>
            <a:gd name="adj5" fmla="val 408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F37FBC-7D5D-004B-8208-58E7D022D47E}">
      <dsp:nvSpPr>
        <dsp:cNvPr id="0" name=""/>
        <dsp:cNvSpPr/>
      </dsp:nvSpPr>
      <dsp:spPr>
        <a:xfrm>
          <a:off x="1618047" y="1574573"/>
          <a:ext cx="1801952"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b="0" i="0" kern="1200" dirty="0"/>
            <a:t>Trabajadores dependientes e independientes afiliados al SGRL</a:t>
          </a:r>
          <a:endParaRPr lang="es-MX" sz="1400" kern="1200" dirty="0"/>
        </a:p>
      </dsp:txBody>
      <dsp:txXfrm>
        <a:off x="1618047" y="1574573"/>
        <a:ext cx="1801952" cy="1128399"/>
      </dsp:txXfrm>
    </dsp:sp>
    <dsp:sp modelId="{695C2047-1365-1C4D-A9D6-F61AFF7CCF84}">
      <dsp:nvSpPr>
        <dsp:cNvPr id="0" name=""/>
        <dsp:cNvSpPr/>
      </dsp:nvSpPr>
      <dsp:spPr>
        <a:xfrm>
          <a:off x="2059496" y="106913"/>
          <a:ext cx="6287333" cy="6287333"/>
        </a:xfrm>
        <a:prstGeom prst="circularArrow">
          <a:avLst>
            <a:gd name="adj1" fmla="val 3500"/>
            <a:gd name="adj2" fmla="val 217006"/>
            <a:gd name="adj3" fmla="val 13869107"/>
            <a:gd name="adj4" fmla="val 12913887"/>
            <a:gd name="adj5" fmla="val 408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4C9792-1C02-7241-883F-3976F32082CB}">
      <dsp:nvSpPr>
        <dsp:cNvPr id="0" name=""/>
        <dsp:cNvSpPr/>
      </dsp:nvSpPr>
      <dsp:spPr>
        <a:xfrm>
          <a:off x="3527156" y="2240"/>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b="0" i="0" kern="1200" dirty="0"/>
            <a:t>Familia del trabajador</a:t>
          </a:r>
          <a:endParaRPr lang="es-MX" sz="1800" kern="1200" dirty="0"/>
        </a:p>
      </dsp:txBody>
      <dsp:txXfrm>
        <a:off x="3527156" y="2240"/>
        <a:ext cx="1128399" cy="1128399"/>
      </dsp:txXfrm>
    </dsp:sp>
    <dsp:sp modelId="{137F05F1-519F-2944-9569-CAF69A5A2A8A}">
      <dsp:nvSpPr>
        <dsp:cNvPr id="0" name=""/>
        <dsp:cNvSpPr/>
      </dsp:nvSpPr>
      <dsp:spPr>
        <a:xfrm>
          <a:off x="2059496" y="106913"/>
          <a:ext cx="6287333" cy="6287333"/>
        </a:xfrm>
        <a:prstGeom prst="circularArrow">
          <a:avLst>
            <a:gd name="adj1" fmla="val 3500"/>
            <a:gd name="adj2" fmla="val 217006"/>
            <a:gd name="adj3" fmla="val 16634861"/>
            <a:gd name="adj4" fmla="val 15548133"/>
            <a:gd name="adj5" fmla="val 408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2F87E-D620-2145-9546-F0D803434355}">
      <dsp:nvSpPr>
        <dsp:cNvPr id="0" name=""/>
        <dsp:cNvSpPr/>
      </dsp:nvSpPr>
      <dsp:spPr>
        <a:xfrm>
          <a:off x="5125640" y="2717936"/>
          <a:ext cx="1940718" cy="194071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CO" sz="2100" b="1" kern="1200"/>
            <a:t>Objetivos</a:t>
          </a:r>
          <a:endParaRPr lang="es-CO" sz="2100" kern="1200"/>
        </a:p>
      </dsp:txBody>
      <dsp:txXfrm>
        <a:off x="5409852" y="3002148"/>
        <a:ext cx="1372294" cy="1372294"/>
      </dsp:txXfrm>
    </dsp:sp>
    <dsp:sp modelId="{7120D18F-D24A-894C-ABD7-8DF2D6C9E577}">
      <dsp:nvSpPr>
        <dsp:cNvPr id="0" name=""/>
        <dsp:cNvSpPr/>
      </dsp:nvSpPr>
      <dsp:spPr>
        <a:xfrm rot="16200000">
          <a:off x="5890713" y="2012301"/>
          <a:ext cx="410573" cy="65984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MX" sz="1700" kern="1200"/>
        </a:p>
      </dsp:txBody>
      <dsp:txXfrm>
        <a:off x="5952299" y="2205856"/>
        <a:ext cx="287401" cy="395906"/>
      </dsp:txXfrm>
    </dsp:sp>
    <dsp:sp modelId="{3029040B-D7DE-DE43-9D2B-F4AC1C1AAECB}">
      <dsp:nvSpPr>
        <dsp:cNvPr id="0" name=""/>
        <dsp:cNvSpPr/>
      </dsp:nvSpPr>
      <dsp:spPr>
        <a:xfrm>
          <a:off x="5125640" y="2550"/>
          <a:ext cx="1940718" cy="194071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es-CO" sz="2000" kern="1200" dirty="0">
              <a:solidFill>
                <a:schemeClr val="tx1"/>
              </a:solidFill>
            </a:rPr>
            <a:t>Establecer</a:t>
          </a:r>
        </a:p>
        <a:p>
          <a:pPr marL="114300" lvl="1" indent="-114300" algn="l" defTabSz="533400">
            <a:lnSpc>
              <a:spcPct val="90000"/>
            </a:lnSpc>
            <a:spcBef>
              <a:spcPct val="0"/>
            </a:spcBef>
            <a:spcAft>
              <a:spcPct val="15000"/>
            </a:spcAft>
            <a:buChar char="••"/>
          </a:pPr>
          <a:r>
            <a:rPr lang="es-CO" sz="1200" kern="1200" dirty="0" err="1">
              <a:solidFill>
                <a:schemeClr val="tx1"/>
              </a:solidFill>
            </a:rPr>
            <a:t>Dx</a:t>
          </a:r>
          <a:r>
            <a:rPr lang="es-CO" sz="1200" kern="1200" dirty="0">
              <a:solidFill>
                <a:schemeClr val="tx1"/>
              </a:solidFill>
            </a:rPr>
            <a:t>(s) pronóstico funcional y ocupacional /  orientar plan de RHB.</a:t>
          </a:r>
        </a:p>
      </dsp:txBody>
      <dsp:txXfrm>
        <a:off x="5409852" y="286762"/>
        <a:ext cx="1372294" cy="1372294"/>
      </dsp:txXfrm>
    </dsp:sp>
    <dsp:sp modelId="{6452EC9D-C304-614A-80BF-44C5D7978C13}">
      <dsp:nvSpPr>
        <dsp:cNvPr id="0" name=""/>
        <dsp:cNvSpPr/>
      </dsp:nvSpPr>
      <dsp:spPr>
        <a:xfrm rot="20520000">
          <a:off x="7170904" y="2942414"/>
          <a:ext cx="410573" cy="659844"/>
        </a:xfrm>
        <a:prstGeom prst="rightArrow">
          <a:avLst>
            <a:gd name="adj1" fmla="val 60000"/>
            <a:gd name="adj2" fmla="val 50000"/>
          </a:avLst>
        </a:prstGeom>
        <a:solidFill>
          <a:schemeClr val="accent5">
            <a:hueOff val="-5330780"/>
            <a:satOff val="3030"/>
            <a:lumOff val="-25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MX" sz="1700" kern="1200"/>
        </a:p>
      </dsp:txBody>
      <dsp:txXfrm>
        <a:off x="7173918" y="3093414"/>
        <a:ext cx="287401" cy="395906"/>
      </dsp:txXfrm>
    </dsp:sp>
    <dsp:sp modelId="{19BB9DCE-5F82-7547-96BD-4E233B3EA696}">
      <dsp:nvSpPr>
        <dsp:cNvPr id="0" name=""/>
        <dsp:cNvSpPr/>
      </dsp:nvSpPr>
      <dsp:spPr>
        <a:xfrm>
          <a:off x="7708126" y="1878836"/>
          <a:ext cx="1940718" cy="1940718"/>
        </a:xfrm>
        <a:prstGeom prst="ellipse">
          <a:avLst/>
        </a:prstGeom>
        <a:solidFill>
          <a:schemeClr val="accent5">
            <a:hueOff val="-5330780"/>
            <a:satOff val="3030"/>
            <a:lumOff val="-25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35000"/>
            </a:spcAft>
          </a:pPr>
          <a:r>
            <a:rPr lang="es-CO" sz="2400" kern="1200" dirty="0">
              <a:solidFill>
                <a:schemeClr val="tx1"/>
              </a:solidFill>
            </a:rPr>
            <a:t>Exigencias</a:t>
          </a:r>
        </a:p>
        <a:p>
          <a:pPr marL="114300" lvl="1" indent="-114300" algn="l" defTabSz="622300">
            <a:lnSpc>
              <a:spcPct val="90000"/>
            </a:lnSpc>
            <a:spcBef>
              <a:spcPct val="0"/>
            </a:spcBef>
            <a:spcAft>
              <a:spcPct val="15000"/>
            </a:spcAft>
            <a:buChar char="••"/>
          </a:pPr>
          <a:r>
            <a:rPr lang="es-CO" sz="1400" kern="1200" dirty="0">
              <a:solidFill>
                <a:schemeClr val="tx1"/>
              </a:solidFill>
            </a:rPr>
            <a:t>Desempeño del ambiente laboral</a:t>
          </a:r>
        </a:p>
      </dsp:txBody>
      <dsp:txXfrm>
        <a:off x="7992338" y="2163048"/>
        <a:ext cx="1372294" cy="1372294"/>
      </dsp:txXfrm>
    </dsp:sp>
    <dsp:sp modelId="{B95F97CC-5D8C-5B4D-A668-F198EFCAEF21}">
      <dsp:nvSpPr>
        <dsp:cNvPr id="0" name=""/>
        <dsp:cNvSpPr/>
      </dsp:nvSpPr>
      <dsp:spPr>
        <a:xfrm rot="3240000">
          <a:off x="6681915" y="4447370"/>
          <a:ext cx="410573" cy="659844"/>
        </a:xfrm>
        <a:prstGeom prst="rightArrow">
          <a:avLst>
            <a:gd name="adj1" fmla="val 60000"/>
            <a:gd name="adj2" fmla="val 50000"/>
          </a:avLst>
        </a:prstGeom>
        <a:solidFill>
          <a:schemeClr val="accent5">
            <a:hueOff val="-10661560"/>
            <a:satOff val="6060"/>
            <a:lumOff val="-50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MX" sz="1700" kern="1200"/>
        </a:p>
      </dsp:txBody>
      <dsp:txXfrm>
        <a:off x="6707302" y="4529515"/>
        <a:ext cx="287401" cy="395906"/>
      </dsp:txXfrm>
    </dsp:sp>
    <dsp:sp modelId="{9FBCAFBF-1CE2-264C-A31A-38F9A945D299}">
      <dsp:nvSpPr>
        <dsp:cNvPr id="0" name=""/>
        <dsp:cNvSpPr/>
      </dsp:nvSpPr>
      <dsp:spPr>
        <a:xfrm>
          <a:off x="6721704" y="4914730"/>
          <a:ext cx="1940718" cy="1940718"/>
        </a:xfrm>
        <a:prstGeom prst="ellipse">
          <a:avLst/>
        </a:prstGeom>
        <a:solidFill>
          <a:schemeClr val="accent5">
            <a:hueOff val="-10661560"/>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es-CO" sz="2000" kern="1200" dirty="0">
              <a:solidFill>
                <a:schemeClr val="tx1"/>
              </a:solidFill>
            </a:rPr>
            <a:t>Identificar</a:t>
          </a:r>
        </a:p>
        <a:p>
          <a:pPr marL="114300" lvl="1" indent="-114300" algn="l" defTabSz="533400">
            <a:lnSpc>
              <a:spcPct val="90000"/>
            </a:lnSpc>
            <a:spcBef>
              <a:spcPct val="0"/>
            </a:spcBef>
            <a:spcAft>
              <a:spcPct val="15000"/>
            </a:spcAft>
            <a:buChar char="••"/>
          </a:pPr>
          <a:r>
            <a:rPr lang="es-CO" sz="1200" kern="1200" dirty="0">
              <a:solidFill>
                <a:schemeClr val="tx1"/>
              </a:solidFill>
            </a:rPr>
            <a:t>Factores contextuales ambientales y personales / favorecer o dificultar integración ocupacional y social .</a:t>
          </a:r>
        </a:p>
      </dsp:txBody>
      <dsp:txXfrm>
        <a:off x="7005916" y="5198942"/>
        <a:ext cx="1372294" cy="1372294"/>
      </dsp:txXfrm>
    </dsp:sp>
    <dsp:sp modelId="{ACB12E0E-CC5F-9141-958B-348810CB2447}">
      <dsp:nvSpPr>
        <dsp:cNvPr id="0" name=""/>
        <dsp:cNvSpPr/>
      </dsp:nvSpPr>
      <dsp:spPr>
        <a:xfrm rot="7560000">
          <a:off x="5099511" y="4447370"/>
          <a:ext cx="410573" cy="659844"/>
        </a:xfrm>
        <a:prstGeom prst="rightArrow">
          <a:avLst>
            <a:gd name="adj1" fmla="val 60000"/>
            <a:gd name="adj2" fmla="val 50000"/>
          </a:avLst>
        </a:prstGeom>
        <a:solidFill>
          <a:schemeClr val="accent5">
            <a:hueOff val="-15992340"/>
            <a:satOff val="9089"/>
            <a:lumOff val="-75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MX" sz="1700" kern="1200"/>
        </a:p>
      </dsp:txBody>
      <dsp:txXfrm rot="10800000">
        <a:off x="5197296" y="4529515"/>
        <a:ext cx="287401" cy="395906"/>
      </dsp:txXfrm>
    </dsp:sp>
    <dsp:sp modelId="{170D0145-31A5-B443-99F6-C14CC71C72D3}">
      <dsp:nvSpPr>
        <dsp:cNvPr id="0" name=""/>
        <dsp:cNvSpPr/>
      </dsp:nvSpPr>
      <dsp:spPr>
        <a:xfrm>
          <a:off x="3529576" y="4914730"/>
          <a:ext cx="1940718" cy="1940718"/>
        </a:xfrm>
        <a:prstGeom prst="ellipse">
          <a:avLst/>
        </a:prstGeom>
        <a:solidFill>
          <a:schemeClr val="accent5">
            <a:hueOff val="-15992340"/>
            <a:satOff val="9089"/>
            <a:lumOff val="-75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es-CO" sz="2000" kern="1200" dirty="0">
              <a:solidFill>
                <a:schemeClr val="tx1"/>
              </a:solidFill>
            </a:rPr>
            <a:t>Definir</a:t>
          </a:r>
        </a:p>
        <a:p>
          <a:pPr marL="171450" lvl="1" indent="-171450" algn="l" defTabSz="711200">
            <a:lnSpc>
              <a:spcPct val="90000"/>
            </a:lnSpc>
            <a:spcBef>
              <a:spcPct val="0"/>
            </a:spcBef>
            <a:spcAft>
              <a:spcPct val="15000"/>
            </a:spcAft>
            <a:buChar char="••"/>
          </a:pPr>
          <a:r>
            <a:rPr lang="es-CO" sz="1600" kern="1200" dirty="0">
              <a:solidFill>
                <a:schemeClr val="tx1"/>
              </a:solidFill>
            </a:rPr>
            <a:t>Expectativas de desempeño ocupacional de la persona.</a:t>
          </a:r>
        </a:p>
      </dsp:txBody>
      <dsp:txXfrm>
        <a:off x="3813788" y="5198942"/>
        <a:ext cx="1372294" cy="1372294"/>
      </dsp:txXfrm>
    </dsp:sp>
    <dsp:sp modelId="{B7B4B928-F9A9-9B46-BA23-B76A536C7ADE}">
      <dsp:nvSpPr>
        <dsp:cNvPr id="0" name=""/>
        <dsp:cNvSpPr/>
      </dsp:nvSpPr>
      <dsp:spPr>
        <a:xfrm rot="11880000">
          <a:off x="4610521" y="2942414"/>
          <a:ext cx="410573" cy="659844"/>
        </a:xfrm>
        <a:prstGeom prst="rightArrow">
          <a:avLst>
            <a:gd name="adj1" fmla="val 60000"/>
            <a:gd name="adj2" fmla="val 50000"/>
          </a:avLst>
        </a:prstGeom>
        <a:solidFill>
          <a:schemeClr val="accent5">
            <a:hueOff val="-21323121"/>
            <a:satOff val="12119"/>
            <a:lumOff val="-100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MX" sz="1700" kern="1200"/>
        </a:p>
      </dsp:txBody>
      <dsp:txXfrm rot="10800000">
        <a:off x="4730679" y="3093414"/>
        <a:ext cx="287401" cy="395906"/>
      </dsp:txXfrm>
    </dsp:sp>
    <dsp:sp modelId="{7200ECCC-2154-C847-B4CA-1D443E097004}">
      <dsp:nvSpPr>
        <dsp:cNvPr id="0" name=""/>
        <dsp:cNvSpPr/>
      </dsp:nvSpPr>
      <dsp:spPr>
        <a:xfrm>
          <a:off x="2543154" y="1878836"/>
          <a:ext cx="1940718" cy="1940718"/>
        </a:xfrm>
        <a:prstGeom prst="ellipse">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es-CO" sz="1600" kern="1200" dirty="0">
              <a:solidFill>
                <a:schemeClr val="tx1"/>
              </a:solidFill>
            </a:rPr>
            <a:t>Establecer dinámicas de trabajo</a:t>
          </a:r>
        </a:p>
        <a:p>
          <a:pPr marL="57150" lvl="1" indent="-57150" algn="l" defTabSz="466725">
            <a:lnSpc>
              <a:spcPct val="90000"/>
            </a:lnSpc>
            <a:spcBef>
              <a:spcPct val="0"/>
            </a:spcBef>
            <a:spcAft>
              <a:spcPct val="15000"/>
            </a:spcAft>
            <a:buChar char="••"/>
          </a:pPr>
          <a:r>
            <a:rPr lang="es-CO" sz="1050" kern="1200" dirty="0">
              <a:solidFill>
                <a:schemeClr val="tx1"/>
              </a:solidFill>
            </a:rPr>
            <a:t>entre equipos interdisciplinarios / planes de RHB / oportunidad, integralidad, continuidad y calidad. </a:t>
          </a:r>
        </a:p>
      </dsp:txBody>
      <dsp:txXfrm>
        <a:off x="2827366" y="2163048"/>
        <a:ext cx="1372294" cy="137229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C4A7E-379C-484F-8FFB-BB28680891D8}">
      <dsp:nvSpPr>
        <dsp:cNvPr id="0" name=""/>
        <dsp:cNvSpPr/>
      </dsp:nvSpPr>
      <dsp:spPr>
        <a:xfrm>
          <a:off x="1079905" y="96966"/>
          <a:ext cx="10984689" cy="1597481"/>
        </a:xfrm>
        <a:prstGeom prst="rightArrow">
          <a:avLst>
            <a:gd name="adj1" fmla="val 50000"/>
            <a:gd name="adj2" fmla="val 5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3600" numCol="1" spcCol="1270" anchor="ctr" anchorCtr="0">
          <a:noAutofit/>
        </a:bodyPr>
        <a:lstStyle/>
        <a:p>
          <a:pPr lvl="0" algn="l" defTabSz="1066800">
            <a:lnSpc>
              <a:spcPct val="90000"/>
            </a:lnSpc>
            <a:spcBef>
              <a:spcPct val="0"/>
            </a:spcBef>
            <a:spcAft>
              <a:spcPct val="35000"/>
            </a:spcAft>
          </a:pPr>
          <a:r>
            <a:rPr lang="es-CO" sz="2400" kern="1200">
              <a:solidFill>
                <a:schemeClr val="tx1"/>
              </a:solidFill>
            </a:rPr>
            <a:t> Trabajador:</a:t>
          </a:r>
          <a:endParaRPr lang="es-CO" sz="2400" kern="1200" dirty="0">
            <a:solidFill>
              <a:schemeClr val="tx1"/>
            </a:solidFill>
          </a:endParaRPr>
        </a:p>
      </dsp:txBody>
      <dsp:txXfrm>
        <a:off x="1079905" y="496336"/>
        <a:ext cx="10585319" cy="798741"/>
      </dsp:txXfrm>
    </dsp:sp>
    <dsp:sp modelId="{2EE5D7D3-0F3E-1644-93DB-7FBA7AFC5D4B}">
      <dsp:nvSpPr>
        <dsp:cNvPr id="0" name=""/>
        <dsp:cNvSpPr/>
      </dsp:nvSpPr>
      <dsp:spPr>
        <a:xfrm>
          <a:off x="1079905" y="1311873"/>
          <a:ext cx="2030190" cy="2933232"/>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CO" sz="2000" kern="1200" dirty="0"/>
            <a:t>Cumplir, con las actividades del Programa de RI para la RL y O.</a:t>
          </a:r>
        </a:p>
      </dsp:txBody>
      <dsp:txXfrm>
        <a:off x="1079905" y="1311873"/>
        <a:ext cx="2030190" cy="2933232"/>
      </dsp:txXfrm>
    </dsp:sp>
    <dsp:sp modelId="{FE94F183-CA9B-2540-A3A9-443CD81BA0BA}">
      <dsp:nvSpPr>
        <dsp:cNvPr id="0" name=""/>
        <dsp:cNvSpPr/>
      </dsp:nvSpPr>
      <dsp:spPr>
        <a:xfrm>
          <a:off x="3109875" y="614745"/>
          <a:ext cx="8954718" cy="1597481"/>
        </a:xfrm>
        <a:prstGeom prst="rightArrow">
          <a:avLst>
            <a:gd name="adj1" fmla="val 50000"/>
            <a:gd name="adj2" fmla="val 50000"/>
          </a:avLst>
        </a:prstGeom>
        <a:solidFill>
          <a:schemeClr val="accent4">
            <a:hueOff val="5105758"/>
            <a:satOff val="-5996"/>
            <a:lumOff val="230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3600" numCol="1" spcCol="1270" anchor="ctr" anchorCtr="0">
          <a:noAutofit/>
        </a:bodyPr>
        <a:lstStyle/>
        <a:p>
          <a:pPr lvl="0" algn="l" defTabSz="1066800">
            <a:lnSpc>
              <a:spcPct val="90000"/>
            </a:lnSpc>
            <a:spcBef>
              <a:spcPct val="0"/>
            </a:spcBef>
            <a:spcAft>
              <a:spcPct val="35000"/>
            </a:spcAft>
          </a:pPr>
          <a:r>
            <a:rPr lang="es-CO" sz="2400" kern="1200" dirty="0">
              <a:solidFill>
                <a:schemeClr val="tx1"/>
              </a:solidFill>
            </a:rPr>
            <a:t>Equipo interdisciplinario:</a:t>
          </a:r>
        </a:p>
      </dsp:txBody>
      <dsp:txXfrm>
        <a:off x="3109875" y="1014115"/>
        <a:ext cx="8555348" cy="798741"/>
      </dsp:txXfrm>
    </dsp:sp>
    <dsp:sp modelId="{4B26D016-837D-B74B-846A-77CEBDC64668}">
      <dsp:nvSpPr>
        <dsp:cNvPr id="0" name=""/>
        <dsp:cNvSpPr/>
      </dsp:nvSpPr>
      <dsp:spPr>
        <a:xfrm>
          <a:off x="3109875" y="1844572"/>
          <a:ext cx="2030190" cy="2933232"/>
        </a:xfrm>
        <a:prstGeom prst="rect">
          <a:avLst/>
        </a:prstGeom>
        <a:solidFill>
          <a:schemeClr val="lt1">
            <a:hueOff val="0"/>
            <a:satOff val="0"/>
            <a:lumOff val="0"/>
            <a:alphaOff val="0"/>
          </a:schemeClr>
        </a:solidFill>
        <a:ln w="12700" cap="flat" cmpd="sng" algn="ctr">
          <a:solidFill>
            <a:schemeClr val="accent4">
              <a:hueOff val="5105758"/>
              <a:satOff val="-5996"/>
              <a:lumOff val="23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CO" sz="1600" kern="1200" dirty="0"/>
            <a:t>Médico fisiatra, Fisioterapeuta, TO y Psicólogo, Médico SST o SO, Atención del trabajador, Registros claros / acciones, TTO, planes de RHB y hallazgos clínicos y paraclínicos del trabajador, dejar registro del concepto de RHB y pronóstico de RHB.</a:t>
          </a:r>
        </a:p>
      </dsp:txBody>
      <dsp:txXfrm>
        <a:off x="3109875" y="1844572"/>
        <a:ext cx="2030190" cy="2933232"/>
      </dsp:txXfrm>
    </dsp:sp>
    <dsp:sp modelId="{F986F67D-92B9-2E43-ACE9-8A42389A1C10}">
      <dsp:nvSpPr>
        <dsp:cNvPr id="0" name=""/>
        <dsp:cNvSpPr/>
      </dsp:nvSpPr>
      <dsp:spPr>
        <a:xfrm>
          <a:off x="5139846" y="1147444"/>
          <a:ext cx="6924748" cy="1597481"/>
        </a:xfrm>
        <a:prstGeom prst="rightArrow">
          <a:avLst>
            <a:gd name="adj1" fmla="val 50000"/>
            <a:gd name="adj2" fmla="val 50000"/>
          </a:avLst>
        </a:prstGeom>
        <a:solidFill>
          <a:schemeClr val="accent4">
            <a:hueOff val="10211516"/>
            <a:satOff val="-11993"/>
            <a:lumOff val="46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3600" numCol="1" spcCol="1270" anchor="ctr" anchorCtr="0">
          <a:noAutofit/>
        </a:bodyPr>
        <a:lstStyle/>
        <a:p>
          <a:pPr lvl="0" algn="l" defTabSz="1066800">
            <a:lnSpc>
              <a:spcPct val="90000"/>
            </a:lnSpc>
            <a:spcBef>
              <a:spcPct val="0"/>
            </a:spcBef>
            <a:spcAft>
              <a:spcPct val="35000"/>
            </a:spcAft>
          </a:pPr>
          <a:r>
            <a:rPr lang="es-CO" sz="2400" kern="1200" dirty="0">
              <a:solidFill>
                <a:schemeClr val="tx1"/>
              </a:solidFill>
            </a:rPr>
            <a:t>IPS primaria de atención:</a:t>
          </a:r>
        </a:p>
      </dsp:txBody>
      <dsp:txXfrm>
        <a:off x="5139846" y="1546814"/>
        <a:ext cx="6525378" cy="798741"/>
      </dsp:txXfrm>
    </dsp:sp>
    <dsp:sp modelId="{6428D709-5A42-CA43-A0A9-49C28DBBD4BC}">
      <dsp:nvSpPr>
        <dsp:cNvPr id="0" name=""/>
        <dsp:cNvSpPr/>
      </dsp:nvSpPr>
      <dsp:spPr>
        <a:xfrm>
          <a:off x="5139846" y="2377272"/>
          <a:ext cx="2030190" cy="2933232"/>
        </a:xfrm>
        <a:prstGeom prst="rect">
          <a:avLst/>
        </a:prstGeom>
        <a:solidFill>
          <a:schemeClr val="lt1">
            <a:hueOff val="0"/>
            <a:satOff val="0"/>
            <a:lumOff val="0"/>
            <a:alphaOff val="0"/>
          </a:schemeClr>
        </a:solidFill>
        <a:ln w="12700" cap="flat" cmpd="sng" algn="ctr">
          <a:solidFill>
            <a:schemeClr val="accent4">
              <a:hueOff val="10211516"/>
              <a:satOff val="-11993"/>
              <a:lumOff val="4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CO" sz="1800" kern="1200" dirty="0"/>
            <a:t>Suministrar oportunamente la información definición del DX y pronóstico funcional.</a:t>
          </a:r>
        </a:p>
      </dsp:txBody>
      <dsp:txXfrm>
        <a:off x="5139846" y="2377272"/>
        <a:ext cx="2030190" cy="2933232"/>
      </dsp:txXfrm>
    </dsp:sp>
    <dsp:sp modelId="{446AA99D-A141-F249-BC3C-38AA6CA6FC75}">
      <dsp:nvSpPr>
        <dsp:cNvPr id="0" name=""/>
        <dsp:cNvSpPr/>
      </dsp:nvSpPr>
      <dsp:spPr>
        <a:xfrm>
          <a:off x="7170915" y="1680144"/>
          <a:ext cx="4893679" cy="1597481"/>
        </a:xfrm>
        <a:prstGeom prst="rightArrow">
          <a:avLst>
            <a:gd name="adj1" fmla="val 50000"/>
            <a:gd name="adj2" fmla="val 50000"/>
          </a:avLst>
        </a:prstGeom>
        <a:solidFill>
          <a:schemeClr val="accent4">
            <a:hueOff val="15317274"/>
            <a:satOff val="-17989"/>
            <a:lumOff val="69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3600" numCol="1" spcCol="1270" anchor="ctr" anchorCtr="0">
          <a:noAutofit/>
        </a:bodyPr>
        <a:lstStyle/>
        <a:p>
          <a:pPr lvl="0" algn="l" defTabSz="1066800">
            <a:lnSpc>
              <a:spcPct val="90000"/>
            </a:lnSpc>
            <a:spcBef>
              <a:spcPct val="0"/>
            </a:spcBef>
            <a:spcAft>
              <a:spcPct val="35000"/>
            </a:spcAft>
          </a:pPr>
          <a:r>
            <a:rPr lang="es-CO" sz="2400" kern="1200" dirty="0">
              <a:solidFill>
                <a:schemeClr val="tx1"/>
              </a:solidFill>
            </a:rPr>
            <a:t>ARL:</a:t>
          </a:r>
        </a:p>
      </dsp:txBody>
      <dsp:txXfrm>
        <a:off x="7170915" y="2079514"/>
        <a:ext cx="4494309" cy="798741"/>
      </dsp:txXfrm>
    </dsp:sp>
    <dsp:sp modelId="{8C8AC199-9EC9-5E4B-AD23-BA6B852AB583}">
      <dsp:nvSpPr>
        <dsp:cNvPr id="0" name=""/>
        <dsp:cNvSpPr/>
      </dsp:nvSpPr>
      <dsp:spPr>
        <a:xfrm>
          <a:off x="7170915" y="2909971"/>
          <a:ext cx="2030190" cy="2933232"/>
        </a:xfrm>
        <a:prstGeom prst="rect">
          <a:avLst/>
        </a:prstGeom>
        <a:solidFill>
          <a:schemeClr val="lt1">
            <a:hueOff val="0"/>
            <a:satOff val="0"/>
            <a:lumOff val="0"/>
            <a:alphaOff val="0"/>
          </a:schemeClr>
        </a:solidFill>
        <a:ln w="12700" cap="flat" cmpd="sng" algn="ctr">
          <a:solidFill>
            <a:schemeClr val="accent4">
              <a:hueOff val="15317274"/>
              <a:satOff val="-17989"/>
              <a:lumOff val="69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CO" sz="1300" kern="1200" dirty="0"/>
            <a:t>Contar estructura de servicios propia o contratada / procesos de RHB funcional y laboral, que conduzcan a la RL u orientación ocupacional</a:t>
          </a:r>
        </a:p>
        <a:p>
          <a:pPr lvl="0" algn="l" defTabSz="577850">
            <a:lnSpc>
              <a:spcPct val="90000"/>
            </a:lnSpc>
            <a:spcBef>
              <a:spcPct val="0"/>
            </a:spcBef>
            <a:spcAft>
              <a:spcPct val="35000"/>
            </a:spcAft>
          </a:pPr>
          <a:r>
            <a:rPr lang="es-CO" sz="1300" kern="1200" dirty="0"/>
            <a:t>Coordinar la fase de evaluación del programa de RHB; manuales de procedimientos y funciones /profesionales del programa de RHB.</a:t>
          </a:r>
        </a:p>
      </dsp:txBody>
      <dsp:txXfrm>
        <a:off x="7170915" y="2909971"/>
        <a:ext cx="2030190" cy="2933232"/>
      </dsp:txXfrm>
    </dsp:sp>
    <dsp:sp modelId="{2669FDE3-05DB-894D-ADA3-FC47F006849A}">
      <dsp:nvSpPr>
        <dsp:cNvPr id="0" name=""/>
        <dsp:cNvSpPr/>
      </dsp:nvSpPr>
      <dsp:spPr>
        <a:xfrm>
          <a:off x="9200886" y="2212843"/>
          <a:ext cx="2863708" cy="1597481"/>
        </a:xfrm>
        <a:prstGeom prst="rightArrow">
          <a:avLst>
            <a:gd name="adj1" fmla="val 50000"/>
            <a:gd name="adj2" fmla="val 50000"/>
          </a:avLst>
        </a:prstGeom>
        <a:solidFill>
          <a:schemeClr val="accent4">
            <a:hueOff val="20423033"/>
            <a:satOff val="-23986"/>
            <a:lumOff val="9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3600" numCol="1" spcCol="1270" anchor="ctr" anchorCtr="0">
          <a:noAutofit/>
        </a:bodyPr>
        <a:lstStyle/>
        <a:p>
          <a:pPr lvl="0" algn="l" defTabSz="1066800">
            <a:lnSpc>
              <a:spcPct val="90000"/>
            </a:lnSpc>
            <a:spcBef>
              <a:spcPct val="0"/>
            </a:spcBef>
            <a:spcAft>
              <a:spcPct val="35000"/>
            </a:spcAft>
          </a:pPr>
          <a:r>
            <a:rPr lang="es-CO" sz="2400" b="1" kern="1200" dirty="0"/>
            <a:t>Empleador o contratante:</a:t>
          </a:r>
          <a:endParaRPr lang="es-CO" sz="2400" kern="1200" dirty="0"/>
        </a:p>
      </dsp:txBody>
      <dsp:txXfrm>
        <a:off x="9200886" y="2612213"/>
        <a:ext cx="2464338" cy="798741"/>
      </dsp:txXfrm>
    </dsp:sp>
    <dsp:sp modelId="{CA5AB5B6-9A36-374E-A637-17B36293C242}">
      <dsp:nvSpPr>
        <dsp:cNvPr id="0" name=""/>
        <dsp:cNvSpPr/>
      </dsp:nvSpPr>
      <dsp:spPr>
        <a:xfrm>
          <a:off x="9200886" y="3442670"/>
          <a:ext cx="2030190" cy="2933232"/>
        </a:xfrm>
        <a:prstGeom prst="rect">
          <a:avLst/>
        </a:prstGeom>
        <a:solidFill>
          <a:schemeClr val="lt1">
            <a:hueOff val="0"/>
            <a:satOff val="0"/>
            <a:lumOff val="0"/>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kern="1200" dirty="0"/>
            <a:t>Aportará </a:t>
          </a:r>
          <a:r>
            <a:rPr lang="es-CO" sz="1400" kern="1200" dirty="0">
              <a:solidFill>
                <a:srgbClr val="FF0000"/>
              </a:solidFill>
            </a:rPr>
            <a:t>perfiles de los cargos </a:t>
          </a:r>
          <a:r>
            <a:rPr lang="es-CO" sz="1400" kern="1200" dirty="0"/>
            <a:t>actualizados, facilitar al equipo interdisciplinario </a:t>
          </a:r>
          <a:r>
            <a:rPr lang="es-CO" sz="1400" kern="1200" dirty="0">
              <a:solidFill>
                <a:srgbClr val="FF0000"/>
              </a:solidFill>
            </a:rPr>
            <a:t>análisis de </a:t>
          </a:r>
          <a:r>
            <a:rPr lang="es-CO" sz="1400" kern="1200" dirty="0" err="1">
              <a:solidFill>
                <a:srgbClr val="FF0000"/>
              </a:solidFill>
            </a:rPr>
            <a:t>Pto</a:t>
          </a:r>
          <a:r>
            <a:rPr lang="es-CO" sz="1400" kern="1200" dirty="0">
              <a:solidFill>
                <a:srgbClr val="FF0000"/>
              </a:solidFill>
            </a:rPr>
            <a:t> de trabajo:</a:t>
          </a:r>
          <a:r>
            <a:rPr lang="es-CO" sz="1400" kern="1200" dirty="0"/>
            <a:t> Incluir la descripción de las demandas físicas, psicológicas, técnicas y experiencia / desempeño / manual de funciones y procedimientos seguros. </a:t>
          </a:r>
        </a:p>
      </dsp:txBody>
      <dsp:txXfrm>
        <a:off x="9200886" y="3442670"/>
        <a:ext cx="2030190" cy="293323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9C803-0056-3F49-B862-E4223DE18D31}">
      <dsp:nvSpPr>
        <dsp:cNvPr id="0" name=""/>
        <dsp:cNvSpPr/>
      </dsp:nvSpPr>
      <dsp:spPr>
        <a:xfrm>
          <a:off x="5034163" y="2569570"/>
          <a:ext cx="1718859" cy="171885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b="1" kern="1200">
              <a:solidFill>
                <a:schemeClr val="tx1"/>
              </a:solidFill>
            </a:rPr>
            <a:t>Instrumentos y gestión de la información </a:t>
          </a:r>
          <a:endParaRPr lang="es-CO" sz="1800" kern="1200">
            <a:solidFill>
              <a:schemeClr val="tx1"/>
            </a:solidFill>
          </a:endParaRPr>
        </a:p>
      </dsp:txBody>
      <dsp:txXfrm>
        <a:off x="5285884" y="2821291"/>
        <a:ext cx="1215417" cy="1215417"/>
      </dsp:txXfrm>
    </dsp:sp>
    <dsp:sp modelId="{91550DFE-305C-CD45-83CA-B486EB879062}">
      <dsp:nvSpPr>
        <dsp:cNvPr id="0" name=""/>
        <dsp:cNvSpPr/>
      </dsp:nvSpPr>
      <dsp:spPr>
        <a:xfrm rot="16200000">
          <a:off x="5629301" y="1793659"/>
          <a:ext cx="528584" cy="58441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kern="1200">
            <a:solidFill>
              <a:schemeClr val="tx1"/>
            </a:solidFill>
          </a:endParaRPr>
        </a:p>
      </dsp:txBody>
      <dsp:txXfrm>
        <a:off x="5708589" y="1989829"/>
        <a:ext cx="370009" cy="350648"/>
      </dsp:txXfrm>
    </dsp:sp>
    <dsp:sp modelId="{E368AAFE-780B-E744-9316-FE3A84253E50}">
      <dsp:nvSpPr>
        <dsp:cNvPr id="0" name=""/>
        <dsp:cNvSpPr/>
      </dsp:nvSpPr>
      <dsp:spPr>
        <a:xfrm>
          <a:off x="5120106" y="25267"/>
          <a:ext cx="1546973" cy="154697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kern="1200">
              <a:solidFill>
                <a:schemeClr val="tx1"/>
              </a:solidFill>
            </a:rPr>
            <a:t>Epicrisis</a:t>
          </a:r>
        </a:p>
      </dsp:txBody>
      <dsp:txXfrm>
        <a:off x="5346655" y="251816"/>
        <a:ext cx="1093875" cy="1093875"/>
      </dsp:txXfrm>
    </dsp:sp>
    <dsp:sp modelId="{E92FA003-A7D4-4F4C-8056-04E254CE52DC}">
      <dsp:nvSpPr>
        <dsp:cNvPr id="0" name=""/>
        <dsp:cNvSpPr/>
      </dsp:nvSpPr>
      <dsp:spPr>
        <a:xfrm rot="18900000">
          <a:off x="6579040" y="2187054"/>
          <a:ext cx="528584" cy="584412"/>
        </a:xfrm>
        <a:prstGeom prst="rightArrow">
          <a:avLst>
            <a:gd name="adj1" fmla="val 60000"/>
            <a:gd name="adj2" fmla="val 50000"/>
          </a:avLst>
        </a:prstGeom>
        <a:solidFill>
          <a:schemeClr val="accent5">
            <a:hueOff val="-3046160"/>
            <a:satOff val="1731"/>
            <a:lumOff val="-14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kern="1200">
            <a:solidFill>
              <a:schemeClr val="tx1"/>
            </a:solidFill>
          </a:endParaRPr>
        </a:p>
      </dsp:txBody>
      <dsp:txXfrm>
        <a:off x="6602263" y="2360001"/>
        <a:ext cx="370009" cy="350648"/>
      </dsp:txXfrm>
    </dsp:sp>
    <dsp:sp modelId="{F5761602-8C75-564A-9B58-C0CA8E86D851}">
      <dsp:nvSpPr>
        <dsp:cNvPr id="0" name=""/>
        <dsp:cNvSpPr/>
      </dsp:nvSpPr>
      <dsp:spPr>
        <a:xfrm>
          <a:off x="6979970" y="795648"/>
          <a:ext cx="1546973" cy="1546973"/>
        </a:xfrm>
        <a:prstGeom prst="ellipse">
          <a:avLst/>
        </a:prstGeom>
        <a:solidFill>
          <a:schemeClr val="accent5">
            <a:hueOff val="-3046160"/>
            <a:satOff val="1731"/>
            <a:lumOff val="-14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kern="1200">
              <a:solidFill>
                <a:schemeClr val="tx1"/>
              </a:solidFill>
            </a:rPr>
            <a:t>Análisis de los requerimientos del puesto de trabajo</a:t>
          </a:r>
        </a:p>
      </dsp:txBody>
      <dsp:txXfrm>
        <a:off x="7206519" y="1022197"/>
        <a:ext cx="1093875" cy="1093875"/>
      </dsp:txXfrm>
    </dsp:sp>
    <dsp:sp modelId="{47405DE0-6F26-4744-BAF5-B45A26A8D134}">
      <dsp:nvSpPr>
        <dsp:cNvPr id="0" name=""/>
        <dsp:cNvSpPr/>
      </dsp:nvSpPr>
      <dsp:spPr>
        <a:xfrm>
          <a:off x="6972435" y="3136793"/>
          <a:ext cx="528584" cy="584412"/>
        </a:xfrm>
        <a:prstGeom prst="rightArrow">
          <a:avLst>
            <a:gd name="adj1" fmla="val 60000"/>
            <a:gd name="adj2" fmla="val 50000"/>
          </a:avLst>
        </a:prstGeom>
        <a:solidFill>
          <a:schemeClr val="accent5">
            <a:hueOff val="-6092320"/>
            <a:satOff val="3463"/>
            <a:lumOff val="-28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kern="1200">
            <a:solidFill>
              <a:schemeClr val="tx1"/>
            </a:solidFill>
          </a:endParaRPr>
        </a:p>
      </dsp:txBody>
      <dsp:txXfrm>
        <a:off x="6972435" y="3253675"/>
        <a:ext cx="370009" cy="350648"/>
      </dsp:txXfrm>
    </dsp:sp>
    <dsp:sp modelId="{076E7503-67A4-DF45-AC3B-753B56570880}">
      <dsp:nvSpPr>
        <dsp:cNvPr id="0" name=""/>
        <dsp:cNvSpPr/>
      </dsp:nvSpPr>
      <dsp:spPr>
        <a:xfrm>
          <a:off x="7750351" y="2655513"/>
          <a:ext cx="1546973" cy="1546973"/>
        </a:xfrm>
        <a:prstGeom prst="ellipse">
          <a:avLst/>
        </a:prstGeom>
        <a:solidFill>
          <a:schemeClr val="accent5">
            <a:hueOff val="-6092320"/>
            <a:satOff val="3463"/>
            <a:lumOff val="-285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CO" sz="1200" kern="1200" dirty="0">
              <a:solidFill>
                <a:schemeClr val="tx1"/>
              </a:solidFill>
            </a:rPr>
            <a:t>Análisis de factores contextuales, perfil de exigencia ocupacional del </a:t>
          </a:r>
          <a:r>
            <a:rPr lang="es-CO" sz="1200" kern="1200" dirty="0" err="1">
              <a:solidFill>
                <a:schemeClr val="tx1"/>
              </a:solidFill>
            </a:rPr>
            <a:t>pto</a:t>
          </a:r>
          <a:r>
            <a:rPr lang="es-CO" sz="1200" kern="1200" dirty="0">
              <a:solidFill>
                <a:schemeClr val="tx1"/>
              </a:solidFill>
            </a:rPr>
            <a:t> de trabajo</a:t>
          </a:r>
        </a:p>
      </dsp:txBody>
      <dsp:txXfrm>
        <a:off x="7976900" y="2882062"/>
        <a:ext cx="1093875" cy="1093875"/>
      </dsp:txXfrm>
    </dsp:sp>
    <dsp:sp modelId="{ACD6B9EE-5B30-514B-B6E5-941ADA3C83F5}">
      <dsp:nvSpPr>
        <dsp:cNvPr id="0" name=""/>
        <dsp:cNvSpPr/>
      </dsp:nvSpPr>
      <dsp:spPr>
        <a:xfrm rot="2700000">
          <a:off x="6579040" y="4086533"/>
          <a:ext cx="528584" cy="584412"/>
        </a:xfrm>
        <a:prstGeom prst="rightArrow">
          <a:avLst>
            <a:gd name="adj1" fmla="val 60000"/>
            <a:gd name="adj2" fmla="val 50000"/>
          </a:avLst>
        </a:prstGeom>
        <a:solidFill>
          <a:schemeClr val="accent5">
            <a:hueOff val="-9138481"/>
            <a:satOff val="5194"/>
            <a:lumOff val="-42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kern="1200">
            <a:solidFill>
              <a:schemeClr val="tx1"/>
            </a:solidFill>
          </a:endParaRPr>
        </a:p>
      </dsp:txBody>
      <dsp:txXfrm>
        <a:off x="6602263" y="4147350"/>
        <a:ext cx="370009" cy="350648"/>
      </dsp:txXfrm>
    </dsp:sp>
    <dsp:sp modelId="{0A47A428-176D-1B45-BA8F-F6E570A12DAC}">
      <dsp:nvSpPr>
        <dsp:cNvPr id="0" name=""/>
        <dsp:cNvSpPr/>
      </dsp:nvSpPr>
      <dsp:spPr>
        <a:xfrm>
          <a:off x="6979970" y="4515377"/>
          <a:ext cx="1546973" cy="1546973"/>
        </a:xfrm>
        <a:prstGeom prst="ellipse">
          <a:avLst/>
        </a:prstGeom>
        <a:solidFill>
          <a:schemeClr val="accent5">
            <a:hueOff val="-9138481"/>
            <a:satOff val="5194"/>
            <a:lumOff val="-428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kern="1200">
              <a:solidFill>
                <a:schemeClr val="tx1"/>
              </a:solidFill>
            </a:rPr>
            <a:t>Caracterización de redes sociales y de apoyo</a:t>
          </a:r>
        </a:p>
      </dsp:txBody>
      <dsp:txXfrm>
        <a:off x="7206519" y="4741926"/>
        <a:ext cx="1093875" cy="1093875"/>
      </dsp:txXfrm>
    </dsp:sp>
    <dsp:sp modelId="{233E8285-59B9-8C43-AC5F-66BB41C84800}">
      <dsp:nvSpPr>
        <dsp:cNvPr id="0" name=""/>
        <dsp:cNvSpPr/>
      </dsp:nvSpPr>
      <dsp:spPr>
        <a:xfrm rot="5400000">
          <a:off x="5629301" y="4479928"/>
          <a:ext cx="528584" cy="584412"/>
        </a:xfrm>
        <a:prstGeom prst="rightArrow">
          <a:avLst>
            <a:gd name="adj1" fmla="val 60000"/>
            <a:gd name="adj2" fmla="val 50000"/>
          </a:avLst>
        </a:prstGeom>
        <a:solidFill>
          <a:schemeClr val="accent5">
            <a:hueOff val="-12184641"/>
            <a:satOff val="6925"/>
            <a:lumOff val="-57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kern="1200">
            <a:solidFill>
              <a:schemeClr val="tx1"/>
            </a:solidFill>
          </a:endParaRPr>
        </a:p>
      </dsp:txBody>
      <dsp:txXfrm>
        <a:off x="5708589" y="4517523"/>
        <a:ext cx="370009" cy="350648"/>
      </dsp:txXfrm>
    </dsp:sp>
    <dsp:sp modelId="{7EC1CEBE-933C-6745-BBFE-6962BA82011E}">
      <dsp:nvSpPr>
        <dsp:cNvPr id="0" name=""/>
        <dsp:cNvSpPr/>
      </dsp:nvSpPr>
      <dsp:spPr>
        <a:xfrm>
          <a:off x="5120106" y="5285758"/>
          <a:ext cx="1546973" cy="1546973"/>
        </a:xfrm>
        <a:prstGeom prst="ellipse">
          <a:avLst/>
        </a:prstGeom>
        <a:solidFill>
          <a:schemeClr val="accent5">
            <a:hueOff val="-12184641"/>
            <a:satOff val="6925"/>
            <a:lumOff val="-57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kern="1200">
              <a:solidFill>
                <a:schemeClr val="tx1"/>
              </a:solidFill>
            </a:rPr>
            <a:t>Caracterización del hogar</a:t>
          </a:r>
        </a:p>
      </dsp:txBody>
      <dsp:txXfrm>
        <a:off x="5346655" y="5512307"/>
        <a:ext cx="1093875" cy="1093875"/>
      </dsp:txXfrm>
    </dsp:sp>
    <dsp:sp modelId="{A6352D00-CA0C-634B-AB0F-CB97FB838E95}">
      <dsp:nvSpPr>
        <dsp:cNvPr id="0" name=""/>
        <dsp:cNvSpPr/>
      </dsp:nvSpPr>
      <dsp:spPr>
        <a:xfrm rot="8100000">
          <a:off x="4679562" y="4086533"/>
          <a:ext cx="528584" cy="584412"/>
        </a:xfrm>
        <a:prstGeom prst="rightArrow">
          <a:avLst>
            <a:gd name="adj1" fmla="val 60000"/>
            <a:gd name="adj2" fmla="val 50000"/>
          </a:avLst>
        </a:prstGeom>
        <a:solidFill>
          <a:schemeClr val="accent5">
            <a:hueOff val="-15230801"/>
            <a:satOff val="8656"/>
            <a:lumOff val="-71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kern="1200">
            <a:solidFill>
              <a:schemeClr val="tx1"/>
            </a:solidFill>
          </a:endParaRPr>
        </a:p>
      </dsp:txBody>
      <dsp:txXfrm rot="10800000">
        <a:off x="4814914" y="4147350"/>
        <a:ext cx="370009" cy="350648"/>
      </dsp:txXfrm>
    </dsp:sp>
    <dsp:sp modelId="{3ACE2630-E0B4-3043-8316-D0D935CFF50F}">
      <dsp:nvSpPr>
        <dsp:cNvPr id="0" name=""/>
        <dsp:cNvSpPr/>
      </dsp:nvSpPr>
      <dsp:spPr>
        <a:xfrm>
          <a:off x="3260242" y="4515377"/>
          <a:ext cx="1546973" cy="1546973"/>
        </a:xfrm>
        <a:prstGeom prst="ellipse">
          <a:avLst/>
        </a:prstGeom>
        <a:solidFill>
          <a:schemeClr val="accent5">
            <a:hueOff val="-15230801"/>
            <a:satOff val="8656"/>
            <a:lumOff val="-71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a:solidFill>
                <a:schemeClr val="tx1"/>
              </a:solidFill>
            </a:rPr>
            <a:t>Tipificación de elementos de interacción social o laboral</a:t>
          </a:r>
        </a:p>
      </dsp:txBody>
      <dsp:txXfrm>
        <a:off x="3486791" y="4741926"/>
        <a:ext cx="1093875" cy="1093875"/>
      </dsp:txXfrm>
    </dsp:sp>
    <dsp:sp modelId="{A00A2331-FE20-6749-AB95-7507EA648A39}">
      <dsp:nvSpPr>
        <dsp:cNvPr id="0" name=""/>
        <dsp:cNvSpPr/>
      </dsp:nvSpPr>
      <dsp:spPr>
        <a:xfrm rot="10800000">
          <a:off x="4286167" y="3136793"/>
          <a:ext cx="528584" cy="584412"/>
        </a:xfrm>
        <a:prstGeom prst="rightArrow">
          <a:avLst>
            <a:gd name="adj1" fmla="val 60000"/>
            <a:gd name="adj2" fmla="val 50000"/>
          </a:avLst>
        </a:prstGeom>
        <a:solidFill>
          <a:schemeClr val="accent5">
            <a:hueOff val="-18276962"/>
            <a:satOff val="10388"/>
            <a:lumOff val="-85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kern="1200">
            <a:solidFill>
              <a:schemeClr val="tx1"/>
            </a:solidFill>
          </a:endParaRPr>
        </a:p>
      </dsp:txBody>
      <dsp:txXfrm rot="10800000">
        <a:off x="4444742" y="3253675"/>
        <a:ext cx="370009" cy="350648"/>
      </dsp:txXfrm>
    </dsp:sp>
    <dsp:sp modelId="{5C063F28-7D7B-E14A-B238-F732652BA43E}">
      <dsp:nvSpPr>
        <dsp:cNvPr id="0" name=""/>
        <dsp:cNvSpPr/>
      </dsp:nvSpPr>
      <dsp:spPr>
        <a:xfrm>
          <a:off x="2489861" y="2655513"/>
          <a:ext cx="1546973" cy="1546973"/>
        </a:xfrm>
        <a:prstGeom prst="ellipse">
          <a:avLst/>
        </a:prstGeom>
        <a:solidFill>
          <a:schemeClr val="accent5">
            <a:hueOff val="-18276962"/>
            <a:satOff val="10388"/>
            <a:lumOff val="-85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kern="1200">
              <a:solidFill>
                <a:schemeClr val="tx1"/>
              </a:solidFill>
            </a:rPr>
            <a:t>Familiograma</a:t>
          </a:r>
        </a:p>
      </dsp:txBody>
      <dsp:txXfrm>
        <a:off x="2716410" y="2882062"/>
        <a:ext cx="1093875" cy="1093875"/>
      </dsp:txXfrm>
    </dsp:sp>
    <dsp:sp modelId="{16214DD1-E39C-0340-85C2-0BC8CE7CA64E}">
      <dsp:nvSpPr>
        <dsp:cNvPr id="0" name=""/>
        <dsp:cNvSpPr/>
      </dsp:nvSpPr>
      <dsp:spPr>
        <a:xfrm rot="13500000">
          <a:off x="4679562" y="2187054"/>
          <a:ext cx="528584" cy="584412"/>
        </a:xfrm>
        <a:prstGeom prst="rightArrow">
          <a:avLst>
            <a:gd name="adj1" fmla="val 60000"/>
            <a:gd name="adj2" fmla="val 50000"/>
          </a:avLst>
        </a:prstGeom>
        <a:solidFill>
          <a:schemeClr val="accent5">
            <a:hueOff val="-21323121"/>
            <a:satOff val="12119"/>
            <a:lumOff val="-100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kern="1200">
            <a:solidFill>
              <a:schemeClr val="tx1"/>
            </a:solidFill>
          </a:endParaRPr>
        </a:p>
      </dsp:txBody>
      <dsp:txXfrm rot="10800000">
        <a:off x="4814914" y="2360001"/>
        <a:ext cx="370009" cy="350648"/>
      </dsp:txXfrm>
    </dsp:sp>
    <dsp:sp modelId="{78F79B74-A4BF-084C-B87F-043292762FDD}">
      <dsp:nvSpPr>
        <dsp:cNvPr id="0" name=""/>
        <dsp:cNvSpPr/>
      </dsp:nvSpPr>
      <dsp:spPr>
        <a:xfrm>
          <a:off x="3260242" y="795648"/>
          <a:ext cx="1546973" cy="1546973"/>
        </a:xfrm>
        <a:prstGeom prst="ellipse">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kern="1200" dirty="0">
              <a:solidFill>
                <a:schemeClr val="tx1"/>
              </a:solidFill>
            </a:rPr>
            <a:t>Ecomapa </a:t>
          </a:r>
        </a:p>
      </dsp:txBody>
      <dsp:txXfrm>
        <a:off x="3486791" y="1022197"/>
        <a:ext cx="1093875" cy="109387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7393D-4B1B-8041-83FA-9087401A0F49}">
      <dsp:nvSpPr>
        <dsp:cNvPr id="0" name=""/>
        <dsp:cNvSpPr/>
      </dsp:nvSpPr>
      <dsp:spPr>
        <a:xfrm>
          <a:off x="0" y="63825"/>
          <a:ext cx="11163301" cy="12014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CO" sz="3100" b="1" kern="1200" dirty="0"/>
            <a:t>Análisis de factores contextuales: </a:t>
          </a:r>
          <a:endParaRPr lang="es-CO" sz="3100" kern="1200" dirty="0"/>
        </a:p>
      </dsp:txBody>
      <dsp:txXfrm>
        <a:off x="58650" y="122475"/>
        <a:ext cx="11046001" cy="1084143"/>
      </dsp:txXfrm>
    </dsp:sp>
    <dsp:sp modelId="{CB7DCA5D-6BF0-A245-BF40-1C8BE9F3B237}">
      <dsp:nvSpPr>
        <dsp:cNvPr id="0" name=""/>
        <dsp:cNvSpPr/>
      </dsp:nvSpPr>
      <dsp:spPr>
        <a:xfrm>
          <a:off x="0" y="1265269"/>
          <a:ext cx="11163301" cy="2502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43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s-CO" sz="2400" kern="1200" dirty="0"/>
            <a:t>Incluye la identificación de las barreras o los facilitadores que puedan obstaculizar o favorecer la RHB y la participación del trabajador en el entorno familiar, ocupacional o sociolaboral.</a:t>
          </a:r>
        </a:p>
        <a:p>
          <a:pPr marL="228600" lvl="1" indent="-228600" algn="l" defTabSz="1066800">
            <a:lnSpc>
              <a:spcPct val="90000"/>
            </a:lnSpc>
            <a:spcBef>
              <a:spcPct val="0"/>
            </a:spcBef>
            <a:spcAft>
              <a:spcPct val="20000"/>
            </a:spcAft>
            <a:buChar char="••"/>
          </a:pPr>
          <a:r>
            <a:rPr lang="es-CO" sz="2400" kern="1200" dirty="0"/>
            <a:t>Determinar el grado de participación o desempeño real del trabajador en sus AVD; el grado de desempeño del trabajador se evaluará para las AVD .</a:t>
          </a:r>
        </a:p>
        <a:p>
          <a:pPr marL="228600" lvl="1" indent="-228600" algn="l" defTabSz="1066800">
            <a:lnSpc>
              <a:spcPct val="90000"/>
            </a:lnSpc>
            <a:spcBef>
              <a:spcPct val="0"/>
            </a:spcBef>
            <a:spcAft>
              <a:spcPct val="20000"/>
            </a:spcAft>
            <a:buChar char="••"/>
          </a:pPr>
          <a:r>
            <a:rPr lang="es-CO" sz="2400" kern="1200" dirty="0"/>
            <a:t>Indispensable el trabajo interdisciplinario</a:t>
          </a:r>
        </a:p>
      </dsp:txBody>
      <dsp:txXfrm>
        <a:off x="0" y="1265269"/>
        <a:ext cx="11163301" cy="2502630"/>
      </dsp:txXfrm>
    </dsp:sp>
    <dsp:sp modelId="{E4755D9B-6E53-0740-90FB-62FCA150FF22}">
      <dsp:nvSpPr>
        <dsp:cNvPr id="0" name=""/>
        <dsp:cNvSpPr/>
      </dsp:nvSpPr>
      <dsp:spPr>
        <a:xfrm>
          <a:off x="0" y="3767899"/>
          <a:ext cx="11163301" cy="12014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CO" sz="3100" b="1" kern="1200" dirty="0"/>
            <a:t>Programación de citas.</a:t>
          </a:r>
          <a:r>
            <a:rPr lang="es-CO" sz="3100" kern="1200" dirty="0"/>
            <a:t> La ARL deberá procurar oportunidad.</a:t>
          </a:r>
        </a:p>
      </dsp:txBody>
      <dsp:txXfrm>
        <a:off x="58650" y="3826549"/>
        <a:ext cx="11046001" cy="1084143"/>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529AD-6535-884E-B3CB-2A7B76F290D3}">
      <dsp:nvSpPr>
        <dsp:cNvPr id="0" name=""/>
        <dsp:cNvSpPr/>
      </dsp:nvSpPr>
      <dsp:spPr>
        <a:xfrm>
          <a:off x="0" y="30551"/>
          <a:ext cx="5362576" cy="11231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l" defTabSz="2133600">
            <a:lnSpc>
              <a:spcPct val="90000"/>
            </a:lnSpc>
            <a:spcBef>
              <a:spcPct val="0"/>
            </a:spcBef>
            <a:spcAft>
              <a:spcPct val="35000"/>
            </a:spcAft>
          </a:pPr>
          <a:r>
            <a:rPr lang="es-CO" sz="4800" b="1" kern="1200"/>
            <a:t>Salidas</a:t>
          </a:r>
          <a:endParaRPr lang="es-CO" sz="4800" kern="1200"/>
        </a:p>
      </dsp:txBody>
      <dsp:txXfrm>
        <a:off x="54830" y="85381"/>
        <a:ext cx="5252916" cy="1013539"/>
      </dsp:txXfrm>
    </dsp:sp>
    <dsp:sp modelId="{1DEE9C2D-9862-6F4D-9CB6-02C5CDCACA64}">
      <dsp:nvSpPr>
        <dsp:cNvPr id="0" name=""/>
        <dsp:cNvSpPr/>
      </dsp:nvSpPr>
      <dsp:spPr>
        <a:xfrm>
          <a:off x="0" y="1153751"/>
          <a:ext cx="5362576" cy="516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262"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s-CO" sz="3700" kern="1200" dirty="0"/>
            <a:t>Diagnósticos, Valoraciones integrales del equipo interdisciplinario, concepto de MMM por el medico fisiatra o médico especialista en SST o SO.</a:t>
          </a:r>
        </a:p>
      </dsp:txBody>
      <dsp:txXfrm>
        <a:off x="0" y="1153751"/>
        <a:ext cx="5362576" cy="516672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FD16B-2FEF-4146-8DFB-DC23398D1C0B}">
      <dsp:nvSpPr>
        <dsp:cNvPr id="0" name=""/>
        <dsp:cNvSpPr/>
      </dsp:nvSpPr>
      <dsp:spPr>
        <a:xfrm>
          <a:off x="0" y="3724"/>
          <a:ext cx="10515600" cy="12528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dirty="0"/>
            <a:t>Con el fin de lograr la rehabilitación, es necesario establecer un plan organizado que indique los objetivos, metas, estrategias, actividades, tiempos de cumplimiento y los responsables, de acuerdo con el diagnóstico y el pronóstico de cada caso.</a:t>
          </a:r>
        </a:p>
      </dsp:txBody>
      <dsp:txXfrm>
        <a:off x="61157" y="64881"/>
        <a:ext cx="10393286" cy="1130488"/>
      </dsp:txXfrm>
    </dsp:sp>
    <dsp:sp modelId="{F2801953-0BD8-3148-AFD5-A240E4B345E1}">
      <dsp:nvSpPr>
        <dsp:cNvPr id="0" name=""/>
        <dsp:cNvSpPr/>
      </dsp:nvSpPr>
      <dsp:spPr>
        <a:xfrm>
          <a:off x="0" y="1256526"/>
          <a:ext cx="10515600"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71450" lvl="1" indent="-171450" algn="l" defTabSz="800100">
            <a:lnSpc>
              <a:spcPct val="90000"/>
            </a:lnSpc>
            <a:spcBef>
              <a:spcPct val="0"/>
            </a:spcBef>
            <a:spcAft>
              <a:spcPct val="20000"/>
            </a:spcAft>
            <a:buChar char="••"/>
          </a:pPr>
          <a:endParaRPr lang="es-CO" sz="1800" kern="1200" dirty="0"/>
        </a:p>
      </dsp:txBody>
      <dsp:txXfrm>
        <a:off x="0" y="1256526"/>
        <a:ext cx="10515600" cy="77832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5D613-CA84-D348-854B-AD4F703187CF}">
      <dsp:nvSpPr>
        <dsp:cNvPr id="0" name=""/>
        <dsp:cNvSpPr/>
      </dsp:nvSpPr>
      <dsp:spPr>
        <a:xfrm rot="10800000">
          <a:off x="2667037" y="694"/>
          <a:ext cx="7800475" cy="280902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701" tIns="106680" rIns="199136" bIns="106680" numCol="1" spcCol="1270" anchor="ctr" anchorCtr="0">
          <a:noAutofit/>
        </a:bodyPr>
        <a:lstStyle/>
        <a:p>
          <a:pPr lvl="0" algn="ctr" defTabSz="1244600">
            <a:lnSpc>
              <a:spcPct val="90000"/>
            </a:lnSpc>
            <a:spcBef>
              <a:spcPct val="0"/>
            </a:spcBef>
            <a:spcAft>
              <a:spcPct val="35000"/>
            </a:spcAft>
          </a:pPr>
          <a:r>
            <a:rPr lang="es-CO" sz="2800" kern="1200" dirty="0"/>
            <a:t>El plan de RHB es un proceso dinámico, las condiciones del trabajador, del ambiente laboral y social son cambiantes, por tanto, el plan debe ajustarse a estos cambios.</a:t>
          </a:r>
        </a:p>
      </dsp:txBody>
      <dsp:txXfrm rot="10800000">
        <a:off x="3369293" y="694"/>
        <a:ext cx="7098219" cy="2809023"/>
      </dsp:txXfrm>
    </dsp:sp>
    <dsp:sp modelId="{2E13EB1F-4825-8543-8D4F-C1B1CFB83F0A}">
      <dsp:nvSpPr>
        <dsp:cNvPr id="0" name=""/>
        <dsp:cNvSpPr/>
      </dsp:nvSpPr>
      <dsp:spPr>
        <a:xfrm>
          <a:off x="1169462" y="21902"/>
          <a:ext cx="2809023" cy="280902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59C9A5-F000-1744-A8F7-1B0CC50A9372}">
      <dsp:nvSpPr>
        <dsp:cNvPr id="0" name=""/>
        <dsp:cNvSpPr/>
      </dsp:nvSpPr>
      <dsp:spPr>
        <a:xfrm rot="10800000">
          <a:off x="2667037" y="3648232"/>
          <a:ext cx="7800475" cy="280902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701" tIns="106680" rIns="199136" bIns="106680" numCol="1" spcCol="1270" anchor="t" anchorCtr="0">
          <a:noAutofit/>
        </a:bodyPr>
        <a:lstStyle/>
        <a:p>
          <a:pPr lvl="0" algn="l" defTabSz="1244600">
            <a:lnSpc>
              <a:spcPct val="90000"/>
            </a:lnSpc>
            <a:spcBef>
              <a:spcPct val="0"/>
            </a:spcBef>
            <a:spcAft>
              <a:spcPct val="35000"/>
            </a:spcAft>
          </a:pPr>
          <a:r>
            <a:rPr lang="es-CO" sz="2800" kern="1200"/>
            <a:t>Las metas de los planes de rehabilitación son: </a:t>
          </a:r>
        </a:p>
        <a:p>
          <a:pPr marL="228600" lvl="1" indent="-228600" algn="l" defTabSz="977900">
            <a:lnSpc>
              <a:spcPct val="90000"/>
            </a:lnSpc>
            <a:spcBef>
              <a:spcPct val="0"/>
            </a:spcBef>
            <a:spcAft>
              <a:spcPct val="15000"/>
            </a:spcAft>
            <a:buChar char="••"/>
          </a:pPr>
          <a:r>
            <a:rPr lang="es-CO" sz="2200" kern="1200" dirty="0"/>
            <a:t>Reintegro laboral sin modificaciones, </a:t>
          </a:r>
        </a:p>
        <a:p>
          <a:pPr marL="228600" lvl="1" indent="-228600" algn="l" defTabSz="977900">
            <a:lnSpc>
              <a:spcPct val="90000"/>
            </a:lnSpc>
            <a:spcBef>
              <a:spcPct val="0"/>
            </a:spcBef>
            <a:spcAft>
              <a:spcPct val="15000"/>
            </a:spcAft>
            <a:buChar char="••"/>
          </a:pPr>
          <a:r>
            <a:rPr lang="es-CO" sz="2200" kern="1200" dirty="0"/>
            <a:t>Reintegro laboral con modificaciones, </a:t>
          </a:r>
        </a:p>
        <a:p>
          <a:pPr marL="228600" lvl="1" indent="-228600" algn="l" defTabSz="977900">
            <a:lnSpc>
              <a:spcPct val="90000"/>
            </a:lnSpc>
            <a:spcBef>
              <a:spcPct val="0"/>
            </a:spcBef>
            <a:spcAft>
              <a:spcPct val="15000"/>
            </a:spcAft>
            <a:buChar char="••"/>
          </a:pPr>
          <a:r>
            <a:rPr lang="es-CO" sz="2200" kern="1200" dirty="0"/>
            <a:t>Reubicación laboral temporal, </a:t>
          </a:r>
        </a:p>
        <a:p>
          <a:pPr marL="228600" lvl="1" indent="-228600" algn="l" defTabSz="977900">
            <a:lnSpc>
              <a:spcPct val="90000"/>
            </a:lnSpc>
            <a:spcBef>
              <a:spcPct val="0"/>
            </a:spcBef>
            <a:spcAft>
              <a:spcPct val="15000"/>
            </a:spcAft>
            <a:buChar char="••"/>
          </a:pPr>
          <a:r>
            <a:rPr lang="es-CO" sz="2200" kern="1200" dirty="0"/>
            <a:t>Reubicación laboral definitiva o </a:t>
          </a:r>
        </a:p>
        <a:p>
          <a:pPr marL="228600" lvl="1" indent="-228600" algn="l" defTabSz="977900">
            <a:lnSpc>
              <a:spcPct val="90000"/>
            </a:lnSpc>
            <a:spcBef>
              <a:spcPct val="0"/>
            </a:spcBef>
            <a:spcAft>
              <a:spcPct val="15000"/>
            </a:spcAft>
            <a:buChar char="••"/>
          </a:pPr>
          <a:r>
            <a:rPr lang="es-CO" sz="2200" kern="1200" dirty="0"/>
            <a:t>Reconversión de mano de obra.</a:t>
          </a:r>
        </a:p>
      </dsp:txBody>
      <dsp:txXfrm rot="10800000">
        <a:off x="3369293" y="3648232"/>
        <a:ext cx="7098219" cy="2809023"/>
      </dsp:txXfrm>
    </dsp:sp>
    <dsp:sp modelId="{8A953697-335E-9147-9FBD-79CC8229C5B4}">
      <dsp:nvSpPr>
        <dsp:cNvPr id="0" name=""/>
        <dsp:cNvSpPr/>
      </dsp:nvSpPr>
      <dsp:spPr>
        <a:xfrm>
          <a:off x="1262525" y="3648232"/>
          <a:ext cx="2809023" cy="2809023"/>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A0B6D-93EC-A247-9E49-71E585A5B680}">
      <dsp:nvSpPr>
        <dsp:cNvPr id="0" name=""/>
        <dsp:cNvSpPr/>
      </dsp:nvSpPr>
      <dsp:spPr>
        <a:xfrm>
          <a:off x="0" y="88211"/>
          <a:ext cx="10515600"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CO" sz="2300" b="1" kern="1200"/>
            <a:t>Desarrollo del Plan de Rehabilitación</a:t>
          </a:r>
          <a:endParaRPr lang="es-CO" sz="2300" kern="1200"/>
        </a:p>
      </dsp:txBody>
      <dsp:txXfrm>
        <a:off x="26273" y="114484"/>
        <a:ext cx="10463054" cy="485654"/>
      </dsp:txXfrm>
    </dsp:sp>
    <dsp:sp modelId="{D22BF18E-5F2C-024A-9390-485A7A2A8F32}">
      <dsp:nvSpPr>
        <dsp:cNvPr id="0" name=""/>
        <dsp:cNvSpPr/>
      </dsp:nvSpPr>
      <dsp:spPr>
        <a:xfrm>
          <a:off x="0" y="626411"/>
          <a:ext cx="10515600" cy="785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CO" sz="1800" kern="1200"/>
            <a:t>Una vez realizada la evaluación y definición del plan de rehabilitación funcional y laboral, se inician las intervenciones técnicas y científicas que permitan la reincorporación ocupacional del trabajador acorde con sus capacidades funcionales residuales.</a:t>
          </a:r>
        </a:p>
      </dsp:txBody>
      <dsp:txXfrm>
        <a:off x="0" y="626411"/>
        <a:ext cx="10515600" cy="78556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A0B6D-93EC-A247-9E49-71E585A5B680}">
      <dsp:nvSpPr>
        <dsp:cNvPr id="0" name=""/>
        <dsp:cNvSpPr/>
      </dsp:nvSpPr>
      <dsp:spPr>
        <a:xfrm>
          <a:off x="0" y="88211"/>
          <a:ext cx="10515600"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CO" sz="2300" b="1" kern="1200"/>
            <a:t>Desarrollo del Plan de Rehabilitación</a:t>
          </a:r>
          <a:endParaRPr lang="es-CO" sz="2300" kern="1200"/>
        </a:p>
      </dsp:txBody>
      <dsp:txXfrm>
        <a:off x="26273" y="114484"/>
        <a:ext cx="10463054" cy="485654"/>
      </dsp:txXfrm>
    </dsp:sp>
    <dsp:sp modelId="{D22BF18E-5F2C-024A-9390-485A7A2A8F32}">
      <dsp:nvSpPr>
        <dsp:cNvPr id="0" name=""/>
        <dsp:cNvSpPr/>
      </dsp:nvSpPr>
      <dsp:spPr>
        <a:xfrm>
          <a:off x="0" y="626411"/>
          <a:ext cx="10515600" cy="785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CO" sz="1800" kern="1200"/>
            <a:t>Una vez realizada la evaluación y definición del plan de rehabilitación funcional y laboral, se inician las intervenciones técnicas y científicas que permitan la reincorporación ocupacional del trabajador acorde con sus capacidades funcionales residuales.</a:t>
          </a:r>
        </a:p>
      </dsp:txBody>
      <dsp:txXfrm>
        <a:off x="0" y="626411"/>
        <a:ext cx="10515600" cy="785565"/>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4086B-BB46-3045-87A3-E24072034167}">
      <dsp:nvSpPr>
        <dsp:cNvPr id="0" name=""/>
        <dsp:cNvSpPr/>
      </dsp:nvSpPr>
      <dsp:spPr>
        <a:xfrm>
          <a:off x="0" y="94308"/>
          <a:ext cx="10515600" cy="13115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CO" sz="1900" kern="1200"/>
            <a:t>Corresponde a las acciones que buscan recuperar la máxima función o compensar las habilidades pérdidas basándose en los principios de la biomecánica, fisiología, antropometría aplicada, neuropsicología, etc., partiendo del diagnóstico de requerimientos individuales, laborales y/o ocupacionales del trabajador y la autonomía médica.</a:t>
          </a:r>
        </a:p>
      </dsp:txBody>
      <dsp:txXfrm>
        <a:off x="64026" y="158334"/>
        <a:ext cx="10387548" cy="11835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6D159-FAC6-464B-8E27-5B42EEC3268A}">
      <dsp:nvSpPr>
        <dsp:cNvPr id="0" name=""/>
        <dsp:cNvSpPr/>
      </dsp:nvSpPr>
      <dsp:spPr>
        <a:xfrm>
          <a:off x="0" y="70035"/>
          <a:ext cx="10725150" cy="65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CO" sz="2800" b="0" i="0" kern="1200" dirty="0"/>
            <a:t>Manual describe:</a:t>
          </a:r>
        </a:p>
      </dsp:txBody>
      <dsp:txXfrm>
        <a:off x="31984" y="102019"/>
        <a:ext cx="10661182" cy="591232"/>
      </dsp:txXfrm>
    </dsp:sp>
    <dsp:sp modelId="{6D959A60-4FA3-E347-9DA2-55384A35DEE5}">
      <dsp:nvSpPr>
        <dsp:cNvPr id="0" name=""/>
        <dsp:cNvSpPr/>
      </dsp:nvSpPr>
      <dsp:spPr>
        <a:xfrm>
          <a:off x="0" y="725235"/>
          <a:ext cx="10725150"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524"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es-CO" sz="2200" b="0" i="0" kern="1200" dirty="0"/>
            <a:t>Las acciones a ejecutar por cada uno de los actores del SGRL, para el logro de los objetivos en salud de un trabajador que haya presentado un ATEL que limite su desarrollo ocupacional.</a:t>
          </a:r>
          <a:endParaRPr lang="es-CO" sz="2200" kern="1200" dirty="0"/>
        </a:p>
      </dsp:txBody>
      <dsp:txXfrm>
        <a:off x="0" y="725235"/>
        <a:ext cx="10725150" cy="956340"/>
      </dsp:txXfrm>
    </dsp:sp>
    <dsp:sp modelId="{0B2D5906-021E-C644-A05A-F9A2BBA81E57}">
      <dsp:nvSpPr>
        <dsp:cNvPr id="0" name=""/>
        <dsp:cNvSpPr/>
      </dsp:nvSpPr>
      <dsp:spPr>
        <a:xfrm>
          <a:off x="0" y="1681575"/>
          <a:ext cx="10725150" cy="65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CO" sz="2800" b="0" i="0" kern="1200" dirty="0"/>
            <a:t>El trabajo a:</a:t>
          </a:r>
        </a:p>
      </dsp:txBody>
      <dsp:txXfrm>
        <a:off x="31984" y="1713559"/>
        <a:ext cx="10661182" cy="591232"/>
      </dsp:txXfrm>
    </dsp:sp>
    <dsp:sp modelId="{0162613E-F403-C34B-993E-7546F7D5C408}">
      <dsp:nvSpPr>
        <dsp:cNvPr id="0" name=""/>
        <dsp:cNvSpPr/>
      </dsp:nvSpPr>
      <dsp:spPr>
        <a:xfrm>
          <a:off x="0" y="2336775"/>
          <a:ext cx="10725150" cy="2260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52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s-CO" sz="2200" b="0" i="0" kern="1200" dirty="0"/>
            <a:t>Distancia, virtual, teletrabajo, trabajo en casa o trabajo remoto son modalidades y formas de cumplir o ejecutar una actividad laboral (normas propias y especiales) sin que un concepto o recomendación médica tenga la facultad de modificar el ordenamiento jurídico y las cláusulas contractuales.</a:t>
          </a:r>
          <a:endParaRPr lang="es-CO" sz="2200" kern="1200" dirty="0"/>
        </a:p>
        <a:p>
          <a:pPr marL="228600" lvl="1" indent="-228600" algn="l" defTabSz="977900">
            <a:lnSpc>
              <a:spcPct val="90000"/>
            </a:lnSpc>
            <a:spcBef>
              <a:spcPct val="0"/>
            </a:spcBef>
            <a:spcAft>
              <a:spcPct val="20000"/>
            </a:spcAft>
            <a:buChar char="••"/>
          </a:pPr>
          <a:r>
            <a:rPr lang="es-CO" sz="2200" kern="1200" dirty="0"/>
            <a:t>D</a:t>
          </a:r>
          <a:r>
            <a:rPr lang="es-CO" sz="2200" b="0" i="0" kern="1200" dirty="0"/>
            <a:t>ebiéndose recurrir en recomendaciones, </a:t>
          </a:r>
          <a:r>
            <a:rPr lang="es-CO" sz="2200" b="0" i="0" kern="1200" dirty="0">
              <a:solidFill>
                <a:srgbClr val="FF0000"/>
              </a:solidFill>
            </a:rPr>
            <a:t>conceptos médicos de reincorporación, rehabilitación, reincorporación</a:t>
          </a:r>
          <a:r>
            <a:rPr lang="es-CO" sz="2200" b="0" i="0" kern="1200" dirty="0"/>
            <a:t> al presente Manual de Procedimientos del Programa de RI para la RL y O para Afiliados SGRL.</a:t>
          </a:r>
          <a:endParaRPr lang="es-CO" sz="2200" kern="1200" dirty="0"/>
        </a:p>
      </dsp:txBody>
      <dsp:txXfrm>
        <a:off x="0" y="2336775"/>
        <a:ext cx="10725150" cy="226044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DFD5-7069-B147-BBF2-043038F11DA0}">
      <dsp:nvSpPr>
        <dsp:cNvPr id="0" name=""/>
        <dsp:cNvSpPr/>
      </dsp:nvSpPr>
      <dsp:spPr>
        <a:xfrm>
          <a:off x="0" y="163338"/>
          <a:ext cx="10515600" cy="11735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CO" sz="1700" kern="1200"/>
            <a:t>Parte integral del proceso de rehabilitación integral para los trabajadores que tienen posibilidades de una reincorporación al trabajo, sin embargo, en aquellos trabajadores que por la severidad de su situación de discapacidad no tengan estas posibilidades, el alcance de esta rehabilitación va dirigida hacia el desarrollo de una actividad de mantenimiento funcional y de calidad de vida.</a:t>
          </a:r>
        </a:p>
      </dsp:txBody>
      <dsp:txXfrm>
        <a:off x="57286" y="220624"/>
        <a:ext cx="10401028" cy="1058938"/>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25FA0-02BA-344A-8EAD-29E421F7F994}">
      <dsp:nvSpPr>
        <dsp:cNvPr id="0" name=""/>
        <dsp:cNvSpPr/>
      </dsp:nvSpPr>
      <dsp:spPr>
        <a:xfrm>
          <a:off x="0" y="141248"/>
          <a:ext cx="6246687"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CO" sz="2600" b="1" kern="1200"/>
            <a:t>Objetivo</a:t>
          </a:r>
          <a:endParaRPr lang="es-CO" sz="2600" kern="1200"/>
        </a:p>
      </dsp:txBody>
      <dsp:txXfrm>
        <a:off x="29700" y="170948"/>
        <a:ext cx="6187287" cy="549000"/>
      </dsp:txXfrm>
    </dsp:sp>
    <dsp:sp modelId="{F5361E71-468B-744D-8EC0-1F52CC6E500B}">
      <dsp:nvSpPr>
        <dsp:cNvPr id="0" name=""/>
        <dsp:cNvSpPr/>
      </dsp:nvSpPr>
      <dsp:spPr>
        <a:xfrm>
          <a:off x="0" y="749648"/>
          <a:ext cx="6246687" cy="462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33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kern="1200"/>
            <a:t>Promover actitudes, hábitos laborales y destrezas del trabajador para facilitar su desempeño productivo.</a:t>
          </a:r>
        </a:p>
        <a:p>
          <a:pPr marL="228600" lvl="1" indent="-228600" algn="l" defTabSz="889000">
            <a:lnSpc>
              <a:spcPct val="90000"/>
            </a:lnSpc>
            <a:spcBef>
              <a:spcPct val="0"/>
            </a:spcBef>
            <a:spcAft>
              <a:spcPct val="20000"/>
            </a:spcAft>
            <a:buChar char="••"/>
          </a:pPr>
          <a:r>
            <a:rPr lang="es-CO" sz="2000" kern="1200" dirty="0"/>
            <a:t>Determinar las opciones reales de reintegro laboral o alternativas de reconversión laboral u ocupacional.</a:t>
          </a:r>
        </a:p>
        <a:p>
          <a:pPr marL="228600" lvl="1" indent="-228600" algn="l" defTabSz="889000">
            <a:lnSpc>
              <a:spcPct val="90000"/>
            </a:lnSpc>
            <a:spcBef>
              <a:spcPct val="0"/>
            </a:spcBef>
            <a:spcAft>
              <a:spcPct val="20000"/>
            </a:spcAft>
            <a:buChar char="••"/>
          </a:pPr>
          <a:r>
            <a:rPr lang="es-CO" sz="2000" kern="1200" dirty="0"/>
            <a:t>Proponer las modificaciones o ajustes al ambiente y </a:t>
          </a:r>
          <a:r>
            <a:rPr lang="es-CO" sz="2000" kern="1200" dirty="0" err="1"/>
            <a:t>pto</a:t>
          </a:r>
          <a:r>
            <a:rPr lang="es-CO" sz="2000" kern="1200" dirty="0"/>
            <a:t> de trabajo que se requieran y que sean viables, para garantizar el desempeño productivo del trabajador en condiciones seguras y eficientes, haciendo uso de la tecnología disponible y accesible.</a:t>
          </a:r>
        </a:p>
        <a:p>
          <a:pPr marL="228600" lvl="1" indent="-228600" algn="l" defTabSz="889000">
            <a:lnSpc>
              <a:spcPct val="90000"/>
            </a:lnSpc>
            <a:spcBef>
              <a:spcPct val="0"/>
            </a:spcBef>
            <a:spcAft>
              <a:spcPct val="20000"/>
            </a:spcAft>
            <a:buChar char="••"/>
          </a:pPr>
          <a:r>
            <a:rPr lang="es-CO" sz="2000" kern="1200"/>
            <a:t>Orientar y asesorar al trabajador y a su familia en la adecuación de la vivienda y de elementos personales que le faciliten el desarrollo de las actividades de la vida cotidiana </a:t>
          </a:r>
        </a:p>
      </dsp:txBody>
      <dsp:txXfrm>
        <a:off x="0" y="749648"/>
        <a:ext cx="6246687" cy="462852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29E77-07A7-6045-BF3A-14DB4E3D203B}">
      <dsp:nvSpPr>
        <dsp:cNvPr id="0" name=""/>
        <dsp:cNvSpPr/>
      </dsp:nvSpPr>
      <dsp:spPr>
        <a:xfrm>
          <a:off x="0" y="1878"/>
          <a:ext cx="10515600"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CO" sz="2600" kern="1200"/>
            <a:t>Objetivo </a:t>
          </a:r>
        </a:p>
      </dsp:txBody>
      <dsp:txXfrm>
        <a:off x="29700" y="31578"/>
        <a:ext cx="10456200" cy="549000"/>
      </dsp:txXfrm>
    </dsp:sp>
    <dsp:sp modelId="{F75D3B6D-058E-5447-861F-43753C29237C}">
      <dsp:nvSpPr>
        <dsp:cNvPr id="0" name=""/>
        <dsp:cNvSpPr/>
      </dsp:nvSpPr>
      <dsp:spPr>
        <a:xfrm>
          <a:off x="0" y="610278"/>
          <a:ext cx="1051560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kern="1200"/>
            <a:t>Orientar y asesorar al trabajador y a su familia en la adecuación de la vivienda y de elementos personales que le faciliten el desarrollo de las actividades de la vida cotidiana </a:t>
          </a:r>
        </a:p>
      </dsp:txBody>
      <dsp:txXfrm>
        <a:off x="0" y="610278"/>
        <a:ext cx="10515600" cy="88803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329F2-7E11-8340-9C80-CCE01BA49B98}">
      <dsp:nvSpPr>
        <dsp:cNvPr id="0" name=""/>
        <dsp:cNvSpPr/>
      </dsp:nvSpPr>
      <dsp:spPr>
        <a:xfrm>
          <a:off x="0" y="182652"/>
          <a:ext cx="1051560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CO" sz="1700" b="1" kern="1200" dirty="0"/>
            <a:t>ARL:</a:t>
          </a:r>
          <a:r>
            <a:rPr lang="es-CO" sz="1700" kern="1200" dirty="0"/>
            <a:t> </a:t>
          </a:r>
        </a:p>
      </dsp:txBody>
      <dsp:txXfrm>
        <a:off x="19419" y="202071"/>
        <a:ext cx="10476762" cy="358962"/>
      </dsp:txXfrm>
    </dsp:sp>
    <dsp:sp modelId="{17E6A0E4-759F-6A45-8E6F-05EA750F93B6}">
      <dsp:nvSpPr>
        <dsp:cNvPr id="0" name=""/>
        <dsp:cNvSpPr/>
      </dsp:nvSpPr>
      <dsp:spPr>
        <a:xfrm>
          <a:off x="0" y="580452"/>
          <a:ext cx="10515600" cy="395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CO" sz="1300" kern="1200" dirty="0"/>
            <a:t>Con su equipo de rehabilitación, la empresa y el trabajador proponen las modificaciones necesarias, Estableciendo su viabilidad, necesidades de formación y entrenamiento a desarrollar, de acuerdo con la evolución y seguimientos del caso,</a:t>
          </a:r>
        </a:p>
      </dsp:txBody>
      <dsp:txXfrm>
        <a:off x="0" y="580452"/>
        <a:ext cx="10515600" cy="395887"/>
      </dsp:txXfrm>
    </dsp:sp>
    <dsp:sp modelId="{5A4DE8DC-C932-BA44-83D1-9543FEEDFC7A}">
      <dsp:nvSpPr>
        <dsp:cNvPr id="0" name=""/>
        <dsp:cNvSpPr/>
      </dsp:nvSpPr>
      <dsp:spPr>
        <a:xfrm>
          <a:off x="0" y="976340"/>
          <a:ext cx="1051560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CO" sz="1700" b="1" kern="1200" dirty="0"/>
            <a:t>Empleador:</a:t>
          </a:r>
          <a:endParaRPr lang="es-CO" sz="1700" kern="1200" dirty="0"/>
        </a:p>
      </dsp:txBody>
      <dsp:txXfrm>
        <a:off x="19419" y="995759"/>
        <a:ext cx="10476762" cy="358962"/>
      </dsp:txXfrm>
    </dsp:sp>
    <dsp:sp modelId="{2572FFD1-8AFA-0148-B03B-C75B8C490CF8}">
      <dsp:nvSpPr>
        <dsp:cNvPr id="0" name=""/>
        <dsp:cNvSpPr/>
      </dsp:nvSpPr>
      <dsp:spPr>
        <a:xfrm>
          <a:off x="0" y="1374140"/>
          <a:ext cx="10515600" cy="756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CO" sz="1300" kern="1200" dirty="0"/>
            <a:t>El responsable del SGSST en el marco de lo establecido en la Resolución 1151 del 2022 Ministerio de Salud y Protección Salud y la Resolución 0312 de 2019 del Ministerio de Trabajo o la norma que modifique, sustituya o adicione, facilitan el proceso de reincorporación laboral; además coordina, realiza y supervisa las modificaciones al ambiente de trabajo sugeridas por el equipo de rehabilitación de la A.R.L</a:t>
          </a:r>
        </a:p>
      </dsp:txBody>
      <dsp:txXfrm>
        <a:off x="0" y="1374140"/>
        <a:ext cx="10515600" cy="756585"/>
      </dsp:txXfrm>
    </dsp:sp>
    <dsp:sp modelId="{36A4744A-95EB-154E-8BFC-B6D7F16015A0}">
      <dsp:nvSpPr>
        <dsp:cNvPr id="0" name=""/>
        <dsp:cNvSpPr/>
      </dsp:nvSpPr>
      <dsp:spPr>
        <a:xfrm>
          <a:off x="0" y="2130725"/>
          <a:ext cx="1051560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CO" sz="1700" b="1" kern="1200" dirty="0"/>
            <a:t>IPS:</a:t>
          </a:r>
          <a:r>
            <a:rPr lang="es-CO" sz="1700" kern="1200" dirty="0"/>
            <a:t> </a:t>
          </a:r>
        </a:p>
      </dsp:txBody>
      <dsp:txXfrm>
        <a:off x="19419" y="2150144"/>
        <a:ext cx="10476762" cy="358962"/>
      </dsp:txXfrm>
    </dsp:sp>
    <dsp:sp modelId="{28C0C49D-3E9F-E24B-8E56-5B070563FD08}">
      <dsp:nvSpPr>
        <dsp:cNvPr id="0" name=""/>
        <dsp:cNvSpPr/>
      </dsp:nvSpPr>
      <dsp:spPr>
        <a:xfrm>
          <a:off x="0" y="2528525"/>
          <a:ext cx="1051560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CO" sz="1300" kern="1200" dirty="0"/>
            <a:t>Debe brindar información clara y oportuna sobre los procesos de rehabilitación.</a:t>
          </a:r>
        </a:p>
      </dsp:txBody>
      <dsp:txXfrm>
        <a:off x="0" y="2528525"/>
        <a:ext cx="10515600" cy="281520"/>
      </dsp:txXfrm>
    </dsp:sp>
    <dsp:sp modelId="{0BEB37F7-27B5-9B42-B06A-A662D3048382}">
      <dsp:nvSpPr>
        <dsp:cNvPr id="0" name=""/>
        <dsp:cNvSpPr/>
      </dsp:nvSpPr>
      <dsp:spPr>
        <a:xfrm>
          <a:off x="0" y="2810045"/>
          <a:ext cx="1051560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CO" sz="1700" b="1" kern="1200" dirty="0"/>
            <a:t>El trabajador:</a:t>
          </a:r>
          <a:r>
            <a:rPr lang="es-CO" sz="1700" kern="1200" dirty="0"/>
            <a:t> </a:t>
          </a:r>
        </a:p>
      </dsp:txBody>
      <dsp:txXfrm>
        <a:off x="19419" y="2829464"/>
        <a:ext cx="10476762" cy="358962"/>
      </dsp:txXfrm>
    </dsp:sp>
    <dsp:sp modelId="{29DB7AEC-7992-E24E-86D6-2E5BDEFECEE2}">
      <dsp:nvSpPr>
        <dsp:cNvPr id="0" name=""/>
        <dsp:cNvSpPr/>
      </dsp:nvSpPr>
      <dsp:spPr>
        <a:xfrm>
          <a:off x="0" y="3207845"/>
          <a:ext cx="1051560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CO" sz="1300" kern="1200" dirty="0"/>
            <a:t>Participa y se compromete como miembro activo del plan de rehabilitación.</a:t>
          </a:r>
        </a:p>
      </dsp:txBody>
      <dsp:txXfrm>
        <a:off x="0" y="3207845"/>
        <a:ext cx="10515600" cy="281520"/>
      </dsp:txXfrm>
    </dsp:sp>
    <dsp:sp modelId="{6BF79C75-63BF-3643-B8EA-35272F435CCB}">
      <dsp:nvSpPr>
        <dsp:cNvPr id="0" name=""/>
        <dsp:cNvSpPr/>
      </dsp:nvSpPr>
      <dsp:spPr>
        <a:xfrm>
          <a:off x="0" y="3489365"/>
          <a:ext cx="1051560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CO" sz="1700" b="1" kern="1200" dirty="0"/>
            <a:t>Familia:</a:t>
          </a:r>
          <a:r>
            <a:rPr lang="es-CO" sz="1700" kern="1200" dirty="0"/>
            <a:t> </a:t>
          </a:r>
        </a:p>
      </dsp:txBody>
      <dsp:txXfrm>
        <a:off x="19419" y="3508784"/>
        <a:ext cx="10476762" cy="358962"/>
      </dsp:txXfrm>
    </dsp:sp>
    <dsp:sp modelId="{9469EC21-F776-074E-87AC-7B52619CF5E4}">
      <dsp:nvSpPr>
        <dsp:cNvPr id="0" name=""/>
        <dsp:cNvSpPr/>
      </dsp:nvSpPr>
      <dsp:spPr>
        <a:xfrm>
          <a:off x="0" y="3887165"/>
          <a:ext cx="1051560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CO" sz="1300" kern="1200" dirty="0"/>
            <a:t>Se comprometen como facilitadores para el desarrollo del plan de rehabilitación concertado con el equipo de la ARL </a:t>
          </a:r>
        </a:p>
      </dsp:txBody>
      <dsp:txXfrm>
        <a:off x="0" y="3887165"/>
        <a:ext cx="10515600" cy="28152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5E5F6-8B35-DC44-B958-98D5E73FDC9D}">
      <dsp:nvSpPr>
        <dsp:cNvPr id="0" name=""/>
        <dsp:cNvSpPr/>
      </dsp:nvSpPr>
      <dsp:spPr>
        <a:xfrm>
          <a:off x="0" y="185"/>
          <a:ext cx="10515600" cy="3689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a:t>Plan de Readaptación Sociolaboral </a:t>
          </a:r>
        </a:p>
      </dsp:txBody>
      <dsp:txXfrm>
        <a:off x="18011" y="18196"/>
        <a:ext cx="10479578" cy="332939"/>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5E416-CAA4-9944-81AF-60EACD4A1BBD}">
      <dsp:nvSpPr>
        <dsp:cNvPr id="0" name=""/>
        <dsp:cNvSpPr/>
      </dsp:nvSpPr>
      <dsp:spPr>
        <a:xfrm>
          <a:off x="0" y="71492"/>
          <a:ext cx="10515600"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CO" sz="3000" kern="1200" dirty="0"/>
            <a:t>Salidas</a:t>
          </a:r>
        </a:p>
      </dsp:txBody>
      <dsp:txXfrm>
        <a:off x="34269" y="105761"/>
        <a:ext cx="10447062" cy="633462"/>
      </dsp:txXfrm>
    </dsp:sp>
    <dsp:sp modelId="{F3D181B7-87EB-7443-9536-3AC8E04FAFA6}">
      <dsp:nvSpPr>
        <dsp:cNvPr id="0" name=""/>
        <dsp:cNvSpPr/>
      </dsp:nvSpPr>
      <dsp:spPr>
        <a:xfrm>
          <a:off x="0" y="773492"/>
          <a:ext cx="10515600" cy="409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s-CO" sz="2300" kern="1200" dirty="0"/>
            <a:t>Corresponde a la finalización de la intervención directa  del proceso de rehabilitación, documentado - </a:t>
          </a:r>
          <a:r>
            <a:rPr lang="es-CO" sz="2300" kern="1200" dirty="0">
              <a:solidFill>
                <a:srgbClr val="FF0000"/>
              </a:solidFill>
            </a:rPr>
            <a:t>informe final</a:t>
          </a:r>
          <a:r>
            <a:rPr lang="es-CO" sz="2300" kern="1200" dirty="0"/>
            <a:t> por cada caso, evaluando cumplimiento de las metas, objetivos y tiempos de rehabilitación funcional y profesional.</a:t>
          </a:r>
        </a:p>
        <a:p>
          <a:pPr marL="228600" lvl="1" indent="-228600" algn="l" defTabSz="1022350">
            <a:lnSpc>
              <a:spcPct val="90000"/>
            </a:lnSpc>
            <a:spcBef>
              <a:spcPct val="0"/>
            </a:spcBef>
            <a:spcAft>
              <a:spcPct val="20000"/>
            </a:spcAft>
            <a:buChar char="••"/>
          </a:pPr>
          <a:r>
            <a:rPr lang="es-CO" sz="2300" kern="1200" dirty="0"/>
            <a:t>Agotado todas las actividades pertinentes de rehabilitación funcional, profesional y el seguimiento de las actividades de reincorporación laboral.</a:t>
          </a:r>
        </a:p>
        <a:p>
          <a:pPr marL="228600" lvl="1" indent="-228600" algn="l" defTabSz="1022350">
            <a:lnSpc>
              <a:spcPct val="90000"/>
            </a:lnSpc>
            <a:spcBef>
              <a:spcPct val="0"/>
            </a:spcBef>
            <a:spcAft>
              <a:spcPct val="20000"/>
            </a:spcAft>
            <a:buChar char="••"/>
          </a:pPr>
          <a:r>
            <a:rPr lang="es-CO" sz="2300" kern="1200" dirty="0"/>
            <a:t>Demanda dejar como mínimo para los casos de mayor gravedad y por tanto de la severidad de la situación discapacidad, una orientación sobre alternativas ocupacionales.</a:t>
          </a:r>
        </a:p>
        <a:p>
          <a:pPr marL="228600" lvl="1" indent="-228600" algn="l" defTabSz="1022350">
            <a:lnSpc>
              <a:spcPct val="90000"/>
            </a:lnSpc>
            <a:spcBef>
              <a:spcPct val="0"/>
            </a:spcBef>
            <a:spcAft>
              <a:spcPct val="20000"/>
            </a:spcAft>
            <a:buChar char="••"/>
          </a:pPr>
          <a:r>
            <a:rPr lang="es-CO" sz="2300" kern="1200" dirty="0"/>
            <a:t>Seguimiento a las PCL.</a:t>
          </a:r>
        </a:p>
        <a:p>
          <a:pPr marL="228600" lvl="1" indent="-228600" algn="l" defTabSz="1022350">
            <a:lnSpc>
              <a:spcPct val="90000"/>
            </a:lnSpc>
            <a:spcBef>
              <a:spcPct val="0"/>
            </a:spcBef>
            <a:spcAft>
              <a:spcPct val="20000"/>
            </a:spcAft>
            <a:buChar char="••"/>
          </a:pPr>
          <a:r>
            <a:rPr lang="es-CO" sz="2300" kern="1200" dirty="0"/>
            <a:t>Diligenciamiento del formato.</a:t>
          </a:r>
        </a:p>
      </dsp:txBody>
      <dsp:txXfrm>
        <a:off x="0" y="773492"/>
        <a:ext cx="10515600" cy="409860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2A013-F7E7-2D40-9DC4-D848D0C3744E}">
      <dsp:nvSpPr>
        <dsp:cNvPr id="0" name=""/>
        <dsp:cNvSpPr/>
      </dsp:nvSpPr>
      <dsp:spPr>
        <a:xfrm>
          <a:off x="0" y="1878"/>
          <a:ext cx="10515600"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CO" sz="2600" kern="1200"/>
            <a:t>Objetivo</a:t>
          </a:r>
        </a:p>
      </dsp:txBody>
      <dsp:txXfrm>
        <a:off x="29700" y="31578"/>
        <a:ext cx="10456200" cy="549000"/>
      </dsp:txXfrm>
    </dsp:sp>
    <dsp:sp modelId="{9DB8BB3B-9353-184F-BCEF-41AF3F0F460C}">
      <dsp:nvSpPr>
        <dsp:cNvPr id="0" name=""/>
        <dsp:cNvSpPr/>
      </dsp:nvSpPr>
      <dsp:spPr>
        <a:xfrm>
          <a:off x="0" y="610278"/>
          <a:ext cx="1051560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kern="1200"/>
            <a:t>Lograr la continuidad del trabajador en su labor productiva con las garantías de poder desempeñarse en un ambiente seguro y con el control de los riesgos para su actual condición funcional</a:t>
          </a:r>
        </a:p>
      </dsp:txBody>
      <dsp:txXfrm>
        <a:off x="0" y="610278"/>
        <a:ext cx="10515600" cy="888030"/>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B70C8-A08F-194A-B553-DF6180C0CFE4}">
      <dsp:nvSpPr>
        <dsp:cNvPr id="0" name=""/>
        <dsp:cNvSpPr/>
      </dsp:nvSpPr>
      <dsp:spPr>
        <a:xfrm>
          <a:off x="0" y="42085"/>
          <a:ext cx="11586258"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CO" sz="3000" kern="1200" dirty="0"/>
            <a:t>Informe final</a:t>
          </a:r>
        </a:p>
      </dsp:txBody>
      <dsp:txXfrm>
        <a:off x="34269" y="76354"/>
        <a:ext cx="11517720" cy="633462"/>
      </dsp:txXfrm>
    </dsp:sp>
    <dsp:sp modelId="{D11D2A9D-6FAE-5C42-B8EC-D5FFD9DB86F2}">
      <dsp:nvSpPr>
        <dsp:cNvPr id="0" name=""/>
        <dsp:cNvSpPr/>
      </dsp:nvSpPr>
      <dsp:spPr>
        <a:xfrm>
          <a:off x="0" y="744085"/>
          <a:ext cx="11586258" cy="698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86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s-CO" sz="2300" kern="1200" dirty="0"/>
            <a:t>por cada caso, evaluando el cumplimiento de las metas, objetivos y tiempos de rehabilitación funcional y profesional.</a:t>
          </a:r>
        </a:p>
      </dsp:txBody>
      <dsp:txXfrm>
        <a:off x="0" y="744085"/>
        <a:ext cx="11586258" cy="698625"/>
      </dsp:txXfrm>
    </dsp:sp>
    <dsp:sp modelId="{F6F50DDA-7134-1E47-A764-4BFA17636233}">
      <dsp:nvSpPr>
        <dsp:cNvPr id="0" name=""/>
        <dsp:cNvSpPr/>
      </dsp:nvSpPr>
      <dsp:spPr>
        <a:xfrm>
          <a:off x="0" y="1442710"/>
          <a:ext cx="11586258"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CO" sz="3000" kern="1200" dirty="0"/>
            <a:t>Cierre de caso</a:t>
          </a:r>
        </a:p>
      </dsp:txBody>
      <dsp:txXfrm>
        <a:off x="34269" y="1476979"/>
        <a:ext cx="11517720" cy="633462"/>
      </dsp:txXfrm>
    </dsp:sp>
    <dsp:sp modelId="{34C85B52-4C29-E544-AC31-C1B5E5593075}">
      <dsp:nvSpPr>
        <dsp:cNvPr id="0" name=""/>
        <dsp:cNvSpPr/>
      </dsp:nvSpPr>
      <dsp:spPr>
        <a:xfrm>
          <a:off x="0" y="2144710"/>
          <a:ext cx="11586258" cy="267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86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s-CO" sz="2300" kern="1200" dirty="0"/>
            <a:t>Se agotaron todas las actividades pertinentes de rehabilitación funcional, profesional y el seguimiento de las actividades de reincorporación laboral, requeridas por cada caso en particular. Orientación sobre posibles alternativas ocupacionales para la persona, en términos de roles ocupacionales y mantenimiento de la calidad de vida.</a:t>
          </a:r>
        </a:p>
        <a:p>
          <a:pPr marL="228600" lvl="1" indent="-228600" algn="l" defTabSz="1022350">
            <a:lnSpc>
              <a:spcPct val="90000"/>
            </a:lnSpc>
            <a:spcBef>
              <a:spcPct val="0"/>
            </a:spcBef>
            <a:spcAft>
              <a:spcPct val="20000"/>
            </a:spcAft>
            <a:buChar char="••"/>
          </a:pPr>
          <a:r>
            <a:rPr lang="es-CO" sz="2300" kern="1200" dirty="0"/>
            <a:t>Esta actividad implica también, el conocer y registrar como parte de un sistema de información y de seguimiento al sistema los procesos de calificación de pérdida de capacidad laboral.</a:t>
          </a:r>
        </a:p>
      </dsp:txBody>
      <dsp:txXfrm>
        <a:off x="0" y="2144710"/>
        <a:ext cx="11586258" cy="2670300"/>
      </dsp:txXfrm>
    </dsp:sp>
    <dsp:sp modelId="{913DD1FF-7828-8C4A-ACD3-BDBC658242E0}">
      <dsp:nvSpPr>
        <dsp:cNvPr id="0" name=""/>
        <dsp:cNvSpPr/>
      </dsp:nvSpPr>
      <dsp:spPr>
        <a:xfrm>
          <a:off x="0" y="4815010"/>
          <a:ext cx="11586258"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CO" sz="3000" kern="1200"/>
            <a:t>Diligenciamiento del formato que establezca la ARL .para tal fin</a:t>
          </a:r>
        </a:p>
      </dsp:txBody>
      <dsp:txXfrm>
        <a:off x="34269" y="4849279"/>
        <a:ext cx="11517720" cy="63346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08CBC-EC15-084A-8EFA-67F0D448A7AB}">
      <dsp:nvSpPr>
        <dsp:cNvPr id="0" name=""/>
        <dsp:cNvSpPr/>
      </dsp:nvSpPr>
      <dsp:spPr>
        <a:xfrm>
          <a:off x="0" y="1878"/>
          <a:ext cx="10515600"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CO" sz="2600" kern="1200"/>
            <a:t>Objetivo</a:t>
          </a:r>
        </a:p>
      </dsp:txBody>
      <dsp:txXfrm>
        <a:off x="29700" y="31578"/>
        <a:ext cx="10456200" cy="549000"/>
      </dsp:txXfrm>
    </dsp:sp>
    <dsp:sp modelId="{7DEC3317-BF6D-014B-8D4B-340FCA938095}">
      <dsp:nvSpPr>
        <dsp:cNvPr id="0" name=""/>
        <dsp:cNvSpPr/>
      </dsp:nvSpPr>
      <dsp:spPr>
        <a:xfrm>
          <a:off x="0" y="610278"/>
          <a:ext cx="1051560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kern="1200"/>
            <a:t>Generar las competencias en el trabajador necesarias para desarrollar un desempeño ocupacional alternativo que le permita conservar sus condiciones de calidad de vida</a:t>
          </a:r>
        </a:p>
      </dsp:txBody>
      <dsp:txXfrm>
        <a:off x="0" y="610278"/>
        <a:ext cx="10515600" cy="88803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67F0D-E5B5-9E46-A324-FD0A1CB1AD78}">
      <dsp:nvSpPr>
        <dsp:cNvPr id="0" name=""/>
        <dsp:cNvSpPr/>
      </dsp:nvSpPr>
      <dsp:spPr>
        <a:xfrm>
          <a:off x="0" y="134026"/>
          <a:ext cx="10866476"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CO" sz="2300" b="1" kern="1200"/>
            <a:t>Responsables</a:t>
          </a:r>
          <a:endParaRPr lang="es-CO" sz="2300" kern="1200"/>
        </a:p>
      </dsp:txBody>
      <dsp:txXfrm>
        <a:off x="26273" y="160299"/>
        <a:ext cx="10813930" cy="485654"/>
      </dsp:txXfrm>
    </dsp:sp>
    <dsp:sp modelId="{64E91AA5-8283-6C4A-97F6-9E0868175DAE}">
      <dsp:nvSpPr>
        <dsp:cNvPr id="0" name=""/>
        <dsp:cNvSpPr/>
      </dsp:nvSpPr>
      <dsp:spPr>
        <a:xfrm>
          <a:off x="0" y="672226"/>
          <a:ext cx="10866476" cy="1809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01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CO" sz="1800" kern="1200"/>
            <a:t>El trabajador</a:t>
          </a:r>
        </a:p>
        <a:p>
          <a:pPr marL="171450" lvl="1" indent="-171450" algn="l" defTabSz="800100">
            <a:lnSpc>
              <a:spcPct val="90000"/>
            </a:lnSpc>
            <a:spcBef>
              <a:spcPct val="0"/>
            </a:spcBef>
            <a:spcAft>
              <a:spcPct val="20000"/>
            </a:spcAft>
            <a:buChar char="••"/>
          </a:pPr>
          <a:r>
            <a:rPr lang="es-CO" sz="1800" kern="1200"/>
            <a:t>El empleador</a:t>
          </a:r>
        </a:p>
        <a:p>
          <a:pPr marL="171450" lvl="1" indent="-171450" algn="l" defTabSz="800100">
            <a:lnSpc>
              <a:spcPct val="90000"/>
            </a:lnSpc>
            <a:spcBef>
              <a:spcPct val="0"/>
            </a:spcBef>
            <a:spcAft>
              <a:spcPct val="20000"/>
            </a:spcAft>
            <a:buChar char="••"/>
          </a:pPr>
          <a:r>
            <a:rPr lang="es-CO" sz="1800" kern="1200"/>
            <a:t>IPS</a:t>
          </a:r>
        </a:p>
        <a:p>
          <a:pPr marL="171450" lvl="1" indent="-171450" algn="l" defTabSz="800100">
            <a:lnSpc>
              <a:spcPct val="90000"/>
            </a:lnSpc>
            <a:spcBef>
              <a:spcPct val="0"/>
            </a:spcBef>
            <a:spcAft>
              <a:spcPct val="20000"/>
            </a:spcAft>
            <a:buChar char="••"/>
          </a:pPr>
          <a:r>
            <a:rPr lang="es-CO" sz="1800" kern="1200"/>
            <a:t>A.R.L</a:t>
          </a:r>
        </a:p>
        <a:p>
          <a:pPr marL="171450" lvl="1" indent="-171450" algn="l" defTabSz="800100">
            <a:lnSpc>
              <a:spcPct val="90000"/>
            </a:lnSpc>
            <a:spcBef>
              <a:spcPct val="0"/>
            </a:spcBef>
            <a:spcAft>
              <a:spcPct val="20000"/>
            </a:spcAft>
            <a:buChar char="••"/>
          </a:pPr>
          <a:r>
            <a:rPr lang="es-CO" sz="1800" kern="1200"/>
            <a:t>Familia</a:t>
          </a:r>
        </a:p>
        <a:p>
          <a:pPr marL="171450" lvl="1" indent="-171450" algn="l" defTabSz="800100">
            <a:lnSpc>
              <a:spcPct val="90000"/>
            </a:lnSpc>
            <a:spcBef>
              <a:spcPct val="0"/>
            </a:spcBef>
            <a:spcAft>
              <a:spcPct val="20000"/>
            </a:spcAft>
            <a:buChar char="••"/>
          </a:pPr>
          <a:r>
            <a:rPr lang="es-CO" sz="1800" kern="1200"/>
            <a:t>Sena</a:t>
          </a:r>
        </a:p>
      </dsp:txBody>
      <dsp:txXfrm>
        <a:off x="0" y="672226"/>
        <a:ext cx="10866476" cy="1809180"/>
      </dsp:txXfrm>
    </dsp:sp>
    <dsp:sp modelId="{F1B26239-26B7-724C-9FD1-03DAE72F4DBB}">
      <dsp:nvSpPr>
        <dsp:cNvPr id="0" name=""/>
        <dsp:cNvSpPr/>
      </dsp:nvSpPr>
      <dsp:spPr>
        <a:xfrm>
          <a:off x="0" y="2481407"/>
          <a:ext cx="10866476"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CO" sz="2300" b="1" kern="1200" dirty="0"/>
            <a:t>Actividades</a:t>
          </a:r>
          <a:endParaRPr lang="es-CO" sz="2300" kern="1200" dirty="0"/>
        </a:p>
      </dsp:txBody>
      <dsp:txXfrm>
        <a:off x="26273" y="2507680"/>
        <a:ext cx="10813930" cy="485654"/>
      </dsp:txXfrm>
    </dsp:sp>
    <dsp:sp modelId="{B5519BBC-013A-0542-B09C-125523E81016}">
      <dsp:nvSpPr>
        <dsp:cNvPr id="0" name=""/>
        <dsp:cNvSpPr/>
      </dsp:nvSpPr>
      <dsp:spPr>
        <a:xfrm>
          <a:off x="0" y="3019607"/>
          <a:ext cx="10866476" cy="133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01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CO" sz="1800" kern="1200" dirty="0"/>
            <a:t>Plan de rehabilitación y reincorporación ocupacional y laboral</a:t>
          </a:r>
          <a:br>
            <a:rPr lang="es-CO" sz="1800" kern="1200" dirty="0"/>
          </a:br>
          <a:r>
            <a:rPr lang="es-CO" sz="1800" kern="1200" dirty="0"/>
            <a:t>Evolución e informe del cumplimiento de metas propuesto</a:t>
          </a:r>
          <a:br>
            <a:rPr lang="es-CO" sz="1800" kern="1200" dirty="0"/>
          </a:br>
          <a:r>
            <a:rPr lang="es-CO" sz="1800" kern="1200" dirty="0"/>
            <a:t>Diligenciamiento del formato</a:t>
          </a:r>
        </a:p>
        <a:p>
          <a:pPr marL="171450" lvl="1" indent="-171450" algn="l" defTabSz="800100">
            <a:lnSpc>
              <a:spcPct val="90000"/>
            </a:lnSpc>
            <a:spcBef>
              <a:spcPct val="0"/>
            </a:spcBef>
            <a:spcAft>
              <a:spcPct val="20000"/>
            </a:spcAft>
            <a:buChar char="••"/>
          </a:pPr>
          <a:r>
            <a:rPr lang="es-CO" sz="1800" kern="1200" dirty="0"/>
            <a:t>Reconversión de mano de obra</a:t>
          </a:r>
          <a:br>
            <a:rPr lang="es-CO" sz="1800" kern="1200" dirty="0"/>
          </a:br>
          <a:r>
            <a:rPr lang="es-CO" sz="1800" kern="1200" dirty="0"/>
            <a:t>Adaptación al entorno  </a:t>
          </a:r>
        </a:p>
      </dsp:txBody>
      <dsp:txXfrm>
        <a:off x="0" y="3019607"/>
        <a:ext cx="10866476" cy="1333080"/>
      </dsp:txXfrm>
    </dsp:sp>
    <dsp:sp modelId="{A029EE60-C2B5-4F4B-8F57-DBEA76E4C8FD}">
      <dsp:nvSpPr>
        <dsp:cNvPr id="0" name=""/>
        <dsp:cNvSpPr/>
      </dsp:nvSpPr>
      <dsp:spPr>
        <a:xfrm>
          <a:off x="0" y="4352687"/>
          <a:ext cx="10866476"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CO" sz="2300" b="1" kern="1200" dirty="0"/>
            <a:t>Salidas</a:t>
          </a:r>
          <a:endParaRPr lang="es-CO" sz="2300" kern="1200" dirty="0"/>
        </a:p>
      </dsp:txBody>
      <dsp:txXfrm>
        <a:off x="26273" y="4378960"/>
        <a:ext cx="10813930" cy="485654"/>
      </dsp:txXfrm>
    </dsp:sp>
    <dsp:sp modelId="{663C3B9D-9429-F54F-8527-710E5943D1BC}">
      <dsp:nvSpPr>
        <dsp:cNvPr id="0" name=""/>
        <dsp:cNvSpPr/>
      </dsp:nvSpPr>
      <dsp:spPr>
        <a:xfrm>
          <a:off x="0" y="4890887"/>
          <a:ext cx="10866476" cy="1380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01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CO" sz="1800" kern="1200" dirty="0"/>
            <a:t>Evolución e informe del cumplimiento de metas propuesto</a:t>
          </a:r>
        </a:p>
        <a:p>
          <a:pPr marL="171450" lvl="1" indent="-171450" algn="l" defTabSz="800100">
            <a:lnSpc>
              <a:spcPct val="90000"/>
            </a:lnSpc>
            <a:spcBef>
              <a:spcPct val="0"/>
            </a:spcBef>
            <a:spcAft>
              <a:spcPct val="20000"/>
            </a:spcAft>
            <a:buChar char="••"/>
          </a:pPr>
          <a:r>
            <a:rPr lang="es-CO" sz="1800" kern="1200" dirty="0"/>
            <a:t>El cierre de caso implica haber agotado todas las actividades pertinentes de reconversión de mano de obra, y el seguimiento de las actividades de reincorporación laboral, requeridas por cada caso en particular.</a:t>
          </a:r>
        </a:p>
        <a:p>
          <a:pPr marL="171450" lvl="1" indent="-171450" algn="l" defTabSz="800100">
            <a:lnSpc>
              <a:spcPct val="90000"/>
            </a:lnSpc>
            <a:spcBef>
              <a:spcPct val="0"/>
            </a:spcBef>
            <a:spcAft>
              <a:spcPct val="20000"/>
            </a:spcAft>
            <a:buChar char="••"/>
          </a:pPr>
          <a:r>
            <a:rPr lang="es-CO" sz="1800" kern="1200" dirty="0"/>
            <a:t>Diligenciamiento del formato ARL para tal fin</a:t>
          </a:r>
        </a:p>
      </dsp:txBody>
      <dsp:txXfrm>
        <a:off x="0" y="4890887"/>
        <a:ext cx="10866476" cy="13806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42585-283C-3A46-91F2-302DDE1D7817}">
      <dsp:nvSpPr>
        <dsp:cNvPr id="0" name=""/>
        <dsp:cNvSpPr/>
      </dsp:nvSpPr>
      <dsp:spPr>
        <a:xfrm>
          <a:off x="0" y="82927"/>
          <a:ext cx="11210925" cy="14531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CO" sz="2700" b="0" i="0" kern="1200" dirty="0"/>
            <a:t>El Manual de Procedimientos de Programa de Rehabilitación Integral para la reincorporación laboral y ocupacional para la Población Afiliada al SGRL, cuenta con las siguientes características:</a:t>
          </a:r>
          <a:endParaRPr lang="es-CO" sz="2700" kern="1200" dirty="0"/>
        </a:p>
      </dsp:txBody>
      <dsp:txXfrm>
        <a:off x="70936" y="153863"/>
        <a:ext cx="11069053" cy="1311268"/>
      </dsp:txXfrm>
    </dsp:sp>
    <dsp:sp modelId="{7E14F70E-5187-2C4C-8AAA-26731097558F}">
      <dsp:nvSpPr>
        <dsp:cNvPr id="0" name=""/>
        <dsp:cNvSpPr/>
      </dsp:nvSpPr>
      <dsp:spPr>
        <a:xfrm flipV="1">
          <a:off x="0" y="1536067"/>
          <a:ext cx="11210925" cy="570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947" tIns="34290" rIns="192024" bIns="34290" numCol="1" spcCol="1270" anchor="t" anchorCtr="0">
          <a:noAutofit/>
        </a:bodyPr>
        <a:lstStyle/>
        <a:p>
          <a:pPr marL="228600" lvl="1" indent="-228600" algn="l" defTabSz="933450">
            <a:lnSpc>
              <a:spcPct val="90000"/>
            </a:lnSpc>
            <a:spcBef>
              <a:spcPct val="0"/>
            </a:spcBef>
            <a:spcAft>
              <a:spcPct val="20000"/>
            </a:spcAft>
            <a:buChar char="••"/>
          </a:pPr>
          <a:endParaRPr lang="es-CO" sz="2100" kern="1200" dirty="0"/>
        </a:p>
      </dsp:txBody>
      <dsp:txXfrm rot="10800000">
        <a:off x="0" y="1536067"/>
        <a:ext cx="11210925" cy="570167"/>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EC8D0-3D31-044C-A506-6E410EBB51E1}">
      <dsp:nvSpPr>
        <dsp:cNvPr id="0" name=""/>
        <dsp:cNvSpPr/>
      </dsp:nvSpPr>
      <dsp:spPr>
        <a:xfrm>
          <a:off x="0" y="203714"/>
          <a:ext cx="10515600" cy="1379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CO" sz="2000" kern="1200" dirty="0"/>
            <a:t>Acciones que permiten verificar el cumplimiento del plan de intervención en el desempeño ocupacional de la persona, la satisfacción y la adherencia al programa por parte de todos los actores.</a:t>
          </a:r>
        </a:p>
      </dsp:txBody>
      <dsp:txXfrm>
        <a:off x="67324" y="271038"/>
        <a:ext cx="10380952" cy="1244489"/>
      </dsp:txXfrm>
    </dsp:sp>
    <dsp:sp modelId="{5338B037-29A6-0F40-AFD9-BC7087031742}">
      <dsp:nvSpPr>
        <dsp:cNvPr id="0" name=""/>
        <dsp:cNvSpPr/>
      </dsp:nvSpPr>
      <dsp:spPr>
        <a:xfrm>
          <a:off x="0" y="1640452"/>
          <a:ext cx="10515600" cy="1379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CO" sz="2000" kern="1200" dirty="0"/>
            <a:t>Sistematización de la información de las actividades de seguimiento que se realizan al trabajador que se ha reintegrado por parte de la ARL y termina con los informes a las respectivas direcciones territoriales del M del T, conclusiones e indicadores de cumplimiento, estructura y cobertura del Programa de RI para la RL y O. </a:t>
          </a:r>
        </a:p>
      </dsp:txBody>
      <dsp:txXfrm>
        <a:off x="67324" y="1707776"/>
        <a:ext cx="10380952" cy="1244489"/>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F4335-50BE-4B43-A154-41DC4A41BC88}">
      <dsp:nvSpPr>
        <dsp:cNvPr id="0" name=""/>
        <dsp:cNvSpPr/>
      </dsp:nvSpPr>
      <dsp:spPr>
        <a:xfrm>
          <a:off x="0" y="223890"/>
          <a:ext cx="1153996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CO" sz="3600" kern="1200"/>
            <a:t>Objetivo</a:t>
          </a:r>
        </a:p>
      </dsp:txBody>
      <dsp:txXfrm>
        <a:off x="59399" y="283289"/>
        <a:ext cx="11421162" cy="1098002"/>
      </dsp:txXfrm>
    </dsp:sp>
    <dsp:sp modelId="{21872742-553F-094D-8CC4-33FB22984A6D}">
      <dsp:nvSpPr>
        <dsp:cNvPr id="0" name=""/>
        <dsp:cNvSpPr/>
      </dsp:nvSpPr>
      <dsp:spPr>
        <a:xfrm>
          <a:off x="0" y="1440691"/>
          <a:ext cx="11539960" cy="1580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39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s-CO" sz="2800" kern="1200" dirty="0"/>
            <a:t>Registrar las condiciones de salida del programa de rehabilitación y reincorporación laboral y ocupacional, y los resultados a mediano plazo en la calidad de vida del trabajador afectado por un episodio de discapacidad.</a:t>
          </a:r>
        </a:p>
      </dsp:txBody>
      <dsp:txXfrm>
        <a:off x="0" y="1440691"/>
        <a:ext cx="11539960" cy="1580962"/>
      </dsp:txXfrm>
    </dsp:sp>
    <dsp:sp modelId="{2D00F2FC-323D-AA42-AD1A-A7BEF98D614F}">
      <dsp:nvSpPr>
        <dsp:cNvPr id="0" name=""/>
        <dsp:cNvSpPr/>
      </dsp:nvSpPr>
      <dsp:spPr>
        <a:xfrm>
          <a:off x="0" y="3021653"/>
          <a:ext cx="1153996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CO" sz="3600" kern="1200"/>
            <a:t>Responsables </a:t>
          </a:r>
        </a:p>
      </dsp:txBody>
      <dsp:txXfrm>
        <a:off x="59399" y="3081052"/>
        <a:ext cx="11421162" cy="1098002"/>
      </dsp:txXfrm>
    </dsp:sp>
    <dsp:sp modelId="{CB76EBA4-4E27-6D46-BE8C-AA17E1DEDB23}">
      <dsp:nvSpPr>
        <dsp:cNvPr id="0" name=""/>
        <dsp:cNvSpPr/>
      </dsp:nvSpPr>
      <dsp:spPr>
        <a:xfrm>
          <a:off x="0" y="4258786"/>
          <a:ext cx="11539960" cy="185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39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s-CO" sz="2800" kern="1200" dirty="0"/>
            <a:t>El empleador</a:t>
          </a:r>
        </a:p>
        <a:p>
          <a:pPr marL="285750" lvl="1" indent="-285750" algn="l" defTabSz="1244600">
            <a:lnSpc>
              <a:spcPct val="90000"/>
            </a:lnSpc>
            <a:spcBef>
              <a:spcPct val="0"/>
            </a:spcBef>
            <a:spcAft>
              <a:spcPct val="20000"/>
            </a:spcAft>
            <a:buChar char="••"/>
          </a:pPr>
          <a:r>
            <a:rPr lang="es-CO" sz="2800" kern="1200"/>
            <a:t>IPS</a:t>
          </a:r>
        </a:p>
        <a:p>
          <a:pPr marL="285750" lvl="1" indent="-285750" algn="l" defTabSz="1244600">
            <a:lnSpc>
              <a:spcPct val="90000"/>
            </a:lnSpc>
            <a:spcBef>
              <a:spcPct val="0"/>
            </a:spcBef>
            <a:spcAft>
              <a:spcPct val="20000"/>
            </a:spcAft>
            <a:buChar char="••"/>
          </a:pPr>
          <a:r>
            <a:rPr lang="es-CO" sz="2800" kern="1200" dirty="0"/>
            <a:t>A.R.L</a:t>
          </a:r>
        </a:p>
        <a:p>
          <a:pPr marL="285750" lvl="1" indent="-285750" algn="l" defTabSz="1244600">
            <a:lnSpc>
              <a:spcPct val="90000"/>
            </a:lnSpc>
            <a:spcBef>
              <a:spcPct val="0"/>
            </a:spcBef>
            <a:spcAft>
              <a:spcPct val="20000"/>
            </a:spcAft>
            <a:buChar char="••"/>
          </a:pPr>
          <a:r>
            <a:rPr lang="es-CO" sz="2800" kern="1200" dirty="0"/>
            <a:t>Familia </a:t>
          </a:r>
        </a:p>
      </dsp:txBody>
      <dsp:txXfrm>
        <a:off x="0" y="4258786"/>
        <a:ext cx="11539960" cy="1850062"/>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A7897-8D85-6C42-B849-B0DBF01B8B2D}">
      <dsp:nvSpPr>
        <dsp:cNvPr id="0" name=""/>
        <dsp:cNvSpPr/>
      </dsp:nvSpPr>
      <dsp:spPr>
        <a:xfrm>
          <a:off x="0" y="250746"/>
          <a:ext cx="11806177"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a:t>Reincorporación laboral, se hace seguimiento para que el trabajador y su jefe inmediato realicen la recopilación de información fundamental, la cual contempla los siguientes aspectos:</a:t>
          </a:r>
        </a:p>
      </dsp:txBody>
      <dsp:txXfrm>
        <a:off x="33926" y="284672"/>
        <a:ext cx="11738325" cy="627128"/>
      </dsp:txXfrm>
    </dsp:sp>
    <dsp:sp modelId="{837C90C1-C82D-5A42-A080-C6E4873C997A}">
      <dsp:nvSpPr>
        <dsp:cNvPr id="0" name=""/>
        <dsp:cNvSpPr/>
      </dsp:nvSpPr>
      <dsp:spPr>
        <a:xfrm>
          <a:off x="0" y="945726"/>
          <a:ext cx="11806177"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84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kern="1200"/>
            <a:t>Trabajador</a:t>
          </a:r>
        </a:p>
        <a:p>
          <a:pPr marL="228600" lvl="2" indent="-114300" algn="l" defTabSz="622300">
            <a:lnSpc>
              <a:spcPct val="90000"/>
            </a:lnSpc>
            <a:spcBef>
              <a:spcPct val="0"/>
            </a:spcBef>
            <a:spcAft>
              <a:spcPct val="20000"/>
            </a:spcAft>
            <a:buChar char="••"/>
          </a:pPr>
          <a:r>
            <a:rPr lang="es-CO" sz="1400" kern="1200"/>
            <a:t>Percepción de confort.</a:t>
          </a:r>
        </a:p>
        <a:p>
          <a:pPr marL="228600" lvl="2" indent="-114300" algn="l" defTabSz="622300">
            <a:lnSpc>
              <a:spcPct val="90000"/>
            </a:lnSpc>
            <a:spcBef>
              <a:spcPct val="0"/>
            </a:spcBef>
            <a:spcAft>
              <a:spcPct val="20000"/>
            </a:spcAft>
            <a:buChar char="••"/>
          </a:pPr>
          <a:r>
            <a:rPr lang="es-CO" sz="1400" kern="1200"/>
            <a:t>Percepción de seguridad.</a:t>
          </a:r>
        </a:p>
        <a:p>
          <a:pPr marL="228600" lvl="2" indent="-114300" algn="l" defTabSz="622300">
            <a:lnSpc>
              <a:spcPct val="90000"/>
            </a:lnSpc>
            <a:spcBef>
              <a:spcPct val="0"/>
            </a:spcBef>
            <a:spcAft>
              <a:spcPct val="20000"/>
            </a:spcAft>
            <a:buChar char="••"/>
          </a:pPr>
          <a:r>
            <a:rPr lang="es-CO" sz="1400" kern="1200"/>
            <a:t>Percepción de competencia.</a:t>
          </a:r>
        </a:p>
        <a:p>
          <a:pPr marL="228600" lvl="2" indent="-114300" algn="l" defTabSz="622300">
            <a:lnSpc>
              <a:spcPct val="90000"/>
            </a:lnSpc>
            <a:spcBef>
              <a:spcPct val="0"/>
            </a:spcBef>
            <a:spcAft>
              <a:spcPct val="20000"/>
            </a:spcAft>
            <a:buChar char="••"/>
          </a:pPr>
          <a:r>
            <a:rPr lang="es-CO" sz="1400" kern="1200"/>
            <a:t>Relaciones sociales dentro de la empresa.</a:t>
          </a:r>
        </a:p>
        <a:p>
          <a:pPr marL="114300" lvl="1" indent="-114300" algn="l" defTabSz="622300">
            <a:lnSpc>
              <a:spcPct val="90000"/>
            </a:lnSpc>
            <a:spcBef>
              <a:spcPct val="0"/>
            </a:spcBef>
            <a:spcAft>
              <a:spcPct val="20000"/>
            </a:spcAft>
            <a:buChar char="••"/>
          </a:pPr>
          <a:r>
            <a:rPr lang="es-CO" sz="1400" kern="1200"/>
            <a:t>Jefe inmediato</a:t>
          </a:r>
        </a:p>
        <a:p>
          <a:pPr marL="228600" lvl="2" indent="-114300" algn="l" defTabSz="622300">
            <a:lnSpc>
              <a:spcPct val="90000"/>
            </a:lnSpc>
            <a:spcBef>
              <a:spcPct val="0"/>
            </a:spcBef>
            <a:spcAft>
              <a:spcPct val="20000"/>
            </a:spcAft>
            <a:buChar char="••"/>
          </a:pPr>
          <a:r>
            <a:rPr lang="es-CO" sz="1400" kern="1200"/>
            <a:t>Adecuación del estándar de productividad.</a:t>
          </a:r>
        </a:p>
        <a:p>
          <a:pPr marL="228600" lvl="2" indent="-114300" algn="l" defTabSz="622300">
            <a:lnSpc>
              <a:spcPct val="90000"/>
            </a:lnSpc>
            <a:spcBef>
              <a:spcPct val="0"/>
            </a:spcBef>
            <a:spcAft>
              <a:spcPct val="20000"/>
            </a:spcAft>
            <a:buChar char="••"/>
          </a:pPr>
          <a:r>
            <a:rPr lang="es-CO" sz="1400" kern="1200"/>
            <a:t>Cumplimiento de normas de seguridad.</a:t>
          </a:r>
        </a:p>
        <a:p>
          <a:pPr marL="228600" lvl="2" indent="-114300" algn="l" defTabSz="622300">
            <a:lnSpc>
              <a:spcPct val="90000"/>
            </a:lnSpc>
            <a:spcBef>
              <a:spcPct val="0"/>
            </a:spcBef>
            <a:spcAft>
              <a:spcPct val="20000"/>
            </a:spcAft>
            <a:buChar char="••"/>
          </a:pPr>
          <a:r>
            <a:rPr lang="es-CO" sz="1400" kern="1200"/>
            <a:t>Relaciones sociales dentro de la empresa.</a:t>
          </a:r>
        </a:p>
      </dsp:txBody>
      <dsp:txXfrm>
        <a:off x="0" y="945726"/>
        <a:ext cx="11806177" cy="2086560"/>
      </dsp:txXfrm>
    </dsp:sp>
    <dsp:sp modelId="{3C6042CF-CEB2-FF4D-9152-14371C5DA10B}">
      <dsp:nvSpPr>
        <dsp:cNvPr id="0" name=""/>
        <dsp:cNvSpPr/>
      </dsp:nvSpPr>
      <dsp:spPr>
        <a:xfrm>
          <a:off x="0" y="3032286"/>
          <a:ext cx="11806177"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a:t>La A.R.L realizaría seguimiento a las condiciones del trabajador al inicio y al término del programa (funcionalidad en todas las esferas: Mental, comunicación, traslados, AVD y AVD I), compara INICIO Y FINAL.</a:t>
          </a:r>
        </a:p>
      </dsp:txBody>
      <dsp:txXfrm>
        <a:off x="33926" y="3066212"/>
        <a:ext cx="11738325" cy="627128"/>
      </dsp:txXfrm>
    </dsp:sp>
    <dsp:sp modelId="{60814A98-9E39-EF4D-8ABE-DB51C77ED56D}">
      <dsp:nvSpPr>
        <dsp:cNvPr id="0" name=""/>
        <dsp:cNvSpPr/>
      </dsp:nvSpPr>
      <dsp:spPr>
        <a:xfrm>
          <a:off x="0" y="3779107"/>
          <a:ext cx="11806177"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a:t>En trabajadores orientado hacia actividad ocupacional no laboral, verificación de la situación funcional y ocupacional, calidad de vida</a:t>
          </a:r>
        </a:p>
      </dsp:txBody>
      <dsp:txXfrm>
        <a:off x="33926" y="3813033"/>
        <a:ext cx="11738325" cy="627128"/>
      </dsp:txXfrm>
    </dsp:sp>
    <dsp:sp modelId="{320B6AB9-AAFD-CB42-8ED9-B85640E5A206}">
      <dsp:nvSpPr>
        <dsp:cNvPr id="0" name=""/>
        <dsp:cNvSpPr/>
      </dsp:nvSpPr>
      <dsp:spPr>
        <a:xfrm>
          <a:off x="0" y="4474087"/>
          <a:ext cx="11806177"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84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kern="1200"/>
            <a:t>Casos con disminución de la calidad de vida, se analiza la conducta a seguir para remediar la situación.</a:t>
          </a:r>
        </a:p>
      </dsp:txBody>
      <dsp:txXfrm>
        <a:off x="0" y="4474087"/>
        <a:ext cx="11806177" cy="298080"/>
      </dsp:txXfrm>
    </dsp:sp>
    <dsp:sp modelId="{CB93936A-9AB5-E24F-BEE5-A2D5062A6A34}">
      <dsp:nvSpPr>
        <dsp:cNvPr id="0" name=""/>
        <dsp:cNvSpPr/>
      </dsp:nvSpPr>
      <dsp:spPr>
        <a:xfrm>
          <a:off x="0" y="4772167"/>
          <a:ext cx="11806177"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a:t>El seguimiento se hará de acuerdo con la condición de cada caso, así como: el número de casos, disponibilidad de empresa y agendas de la IPS.</a:t>
          </a:r>
        </a:p>
      </dsp:txBody>
      <dsp:txXfrm>
        <a:off x="33926" y="4806093"/>
        <a:ext cx="11738325" cy="627128"/>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EC8D0-3D31-044C-A506-6E410EBB51E1}">
      <dsp:nvSpPr>
        <dsp:cNvPr id="0" name=""/>
        <dsp:cNvSpPr/>
      </dsp:nvSpPr>
      <dsp:spPr>
        <a:xfrm>
          <a:off x="0" y="203714"/>
          <a:ext cx="10515600" cy="1379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CO" sz="2000" kern="1200" dirty="0"/>
            <a:t>Acciones que permiten verificar el cumplimiento del plan de intervención en el desempeño ocupacional de la persona, la satisfacción y la adherencia al programa por parte de todos los actores.</a:t>
          </a:r>
        </a:p>
      </dsp:txBody>
      <dsp:txXfrm>
        <a:off x="67324" y="271038"/>
        <a:ext cx="10380952" cy="1244489"/>
      </dsp:txXfrm>
    </dsp:sp>
    <dsp:sp modelId="{5338B037-29A6-0F40-AFD9-BC7087031742}">
      <dsp:nvSpPr>
        <dsp:cNvPr id="0" name=""/>
        <dsp:cNvSpPr/>
      </dsp:nvSpPr>
      <dsp:spPr>
        <a:xfrm>
          <a:off x="0" y="1640452"/>
          <a:ext cx="10515600" cy="1379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CO" sz="2000" kern="1200" dirty="0"/>
            <a:t>Sistematización de la información de las actividades de seguimiento que se realizan al trabajador que se ha reintegrado por parte de la ARL y termina con los informes a las respectivas direcciones territoriales del M del T, conclusiones e indicadores de cumplimiento, estructura y cobertura del Programa de RI para la RL y O. </a:t>
          </a:r>
        </a:p>
      </dsp:txBody>
      <dsp:txXfrm>
        <a:off x="67324" y="1707776"/>
        <a:ext cx="10380952" cy="1244489"/>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431CF-EC78-B64C-85AF-87F16FE911A0}">
      <dsp:nvSpPr>
        <dsp:cNvPr id="0" name=""/>
        <dsp:cNvSpPr/>
      </dsp:nvSpPr>
      <dsp:spPr>
        <a:xfrm>
          <a:off x="0" y="42249"/>
          <a:ext cx="11355570"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CO" sz="2400" kern="1200" dirty="0"/>
            <a:t>Quien la emite:</a:t>
          </a:r>
        </a:p>
      </dsp:txBody>
      <dsp:txXfrm>
        <a:off x="27415" y="69664"/>
        <a:ext cx="11300740" cy="506769"/>
      </dsp:txXfrm>
    </dsp:sp>
    <dsp:sp modelId="{EDC98ECE-5511-F149-8793-CE1D1E9A496B}">
      <dsp:nvSpPr>
        <dsp:cNvPr id="0" name=""/>
        <dsp:cNvSpPr/>
      </dsp:nvSpPr>
      <dsp:spPr>
        <a:xfrm>
          <a:off x="0" y="603849"/>
          <a:ext cx="1135557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53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CO" sz="1900" kern="1200" dirty="0"/>
            <a:t>Md tratante, fisiatra, médico especialista en SST o SO con apoyo del equipo interdisciplinario</a:t>
          </a:r>
        </a:p>
      </dsp:txBody>
      <dsp:txXfrm>
        <a:off x="0" y="603849"/>
        <a:ext cx="11355570" cy="397440"/>
      </dsp:txXfrm>
    </dsp:sp>
    <dsp:sp modelId="{79EF3D95-2BA8-4C4F-B405-8D1CB9FA5626}">
      <dsp:nvSpPr>
        <dsp:cNvPr id="0" name=""/>
        <dsp:cNvSpPr/>
      </dsp:nvSpPr>
      <dsp:spPr>
        <a:xfrm>
          <a:off x="0" y="1001289"/>
          <a:ext cx="11355570"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CO" sz="2400" kern="1200" dirty="0"/>
            <a:t>Pronóstico:</a:t>
          </a:r>
        </a:p>
      </dsp:txBody>
      <dsp:txXfrm>
        <a:off x="27415" y="1028704"/>
        <a:ext cx="11300740" cy="506769"/>
      </dsp:txXfrm>
    </dsp:sp>
    <dsp:sp modelId="{F2B50437-3C50-4640-950A-582DED69EC16}">
      <dsp:nvSpPr>
        <dsp:cNvPr id="0" name=""/>
        <dsp:cNvSpPr/>
      </dsp:nvSpPr>
      <dsp:spPr>
        <a:xfrm>
          <a:off x="0" y="1562889"/>
          <a:ext cx="11355570"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53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CO" sz="1900" kern="1200" dirty="0"/>
            <a:t>Análisis de todos los elementos de las actividades de diagnóstico es indispensable para definir un pronóstico real, que permita orientar a la persona hacia su futuro ocupacional. </a:t>
          </a:r>
        </a:p>
      </dsp:txBody>
      <dsp:txXfrm>
        <a:off x="0" y="1562889"/>
        <a:ext cx="11355570" cy="571320"/>
      </dsp:txXfrm>
    </dsp:sp>
    <dsp:sp modelId="{39DBF6BA-FDE0-E640-B530-328E7999DAC1}">
      <dsp:nvSpPr>
        <dsp:cNvPr id="0" name=""/>
        <dsp:cNvSpPr/>
      </dsp:nvSpPr>
      <dsp:spPr>
        <a:xfrm>
          <a:off x="0" y="2134209"/>
          <a:ext cx="11355570"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CO" sz="2400" kern="1200" dirty="0"/>
            <a:t>Tener en cuenta:</a:t>
          </a:r>
        </a:p>
      </dsp:txBody>
      <dsp:txXfrm>
        <a:off x="27415" y="2161624"/>
        <a:ext cx="11300740" cy="506769"/>
      </dsp:txXfrm>
    </dsp:sp>
    <dsp:sp modelId="{D6D2F180-8531-4F44-945B-A032847A38F7}">
      <dsp:nvSpPr>
        <dsp:cNvPr id="0" name=""/>
        <dsp:cNvSpPr/>
      </dsp:nvSpPr>
      <dsp:spPr>
        <a:xfrm>
          <a:off x="0" y="2695809"/>
          <a:ext cx="11355570"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53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CO" sz="1900" kern="1200" dirty="0"/>
            <a:t>Variables y factores contextuales ambientales o personales que obstaculizan o facilitan el proceso de rehabilitación, incluyendo el tipo de vinculación laboral.</a:t>
          </a:r>
        </a:p>
      </dsp:txBody>
      <dsp:txXfrm>
        <a:off x="0" y="2695809"/>
        <a:ext cx="11355570" cy="571320"/>
      </dsp:txXfrm>
    </dsp:sp>
    <dsp:sp modelId="{047438E2-DAE1-2846-B09D-673667715709}">
      <dsp:nvSpPr>
        <dsp:cNvPr id="0" name=""/>
        <dsp:cNvSpPr/>
      </dsp:nvSpPr>
      <dsp:spPr>
        <a:xfrm>
          <a:off x="0" y="3267129"/>
          <a:ext cx="11355570"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CO" sz="2400" kern="1200" dirty="0"/>
            <a:t>Se establece </a:t>
          </a:r>
        </a:p>
      </dsp:txBody>
      <dsp:txXfrm>
        <a:off x="27415" y="3294544"/>
        <a:ext cx="11300740" cy="506769"/>
      </dsp:txXfrm>
    </dsp:sp>
    <dsp:sp modelId="{6B203C5D-5F41-4B4A-9156-318522882F3C}">
      <dsp:nvSpPr>
        <dsp:cNvPr id="0" name=""/>
        <dsp:cNvSpPr/>
      </dsp:nvSpPr>
      <dsp:spPr>
        <a:xfrm>
          <a:off x="0" y="3828729"/>
          <a:ext cx="1135557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53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CO" sz="1900" kern="1200" dirty="0"/>
            <a:t>El plan y las metas de rehabilitación. </a:t>
          </a:r>
        </a:p>
      </dsp:txBody>
      <dsp:txXfrm>
        <a:off x="0" y="3828729"/>
        <a:ext cx="11355570" cy="397440"/>
      </dsp:txXfrm>
    </dsp:sp>
    <dsp:sp modelId="{933E4432-54E7-0C45-84A9-315A8811EF5E}">
      <dsp:nvSpPr>
        <dsp:cNvPr id="0" name=""/>
        <dsp:cNvSpPr/>
      </dsp:nvSpPr>
      <dsp:spPr>
        <a:xfrm>
          <a:off x="0" y="4226169"/>
          <a:ext cx="11355570"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CO" sz="2400" kern="1200" dirty="0"/>
            <a:t>Pronóstico funcional y ocupacional.</a:t>
          </a:r>
        </a:p>
      </dsp:txBody>
      <dsp:txXfrm>
        <a:off x="27415" y="4253584"/>
        <a:ext cx="11300740" cy="506769"/>
      </dsp:txXfrm>
    </dsp:sp>
    <dsp:sp modelId="{EC2F0F4C-40DB-F54B-B13D-03A6AD94134B}">
      <dsp:nvSpPr>
        <dsp:cNvPr id="0" name=""/>
        <dsp:cNvSpPr/>
      </dsp:nvSpPr>
      <dsp:spPr>
        <a:xfrm>
          <a:off x="0" y="4787769"/>
          <a:ext cx="11355570"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53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CO" sz="1900" kern="1200" dirty="0"/>
            <a:t>Definición concertada del equipo interdisciplinario en la definición del (verdadera curva de la evolución y permitan hacer los ajustes al plan de rehabilitación establecido).</a:t>
          </a:r>
        </a:p>
      </dsp:txBody>
      <dsp:txXfrm>
        <a:off x="0" y="4787769"/>
        <a:ext cx="11355570" cy="571320"/>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3D580-657B-CE45-8DA6-D753421E556C}">
      <dsp:nvSpPr>
        <dsp:cNvPr id="0" name=""/>
        <dsp:cNvSpPr/>
      </dsp:nvSpPr>
      <dsp:spPr>
        <a:xfrm>
          <a:off x="2679028" y="2353485"/>
          <a:ext cx="6705605" cy="19828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CO" sz="2400" kern="1200" dirty="0"/>
            <a:t>Los indicadores mínimos sugeridos para el seguimiento del Programa de rehabilitación integral para la reincorporación laboral y ocupacional en el sistema general de riesgos laborales son:</a:t>
          </a:r>
        </a:p>
      </dsp:txBody>
      <dsp:txXfrm>
        <a:off x="2775821" y="2450278"/>
        <a:ext cx="6512019" cy="1789218"/>
      </dsp:txXfrm>
    </dsp:sp>
    <dsp:sp modelId="{90660E1E-6FC0-3A42-9A86-DA60BA72BBC7}">
      <dsp:nvSpPr>
        <dsp:cNvPr id="0" name=""/>
        <dsp:cNvSpPr/>
      </dsp:nvSpPr>
      <dsp:spPr>
        <a:xfrm rot="16200000">
          <a:off x="5697109" y="2018763"/>
          <a:ext cx="669444" cy="0"/>
        </a:xfrm>
        <a:custGeom>
          <a:avLst/>
          <a:gdLst/>
          <a:ahLst/>
          <a:cxnLst/>
          <a:rect l="0" t="0" r="0" b="0"/>
          <a:pathLst>
            <a:path>
              <a:moveTo>
                <a:pt x="0" y="0"/>
              </a:moveTo>
              <a:lnTo>
                <a:pt x="669444"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63C0E9-6163-7243-B3B6-25501F0EB055}">
      <dsp:nvSpPr>
        <dsp:cNvPr id="0" name=""/>
        <dsp:cNvSpPr/>
      </dsp:nvSpPr>
      <dsp:spPr>
        <a:xfrm>
          <a:off x="4383993" y="355562"/>
          <a:ext cx="3295676" cy="1328478"/>
        </a:xfrm>
        <a:prstGeom prst="roundRect">
          <a:avLst/>
        </a:prstGeom>
        <a:solidFill>
          <a:schemeClr val="accent5">
            <a:hueOff val="-7107707"/>
            <a:satOff val="4040"/>
            <a:lumOff val="-3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s-CO" sz="3200" kern="1200" dirty="0"/>
            <a:t>3.1. Indicadores de Cobertura</a:t>
          </a:r>
        </a:p>
      </dsp:txBody>
      <dsp:txXfrm>
        <a:off x="4448844" y="420413"/>
        <a:ext cx="3165974" cy="1198776"/>
      </dsp:txXfrm>
    </dsp:sp>
    <dsp:sp modelId="{0FD4CD87-56B1-D840-827E-8DC1908A0971}">
      <dsp:nvSpPr>
        <dsp:cNvPr id="0" name=""/>
        <dsp:cNvSpPr/>
      </dsp:nvSpPr>
      <dsp:spPr>
        <a:xfrm rot="2423435">
          <a:off x="7088782" y="4630797"/>
          <a:ext cx="908983" cy="0"/>
        </a:xfrm>
        <a:custGeom>
          <a:avLst/>
          <a:gdLst/>
          <a:ahLst/>
          <a:cxnLst/>
          <a:rect l="0" t="0" r="0" b="0"/>
          <a:pathLst>
            <a:path>
              <a:moveTo>
                <a:pt x="0" y="0"/>
              </a:moveTo>
              <a:lnTo>
                <a:pt x="908983"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804FE8-201F-A745-A568-2A02B9CED154}">
      <dsp:nvSpPr>
        <dsp:cNvPr id="0" name=""/>
        <dsp:cNvSpPr/>
      </dsp:nvSpPr>
      <dsp:spPr>
        <a:xfrm>
          <a:off x="7022335" y="4925306"/>
          <a:ext cx="3295676" cy="1328478"/>
        </a:xfrm>
        <a:prstGeom prst="roundRect">
          <a:avLst/>
        </a:prstGeom>
        <a:solidFill>
          <a:schemeClr val="accent5">
            <a:hueOff val="-14215414"/>
            <a:satOff val="8079"/>
            <a:lumOff val="-6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r>
            <a:rPr lang="es-CO" sz="3100" kern="1200" dirty="0"/>
            <a:t>3.2. Indicadores de resultados</a:t>
          </a:r>
        </a:p>
      </dsp:txBody>
      <dsp:txXfrm>
        <a:off x="7087186" y="4990157"/>
        <a:ext cx="3165974" cy="1198776"/>
      </dsp:txXfrm>
    </dsp:sp>
    <dsp:sp modelId="{99503184-C84C-3648-B956-CA8EA919B6E2}">
      <dsp:nvSpPr>
        <dsp:cNvPr id="0" name=""/>
        <dsp:cNvSpPr/>
      </dsp:nvSpPr>
      <dsp:spPr>
        <a:xfrm rot="8376565">
          <a:off x="4065896" y="4630797"/>
          <a:ext cx="908983" cy="0"/>
        </a:xfrm>
        <a:custGeom>
          <a:avLst/>
          <a:gdLst/>
          <a:ahLst/>
          <a:cxnLst/>
          <a:rect l="0" t="0" r="0" b="0"/>
          <a:pathLst>
            <a:path>
              <a:moveTo>
                <a:pt x="0" y="0"/>
              </a:moveTo>
              <a:lnTo>
                <a:pt x="908983"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B2BB17-CE92-C74F-B6E0-C0A30129D216}">
      <dsp:nvSpPr>
        <dsp:cNvPr id="0" name=""/>
        <dsp:cNvSpPr/>
      </dsp:nvSpPr>
      <dsp:spPr>
        <a:xfrm>
          <a:off x="1745650" y="4925306"/>
          <a:ext cx="3295676" cy="1328478"/>
        </a:xfrm>
        <a:prstGeom prst="round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s-CO" sz="3500" kern="1200" dirty="0"/>
            <a:t>3.3. Indicador de estructura</a:t>
          </a:r>
        </a:p>
      </dsp:txBody>
      <dsp:txXfrm>
        <a:off x="1810501" y="4990157"/>
        <a:ext cx="3165974" cy="1198776"/>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4F9C0-8B57-0B42-A473-3DF57C07C18C}">
      <dsp:nvSpPr>
        <dsp:cNvPr id="0" name=""/>
        <dsp:cNvSpPr/>
      </dsp:nvSpPr>
      <dsp:spPr>
        <a:xfrm>
          <a:off x="1288784" y="0"/>
          <a:ext cx="3522671" cy="2348438"/>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8543B0-6349-7E48-98C7-7FBAAAAB0C70}">
      <dsp:nvSpPr>
        <dsp:cNvPr id="0" name=""/>
        <dsp:cNvSpPr/>
      </dsp:nvSpPr>
      <dsp:spPr>
        <a:xfrm>
          <a:off x="4958538" y="2495291"/>
          <a:ext cx="4990755" cy="3082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a:solidFill>
                <a:schemeClr val="tx1"/>
              </a:solidFill>
            </a:rPr>
            <a:t>Comprenden los aspectos intralaborales y extralaborales o externos a la organización y las condiciones individuales o características intrínsecas al trabajador los cuales en una interrelación dinámica mediante percepciones y experiencias, influyen en la salud y el desempeño de las personas</a:t>
          </a:r>
          <a:endParaRPr lang="es-CO" sz="2100" kern="1200" dirty="0">
            <a:solidFill>
              <a:schemeClr val="tx1"/>
            </a:solidFill>
          </a:endParaRPr>
        </a:p>
      </dsp:txBody>
      <dsp:txXfrm>
        <a:off x="4958538" y="2495291"/>
        <a:ext cx="4990755" cy="3082701"/>
      </dsp:txXfrm>
    </dsp:sp>
    <dsp:sp modelId="{CD2BCE1F-89AC-434B-90C9-30BE87C191BB}">
      <dsp:nvSpPr>
        <dsp:cNvPr id="0" name=""/>
        <dsp:cNvSpPr/>
      </dsp:nvSpPr>
      <dsp:spPr>
        <a:xfrm>
          <a:off x="4518204" y="2055335"/>
          <a:ext cx="1198585" cy="1198895"/>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C3B908-EDD9-BA44-9F2A-DA75F4E4E9DB}">
      <dsp:nvSpPr>
        <dsp:cNvPr id="0" name=""/>
        <dsp:cNvSpPr/>
      </dsp:nvSpPr>
      <dsp:spPr>
        <a:xfrm rot="5400000">
          <a:off x="9225602" y="2055490"/>
          <a:ext cx="1198895" cy="1198585"/>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E6F1ED-FFE4-FF4A-B4A0-08F3B950FC3E}">
      <dsp:nvSpPr>
        <dsp:cNvPr id="0" name=""/>
        <dsp:cNvSpPr/>
      </dsp:nvSpPr>
      <dsp:spPr>
        <a:xfrm rot="16200000">
          <a:off x="4518049" y="4819810"/>
          <a:ext cx="1198895" cy="1198585"/>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B7BD8D-AC7A-094A-8183-8187211102F9}">
      <dsp:nvSpPr>
        <dsp:cNvPr id="0" name=""/>
        <dsp:cNvSpPr/>
      </dsp:nvSpPr>
      <dsp:spPr>
        <a:xfrm rot="10800000">
          <a:off x="9225757" y="4819655"/>
          <a:ext cx="1198585" cy="1198895"/>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DCFAB-712A-C04C-922B-C947DE502E54}">
      <dsp:nvSpPr>
        <dsp:cNvPr id="0" name=""/>
        <dsp:cNvSpPr/>
      </dsp:nvSpPr>
      <dsp:spPr>
        <a:xfrm>
          <a:off x="2745879" y="2113"/>
          <a:ext cx="1883402" cy="122421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0" i="0" kern="1200" dirty="0"/>
            <a:t>1.1. Cuestionario de factores de riesgo psicosocial intralaboral.</a:t>
          </a:r>
          <a:endParaRPr lang="es-CO" sz="1800" kern="1200" dirty="0"/>
        </a:p>
      </dsp:txBody>
      <dsp:txXfrm>
        <a:off x="2805640" y="61874"/>
        <a:ext cx="1763880" cy="1104689"/>
      </dsp:txXfrm>
    </dsp:sp>
    <dsp:sp modelId="{761A31F1-E05C-664C-A977-B1643322DB25}">
      <dsp:nvSpPr>
        <dsp:cNvPr id="0" name=""/>
        <dsp:cNvSpPr/>
      </dsp:nvSpPr>
      <dsp:spPr>
        <a:xfrm>
          <a:off x="1663531" y="614219"/>
          <a:ext cx="4048098" cy="4048098"/>
        </a:xfrm>
        <a:custGeom>
          <a:avLst/>
          <a:gdLst/>
          <a:ahLst/>
          <a:cxnLst/>
          <a:rect l="0" t="0" r="0" b="0"/>
          <a:pathLst>
            <a:path>
              <a:moveTo>
                <a:pt x="2979340" y="239618"/>
              </a:moveTo>
              <a:arcTo wR="2024049" hR="2024049" stAng="17889737" swAng="2627967"/>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7721DC-AD45-814F-91A3-82BFA1C3C992}">
      <dsp:nvSpPr>
        <dsp:cNvPr id="0" name=""/>
        <dsp:cNvSpPr/>
      </dsp:nvSpPr>
      <dsp:spPr>
        <a:xfrm>
          <a:off x="4769928" y="2026162"/>
          <a:ext cx="1883402" cy="1224211"/>
        </a:xfrm>
        <a:prstGeom prst="roundRect">
          <a:avLst/>
        </a:prstGeom>
        <a:solidFill>
          <a:schemeClr val="accent4">
            <a:hueOff val="6807678"/>
            <a:satOff val="-7995"/>
            <a:lumOff val="307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0" i="0" kern="1200"/>
            <a:t>1.2. Cuestionario de factores de riesgo psicosocial extralaboral.</a:t>
          </a:r>
          <a:endParaRPr lang="es-CO" sz="1800" b="0" i="0" kern="1200" dirty="0"/>
        </a:p>
      </dsp:txBody>
      <dsp:txXfrm>
        <a:off x="4829689" y="2085923"/>
        <a:ext cx="1763880" cy="1104689"/>
      </dsp:txXfrm>
    </dsp:sp>
    <dsp:sp modelId="{CACC453F-F627-9742-97F1-DB8093A72114}">
      <dsp:nvSpPr>
        <dsp:cNvPr id="0" name=""/>
        <dsp:cNvSpPr/>
      </dsp:nvSpPr>
      <dsp:spPr>
        <a:xfrm>
          <a:off x="1663531" y="614219"/>
          <a:ext cx="4048098" cy="4048098"/>
        </a:xfrm>
        <a:custGeom>
          <a:avLst/>
          <a:gdLst/>
          <a:ahLst/>
          <a:cxnLst/>
          <a:rect l="0" t="0" r="0" b="0"/>
          <a:pathLst>
            <a:path>
              <a:moveTo>
                <a:pt x="3948616" y="2650800"/>
              </a:moveTo>
              <a:arcTo wR="2024049" hR="2024049" stAng="1082297" swAng="2627967"/>
            </a:path>
          </a:pathLst>
        </a:custGeom>
        <a:noFill/>
        <a:ln w="6350" cap="flat" cmpd="sng" algn="ctr">
          <a:solidFill>
            <a:schemeClr val="accent4">
              <a:hueOff val="6807678"/>
              <a:satOff val="-7995"/>
              <a:lumOff val="3072"/>
              <a:alphaOff val="0"/>
            </a:schemeClr>
          </a:solidFill>
          <a:prstDash val="solid"/>
        </a:ln>
        <a:effectLst/>
      </dsp:spPr>
      <dsp:style>
        <a:lnRef idx="1">
          <a:scrgbClr r="0" g="0" b="0"/>
        </a:lnRef>
        <a:fillRef idx="0">
          <a:scrgbClr r="0" g="0" b="0"/>
        </a:fillRef>
        <a:effectRef idx="0">
          <a:scrgbClr r="0" g="0" b="0"/>
        </a:effectRef>
        <a:fontRef idx="minor"/>
      </dsp:style>
    </dsp:sp>
    <dsp:sp modelId="{B06EC059-D3EC-1C44-8382-BACBB8DFB474}">
      <dsp:nvSpPr>
        <dsp:cNvPr id="0" name=""/>
        <dsp:cNvSpPr/>
      </dsp:nvSpPr>
      <dsp:spPr>
        <a:xfrm>
          <a:off x="2745879" y="4050211"/>
          <a:ext cx="1883402" cy="1224211"/>
        </a:xfrm>
        <a:prstGeom prst="roundRect">
          <a:avLst/>
        </a:prstGeom>
        <a:solidFill>
          <a:schemeClr val="accent4">
            <a:hueOff val="13615356"/>
            <a:satOff val="-15991"/>
            <a:lumOff val="61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0" i="0" kern="1200"/>
            <a:t>1.3. Cuestionario para la evaluación del estrés.</a:t>
          </a:r>
          <a:endParaRPr lang="es-CO" sz="1800" b="0" i="0" kern="1200" dirty="0"/>
        </a:p>
      </dsp:txBody>
      <dsp:txXfrm>
        <a:off x="2805640" y="4109972"/>
        <a:ext cx="1763880" cy="1104689"/>
      </dsp:txXfrm>
    </dsp:sp>
    <dsp:sp modelId="{4CA5805D-B3E7-BE44-AD1F-CBA205CF95E7}">
      <dsp:nvSpPr>
        <dsp:cNvPr id="0" name=""/>
        <dsp:cNvSpPr/>
      </dsp:nvSpPr>
      <dsp:spPr>
        <a:xfrm>
          <a:off x="1663531" y="614219"/>
          <a:ext cx="4048098" cy="4048098"/>
        </a:xfrm>
        <a:custGeom>
          <a:avLst/>
          <a:gdLst/>
          <a:ahLst/>
          <a:cxnLst/>
          <a:rect l="0" t="0" r="0" b="0"/>
          <a:pathLst>
            <a:path>
              <a:moveTo>
                <a:pt x="1068757" y="3808480"/>
              </a:moveTo>
              <a:arcTo wR="2024049" hR="2024049" stAng="7089737" swAng="2627967"/>
            </a:path>
          </a:pathLst>
        </a:custGeom>
        <a:noFill/>
        <a:ln w="6350" cap="flat" cmpd="sng" algn="ctr">
          <a:solidFill>
            <a:schemeClr val="accent4">
              <a:hueOff val="13615356"/>
              <a:satOff val="-15991"/>
              <a:lumOff val="6144"/>
              <a:alphaOff val="0"/>
            </a:schemeClr>
          </a:solidFill>
          <a:prstDash val="solid"/>
        </a:ln>
        <a:effectLst/>
      </dsp:spPr>
      <dsp:style>
        <a:lnRef idx="1">
          <a:scrgbClr r="0" g="0" b="0"/>
        </a:lnRef>
        <a:fillRef idx="0">
          <a:scrgbClr r="0" g="0" b="0"/>
        </a:fillRef>
        <a:effectRef idx="0">
          <a:scrgbClr r="0" g="0" b="0"/>
        </a:effectRef>
        <a:fontRef idx="minor"/>
      </dsp:style>
    </dsp:sp>
    <dsp:sp modelId="{974F2D1A-B4BA-154A-9E18-381290923576}">
      <dsp:nvSpPr>
        <dsp:cNvPr id="0" name=""/>
        <dsp:cNvSpPr/>
      </dsp:nvSpPr>
      <dsp:spPr>
        <a:xfrm>
          <a:off x="721829" y="2026162"/>
          <a:ext cx="1883402" cy="1224211"/>
        </a:xfrm>
        <a:prstGeom prst="roundRect">
          <a:avLst/>
        </a:prstGeom>
        <a:solidFill>
          <a:schemeClr val="accent4">
            <a:hueOff val="20423033"/>
            <a:satOff val="-23986"/>
            <a:lumOff val="9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0" i="0" kern="1200"/>
            <a:t>1.4. Ficha de datos generales (sociodemográficos y ocupacionales).</a:t>
          </a:r>
          <a:endParaRPr lang="es-CO" sz="1800" b="0" i="0" kern="1200" dirty="0"/>
        </a:p>
      </dsp:txBody>
      <dsp:txXfrm>
        <a:off x="781590" y="2085923"/>
        <a:ext cx="1763880" cy="1104689"/>
      </dsp:txXfrm>
    </dsp:sp>
    <dsp:sp modelId="{BC40AF58-133D-3F4F-AE0A-ED011FB41BCE}">
      <dsp:nvSpPr>
        <dsp:cNvPr id="0" name=""/>
        <dsp:cNvSpPr/>
      </dsp:nvSpPr>
      <dsp:spPr>
        <a:xfrm>
          <a:off x="1663531" y="614219"/>
          <a:ext cx="4048098" cy="4048098"/>
        </a:xfrm>
        <a:custGeom>
          <a:avLst/>
          <a:gdLst/>
          <a:ahLst/>
          <a:cxnLst/>
          <a:rect l="0" t="0" r="0" b="0"/>
          <a:pathLst>
            <a:path>
              <a:moveTo>
                <a:pt x="99482" y="1397297"/>
              </a:moveTo>
              <a:arcTo wR="2024049" hR="2024049" stAng="11882297" swAng="2627967"/>
            </a:path>
          </a:pathLst>
        </a:custGeom>
        <a:noFill/>
        <a:ln w="6350" cap="flat" cmpd="sng" algn="ctr">
          <a:solidFill>
            <a:schemeClr val="accent4">
              <a:hueOff val="20423033"/>
              <a:satOff val="-23986"/>
              <a:lumOff val="921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23C6B-11C7-694C-A5D5-BCF17AC0F889}">
      <dsp:nvSpPr>
        <dsp:cNvPr id="0" name=""/>
        <dsp:cNvSpPr/>
      </dsp:nvSpPr>
      <dsp:spPr>
        <a:xfrm>
          <a:off x="0" y="255989"/>
          <a:ext cx="4329323"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CO" sz="1900" b="0" i="1" kern="1200" dirty="0">
              <a:solidFill>
                <a:schemeClr val="tx1"/>
              </a:solidFill>
            </a:rPr>
            <a:t>SGSST, HCO (2346 de 2007), Custodia.</a:t>
          </a:r>
          <a:endParaRPr lang="es-CO" sz="1900" kern="1200" dirty="0">
            <a:solidFill>
              <a:schemeClr val="tx1"/>
            </a:solidFill>
          </a:endParaRPr>
        </a:p>
      </dsp:txBody>
      <dsp:txXfrm>
        <a:off x="21704" y="277693"/>
        <a:ext cx="4285915" cy="401192"/>
      </dsp:txXfrm>
    </dsp:sp>
    <dsp:sp modelId="{49DA3E5C-C040-0A46-B913-667EFA9DC4F7}">
      <dsp:nvSpPr>
        <dsp:cNvPr id="0" name=""/>
        <dsp:cNvSpPr/>
      </dsp:nvSpPr>
      <dsp:spPr>
        <a:xfrm>
          <a:off x="0" y="755309"/>
          <a:ext cx="4329323"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CO" sz="1900" b="1" i="1" kern="1200">
              <a:solidFill>
                <a:schemeClr val="tx1"/>
              </a:solidFill>
            </a:rPr>
            <a:t>Periodicidad de la Evaluación.</a:t>
          </a:r>
          <a:r>
            <a:rPr lang="es-CO" sz="1900" i="1" kern="1200">
              <a:solidFill>
                <a:schemeClr val="tx1"/>
              </a:solidFill>
            </a:rPr>
            <a:t>: </a:t>
          </a:r>
          <a:endParaRPr lang="es-CO" sz="1900" kern="1200">
            <a:solidFill>
              <a:schemeClr val="tx1"/>
            </a:solidFill>
          </a:endParaRPr>
        </a:p>
      </dsp:txBody>
      <dsp:txXfrm>
        <a:off x="21704" y="777013"/>
        <a:ext cx="4285915" cy="401192"/>
      </dsp:txXfrm>
    </dsp:sp>
    <dsp:sp modelId="{5BF79DAD-A886-8A4D-8968-EF301CFDA15E}">
      <dsp:nvSpPr>
        <dsp:cNvPr id="0" name=""/>
        <dsp:cNvSpPr/>
      </dsp:nvSpPr>
      <dsp:spPr>
        <a:xfrm>
          <a:off x="0" y="1199909"/>
          <a:ext cx="4329323" cy="904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45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s-CO" sz="1500" b="0" kern="1200" dirty="0">
              <a:solidFill>
                <a:schemeClr val="tx1"/>
              </a:solidFill>
            </a:rPr>
            <a:t>Cada año: </a:t>
          </a:r>
          <a:r>
            <a:rPr lang="es-CO" sz="1500" b="0" i="0" kern="1200" dirty="0">
              <a:solidFill>
                <a:schemeClr val="tx1"/>
              </a:solidFill>
            </a:rPr>
            <a:t>alto riesgo o que están causando efectos negativos en la salud, en el bienestar o en el trabajo</a:t>
          </a:r>
          <a:endParaRPr lang="es-CO" sz="1500" kern="1200" dirty="0">
            <a:solidFill>
              <a:schemeClr val="tx1"/>
            </a:solidFill>
          </a:endParaRPr>
        </a:p>
        <a:p>
          <a:pPr marL="114300" lvl="1" indent="-114300" algn="l" defTabSz="666750">
            <a:lnSpc>
              <a:spcPct val="90000"/>
            </a:lnSpc>
            <a:spcBef>
              <a:spcPct val="0"/>
            </a:spcBef>
            <a:spcAft>
              <a:spcPct val="20000"/>
            </a:spcAft>
            <a:buChar char="••"/>
          </a:pPr>
          <a:r>
            <a:rPr lang="es-CO" sz="1500" kern="1200" dirty="0">
              <a:solidFill>
                <a:schemeClr val="tx1"/>
              </a:solidFill>
            </a:rPr>
            <a:t>Cada 2 años: </a:t>
          </a:r>
          <a:r>
            <a:rPr lang="es-CO" sz="1500" b="0" i="0" kern="1200" dirty="0">
              <a:solidFill>
                <a:schemeClr val="tx1"/>
              </a:solidFill>
            </a:rPr>
            <a:t>medio o bajo</a:t>
          </a:r>
          <a:endParaRPr lang="es-CO" sz="1500" kern="1200" dirty="0">
            <a:solidFill>
              <a:schemeClr val="tx1"/>
            </a:solidFill>
          </a:endParaRPr>
        </a:p>
      </dsp:txBody>
      <dsp:txXfrm>
        <a:off x="0" y="1199909"/>
        <a:ext cx="4329323" cy="904590"/>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86935-78A1-C14B-A925-3DFF7E909F55}">
      <dsp:nvSpPr>
        <dsp:cNvPr id="0" name=""/>
        <dsp:cNvSpPr/>
      </dsp:nvSpPr>
      <dsp:spPr>
        <a:xfrm>
          <a:off x="2661061" y="1236"/>
          <a:ext cx="2668865" cy="133443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b="0" i="0" kern="1200">
              <a:solidFill>
                <a:schemeClr val="tx1"/>
              </a:solidFill>
              <a:effectLst/>
              <a:latin typeface="Roboto Slab" pitchFamily="2" charset="0"/>
            </a:rPr>
            <a:t>2.1. Guía para el análisis psicosocial de puestos de trabajo.</a:t>
          </a:r>
          <a:endParaRPr lang="es-MX" sz="1400" kern="1200" dirty="0">
            <a:solidFill>
              <a:schemeClr val="tx1"/>
            </a:solidFill>
          </a:endParaRPr>
        </a:p>
      </dsp:txBody>
      <dsp:txXfrm>
        <a:off x="2700145" y="40320"/>
        <a:ext cx="2590697" cy="1256264"/>
      </dsp:txXfrm>
    </dsp:sp>
    <dsp:sp modelId="{3D18787F-1C67-4147-8D58-8739026819DF}">
      <dsp:nvSpPr>
        <dsp:cNvPr id="0" name=""/>
        <dsp:cNvSpPr/>
      </dsp:nvSpPr>
      <dsp:spPr>
        <a:xfrm rot="3600000">
          <a:off x="4402195" y="2342620"/>
          <a:ext cx="1389410" cy="467051"/>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MX" sz="1100" kern="1200">
            <a:solidFill>
              <a:schemeClr val="tx1"/>
            </a:solidFill>
          </a:endParaRPr>
        </a:p>
      </dsp:txBody>
      <dsp:txXfrm>
        <a:off x="4542310" y="2436030"/>
        <a:ext cx="1109180" cy="280231"/>
      </dsp:txXfrm>
    </dsp:sp>
    <dsp:sp modelId="{BD01A34E-57EA-8740-90CC-99676AD5C99E}">
      <dsp:nvSpPr>
        <dsp:cNvPr id="0" name=""/>
        <dsp:cNvSpPr/>
      </dsp:nvSpPr>
      <dsp:spPr>
        <a:xfrm>
          <a:off x="4863875" y="3816622"/>
          <a:ext cx="2668865" cy="1334432"/>
        </a:xfrm>
        <a:prstGeom prst="roundRect">
          <a:avLst>
            <a:gd name="adj" fmla="val 10000"/>
          </a:avLst>
        </a:prstGeom>
        <a:solidFill>
          <a:schemeClr val="accent5">
            <a:hueOff val="-10661560"/>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b="0" i="0" kern="1200">
              <a:solidFill>
                <a:schemeClr val="tx1"/>
              </a:solidFill>
              <a:effectLst/>
              <a:latin typeface="Roboto Slab" pitchFamily="2" charset="0"/>
            </a:rPr>
            <a:t>2.2. Guía de entrevistas semiestructuradas para la evaluación de factores de riesgo psicosocial intralaboral.</a:t>
          </a:r>
          <a:endParaRPr lang="es-CO" sz="1400" b="0" i="0" kern="1200" dirty="0">
            <a:solidFill>
              <a:schemeClr val="tx1"/>
            </a:solidFill>
            <a:effectLst/>
            <a:latin typeface="Roboto Slab" pitchFamily="2" charset="0"/>
          </a:endParaRPr>
        </a:p>
      </dsp:txBody>
      <dsp:txXfrm>
        <a:off x="4902959" y="3855706"/>
        <a:ext cx="2590697" cy="1256264"/>
      </dsp:txXfrm>
    </dsp:sp>
    <dsp:sp modelId="{AC6281E4-148D-CC44-B346-2193B992BF60}">
      <dsp:nvSpPr>
        <dsp:cNvPr id="0" name=""/>
        <dsp:cNvSpPr/>
      </dsp:nvSpPr>
      <dsp:spPr>
        <a:xfrm rot="10800000">
          <a:off x="3300788" y="4250313"/>
          <a:ext cx="1389410" cy="467051"/>
        </a:xfrm>
        <a:prstGeom prst="leftRightArrow">
          <a:avLst>
            <a:gd name="adj1" fmla="val 60000"/>
            <a:gd name="adj2" fmla="val 50000"/>
          </a:avLst>
        </a:prstGeom>
        <a:solidFill>
          <a:schemeClr val="accent5">
            <a:hueOff val="-10661560"/>
            <a:satOff val="6060"/>
            <a:lumOff val="-50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MX" sz="1100" kern="1200">
            <a:solidFill>
              <a:schemeClr val="tx1"/>
            </a:solidFill>
          </a:endParaRPr>
        </a:p>
      </dsp:txBody>
      <dsp:txXfrm rot="10800000">
        <a:off x="3440903" y="4343723"/>
        <a:ext cx="1109180" cy="280231"/>
      </dsp:txXfrm>
    </dsp:sp>
    <dsp:sp modelId="{A75ADD3B-AED7-3140-BB8A-28CA3A593887}">
      <dsp:nvSpPr>
        <dsp:cNvPr id="0" name=""/>
        <dsp:cNvSpPr/>
      </dsp:nvSpPr>
      <dsp:spPr>
        <a:xfrm>
          <a:off x="458247" y="3816622"/>
          <a:ext cx="2668865" cy="1334432"/>
        </a:xfrm>
        <a:prstGeom prst="roundRect">
          <a:avLst>
            <a:gd name="adj" fmla="val 10000"/>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b="0" i="0" kern="1200">
              <a:solidFill>
                <a:schemeClr val="tx1"/>
              </a:solidFill>
              <a:effectLst/>
              <a:latin typeface="Roboto Slab" pitchFamily="2" charset="0"/>
            </a:rPr>
            <a:t>2.3. Guía de grupos focales para la evaluación de factores de riesgo psicosocial intralaboral.</a:t>
          </a:r>
          <a:endParaRPr lang="es-CO" sz="1400" b="0" i="0" kern="1200" dirty="0">
            <a:solidFill>
              <a:schemeClr val="tx1"/>
            </a:solidFill>
            <a:effectLst/>
            <a:latin typeface="Roboto Slab" pitchFamily="2" charset="0"/>
          </a:endParaRPr>
        </a:p>
      </dsp:txBody>
      <dsp:txXfrm>
        <a:off x="497331" y="3855706"/>
        <a:ext cx="2590697" cy="1256264"/>
      </dsp:txXfrm>
    </dsp:sp>
    <dsp:sp modelId="{F99123CA-5B23-924E-BF82-C743721C67B1}">
      <dsp:nvSpPr>
        <dsp:cNvPr id="0" name=""/>
        <dsp:cNvSpPr/>
      </dsp:nvSpPr>
      <dsp:spPr>
        <a:xfrm rot="18000000">
          <a:off x="2199381" y="2342620"/>
          <a:ext cx="1389410" cy="467051"/>
        </a:xfrm>
        <a:prstGeom prst="leftRightArrow">
          <a:avLst>
            <a:gd name="adj1" fmla="val 60000"/>
            <a:gd name="adj2" fmla="val 50000"/>
          </a:avLst>
        </a:prstGeom>
        <a:solidFill>
          <a:schemeClr val="accent5">
            <a:hueOff val="-21323121"/>
            <a:satOff val="12119"/>
            <a:lumOff val="-100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MX" sz="1100" kern="1200">
            <a:solidFill>
              <a:schemeClr val="tx1"/>
            </a:solidFill>
          </a:endParaRPr>
        </a:p>
      </dsp:txBody>
      <dsp:txXfrm>
        <a:off x="2339496" y="2436030"/>
        <a:ext cx="1109180" cy="2802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880A8-35F3-DB4C-8234-939A83710659}">
      <dsp:nvSpPr>
        <dsp:cNvPr id="0" name=""/>
        <dsp:cNvSpPr/>
      </dsp:nvSpPr>
      <dsp:spPr>
        <a:xfrm>
          <a:off x="8190" y="533760"/>
          <a:ext cx="1742272" cy="1390845"/>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30B086-D33F-964E-9B63-DAAE07AFE44E}">
      <dsp:nvSpPr>
        <dsp:cNvPr id="0" name=""/>
        <dsp:cNvSpPr/>
      </dsp:nvSpPr>
      <dsp:spPr>
        <a:xfrm>
          <a:off x="17851"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dirty="0"/>
            <a:t>a) Tener duración limitada.</a:t>
          </a:r>
          <a:endParaRPr lang="es-CO" sz="1200" kern="1200" dirty="0"/>
        </a:p>
      </dsp:txBody>
      <dsp:txXfrm>
        <a:off x="17851" y="1855901"/>
        <a:ext cx="1740810" cy="907496"/>
      </dsp:txXfrm>
    </dsp:sp>
    <dsp:sp modelId="{A4BA6F2F-91FF-4F4E-8DCB-B10B7186039A}">
      <dsp:nvSpPr>
        <dsp:cNvPr id="0" name=""/>
        <dsp:cNvSpPr/>
      </dsp:nvSpPr>
      <dsp:spPr>
        <a:xfrm>
          <a:off x="1924617" y="533760"/>
          <a:ext cx="1742272" cy="1390845"/>
        </a:xfrm>
        <a:prstGeom prst="round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968077-941C-4040-9899-D48A99D16789}">
      <dsp:nvSpPr>
        <dsp:cNvPr id="0" name=""/>
        <dsp:cNvSpPr/>
      </dsp:nvSpPr>
      <dsp:spPr>
        <a:xfrm>
          <a:off x="1934278"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a:t>b) Objetivos claramente definidos.</a:t>
          </a:r>
          <a:endParaRPr lang="es-CO" sz="1200" kern="1200"/>
        </a:p>
      </dsp:txBody>
      <dsp:txXfrm>
        <a:off x="1934278" y="1855901"/>
        <a:ext cx="1740810" cy="907496"/>
      </dsp:txXfrm>
    </dsp:sp>
    <dsp:sp modelId="{2B6F9040-BCC4-6348-8E36-965E97770CEE}">
      <dsp:nvSpPr>
        <dsp:cNvPr id="0" name=""/>
        <dsp:cNvSpPr/>
      </dsp:nvSpPr>
      <dsp:spPr>
        <a:xfrm>
          <a:off x="3841044" y="533760"/>
          <a:ext cx="1742272" cy="1390845"/>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AB1FD3-98F0-1A44-9125-44555CE8DA2F}">
      <dsp:nvSpPr>
        <dsp:cNvPr id="0" name=""/>
        <dsp:cNvSpPr/>
      </dsp:nvSpPr>
      <dsp:spPr>
        <a:xfrm>
          <a:off x="3850706"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dirty="0"/>
            <a:t>c) Contar con la activa participación y compromiso del trabajador</a:t>
          </a:r>
          <a:endParaRPr lang="es-CO" sz="1200" kern="1200" dirty="0"/>
        </a:p>
      </dsp:txBody>
      <dsp:txXfrm>
        <a:off x="3850706" y="1855901"/>
        <a:ext cx="1740810" cy="907496"/>
      </dsp:txXfrm>
    </dsp:sp>
    <dsp:sp modelId="{C253B0EF-ED2F-A942-A01A-F9270CA7C149}">
      <dsp:nvSpPr>
        <dsp:cNvPr id="0" name=""/>
        <dsp:cNvSpPr/>
      </dsp:nvSpPr>
      <dsp:spPr>
        <a:xfrm>
          <a:off x="5757471" y="533760"/>
          <a:ext cx="1742272" cy="1390845"/>
        </a:xfrm>
        <a:prstGeom prst="round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69BC4F-D8DF-E144-A388-5E12B862D91B}">
      <dsp:nvSpPr>
        <dsp:cNvPr id="0" name=""/>
        <dsp:cNvSpPr/>
      </dsp:nvSpPr>
      <dsp:spPr>
        <a:xfrm>
          <a:off x="5767133"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dirty="0"/>
            <a:t>d) Contar con la activa participación y compromiso del empleador y contratante</a:t>
          </a:r>
          <a:endParaRPr lang="es-CO" sz="1200" kern="1200" dirty="0"/>
        </a:p>
      </dsp:txBody>
      <dsp:txXfrm>
        <a:off x="5767133" y="1855901"/>
        <a:ext cx="1740810" cy="907496"/>
      </dsp:txXfrm>
    </dsp:sp>
    <dsp:sp modelId="{18575015-2CDF-BA4F-9043-85789690BFAE}">
      <dsp:nvSpPr>
        <dsp:cNvPr id="0" name=""/>
        <dsp:cNvSpPr/>
      </dsp:nvSpPr>
      <dsp:spPr>
        <a:xfrm>
          <a:off x="7673898" y="533760"/>
          <a:ext cx="1742272" cy="1390845"/>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F13243-DBFB-6C4C-ABCF-4A772FE183A9}">
      <dsp:nvSpPr>
        <dsp:cNvPr id="0" name=""/>
        <dsp:cNvSpPr/>
      </dsp:nvSpPr>
      <dsp:spPr>
        <a:xfrm>
          <a:off x="7683560"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dirty="0"/>
            <a:t>e) Contar con la activa participación y compromiso de las ARL</a:t>
          </a:r>
          <a:endParaRPr lang="es-CO" sz="1200" kern="1200" dirty="0"/>
        </a:p>
      </dsp:txBody>
      <dsp:txXfrm>
        <a:off x="7683560" y="1855901"/>
        <a:ext cx="1740810" cy="907496"/>
      </dsp:txXfrm>
    </dsp:sp>
    <dsp:sp modelId="{1059B1DC-B346-F345-86D5-6914E6EE8A00}">
      <dsp:nvSpPr>
        <dsp:cNvPr id="0" name=""/>
        <dsp:cNvSpPr/>
      </dsp:nvSpPr>
      <dsp:spPr>
        <a:xfrm>
          <a:off x="9590325" y="533760"/>
          <a:ext cx="1742272" cy="1390845"/>
        </a:xfrm>
        <a:prstGeom prst="roundRect">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D04256-39CE-8D48-8E98-931814BB2AAE}">
      <dsp:nvSpPr>
        <dsp:cNvPr id="0" name=""/>
        <dsp:cNvSpPr/>
      </dsp:nvSpPr>
      <dsp:spPr>
        <a:xfrm>
          <a:off x="9599978"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a:t>f) Contar con un equipo interdisciplinario de Rehabilitación Integral.</a:t>
          </a:r>
          <a:endParaRPr lang="es-CO" sz="1200" kern="1200"/>
        </a:p>
      </dsp:txBody>
      <dsp:txXfrm>
        <a:off x="9599978" y="1855901"/>
        <a:ext cx="1740810" cy="907496"/>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C5294-CA19-7740-9D3D-16C17EF0F26B}">
      <dsp:nvSpPr>
        <dsp:cNvPr id="0" name=""/>
        <dsp:cNvSpPr/>
      </dsp:nvSpPr>
      <dsp:spPr>
        <a:xfrm>
          <a:off x="0" y="76242"/>
          <a:ext cx="4232274"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CO" sz="1700" kern="1200"/>
            <a:t>H</a:t>
          </a:r>
          <a:r>
            <a:rPr lang="es-CO" sz="1700" b="0" i="0" kern="1200"/>
            <a:t>erramientas adicionales para evaluar los factores individuales y los efectos de los factores de riesgo psicosocial.</a:t>
          </a:r>
          <a:endParaRPr lang="es-CO" sz="1700" kern="1200"/>
        </a:p>
      </dsp:txBody>
      <dsp:txXfrm>
        <a:off x="44664" y="120906"/>
        <a:ext cx="4142946" cy="825612"/>
      </dsp:txXfrm>
    </dsp:sp>
    <dsp:sp modelId="{410F5FB4-EE03-DF41-8EB5-E64D3B2D61F5}">
      <dsp:nvSpPr>
        <dsp:cNvPr id="0" name=""/>
        <dsp:cNvSpPr/>
      </dsp:nvSpPr>
      <dsp:spPr>
        <a:xfrm>
          <a:off x="0" y="1040142"/>
          <a:ext cx="4232274"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CO" sz="1700" b="0" i="0" kern="1200"/>
            <a:t>Para la evaluación de características de personalidad y estilos de afrontamiento.</a:t>
          </a:r>
          <a:endParaRPr lang="es-CO" sz="1700" kern="1200"/>
        </a:p>
      </dsp:txBody>
      <dsp:txXfrm>
        <a:off x="44664" y="1084806"/>
        <a:ext cx="4142946" cy="825612"/>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497CD-5971-5141-AEC7-479968A5C9A3}">
      <dsp:nvSpPr>
        <dsp:cNvPr id="0" name=""/>
        <dsp:cNvSpPr/>
      </dsp:nvSpPr>
      <dsp:spPr>
        <a:xfrm>
          <a:off x="2242673" y="2189935"/>
          <a:ext cx="448052" cy="481656"/>
        </a:xfrm>
        <a:custGeom>
          <a:avLst/>
          <a:gdLst/>
          <a:ahLst/>
          <a:cxnLst/>
          <a:rect l="0" t="0" r="0" b="0"/>
          <a:pathLst>
            <a:path>
              <a:moveTo>
                <a:pt x="0" y="0"/>
              </a:moveTo>
              <a:lnTo>
                <a:pt x="224026" y="0"/>
              </a:lnTo>
              <a:lnTo>
                <a:pt x="224026" y="481656"/>
              </a:lnTo>
              <a:lnTo>
                <a:pt x="448052" y="481656"/>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1E0BC9-681F-ED41-9965-B60506E5E8A0}">
      <dsp:nvSpPr>
        <dsp:cNvPr id="0" name=""/>
        <dsp:cNvSpPr/>
      </dsp:nvSpPr>
      <dsp:spPr>
        <a:xfrm>
          <a:off x="2242673" y="1796203"/>
          <a:ext cx="450461" cy="393732"/>
        </a:xfrm>
        <a:custGeom>
          <a:avLst/>
          <a:gdLst/>
          <a:ahLst/>
          <a:cxnLst/>
          <a:rect l="0" t="0" r="0" b="0"/>
          <a:pathLst>
            <a:path>
              <a:moveTo>
                <a:pt x="0" y="393732"/>
              </a:moveTo>
              <a:lnTo>
                <a:pt x="226435" y="393732"/>
              </a:lnTo>
              <a:lnTo>
                <a:pt x="226435" y="0"/>
              </a:lnTo>
              <a:lnTo>
                <a:pt x="450461"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2CF64E-6578-E049-B021-0B2C1E3446BE}">
      <dsp:nvSpPr>
        <dsp:cNvPr id="0" name=""/>
        <dsp:cNvSpPr/>
      </dsp:nvSpPr>
      <dsp:spPr>
        <a:xfrm>
          <a:off x="2408" y="1848295"/>
          <a:ext cx="2240264" cy="683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CO" sz="900" kern="1200" dirty="0"/>
            <a:t>FORMATO MODELO PARA PRESENTAR INFORME DE RESULTADOS DEL CUESTIONARIO DE FACTORES DE RIESGO PSICOSOCIAL INTRALABORAL </a:t>
          </a:r>
          <a:endParaRPr lang="es-MX" sz="900" kern="1200" dirty="0"/>
        </a:p>
      </dsp:txBody>
      <dsp:txXfrm>
        <a:off x="2408" y="1848295"/>
        <a:ext cx="2240264" cy="683280"/>
      </dsp:txXfrm>
    </dsp:sp>
    <dsp:sp modelId="{CBCECBF5-BBE9-C74B-A498-2635E11BE361}">
      <dsp:nvSpPr>
        <dsp:cNvPr id="0" name=""/>
        <dsp:cNvSpPr/>
      </dsp:nvSpPr>
      <dsp:spPr>
        <a:xfrm>
          <a:off x="2693135" y="1454562"/>
          <a:ext cx="2240264" cy="683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MX" sz="900" kern="1200" dirty="0"/>
            <a:t>ANEXO #5 </a:t>
          </a:r>
          <a:r>
            <a:rPr lang="es-CO" sz="900" kern="1200" dirty="0"/>
            <a:t>FORMA B</a:t>
          </a:r>
          <a:endParaRPr lang="es-MX" sz="900" kern="1200" dirty="0"/>
        </a:p>
      </dsp:txBody>
      <dsp:txXfrm>
        <a:off x="2693135" y="1454562"/>
        <a:ext cx="2240264" cy="683280"/>
      </dsp:txXfrm>
    </dsp:sp>
    <dsp:sp modelId="{7093DEED-EB45-DF4C-B198-A5E3BE212199}">
      <dsp:nvSpPr>
        <dsp:cNvPr id="0" name=""/>
        <dsp:cNvSpPr/>
      </dsp:nvSpPr>
      <dsp:spPr>
        <a:xfrm>
          <a:off x="2690726" y="2329952"/>
          <a:ext cx="2240264" cy="683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CO" sz="900" kern="1200" dirty="0"/>
            <a:t>ANEXO 4 FORMA A</a:t>
          </a:r>
          <a:endParaRPr lang="es-MX" sz="900" kern="1200" dirty="0"/>
        </a:p>
      </dsp:txBody>
      <dsp:txXfrm>
        <a:off x="2690726" y="2329952"/>
        <a:ext cx="2240264" cy="683280"/>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72F3D-ED49-1747-B181-01E6C8EF6763}">
      <dsp:nvSpPr>
        <dsp:cNvPr id="0" name=""/>
        <dsp:cNvSpPr/>
      </dsp:nvSpPr>
      <dsp:spPr>
        <a:xfrm>
          <a:off x="0" y="4884044"/>
          <a:ext cx="10876083" cy="53445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0" i="0" u="none" kern="1200" dirty="0">
              <a:solidFill>
                <a:schemeClr val="tx1"/>
              </a:solidFill>
            </a:rPr>
            <a:t>7 Comparar el peso relativo del factor de riesgo psicosocial ocupacional obtenido en la matriz de toma de decisiones, con el punto de corte que se ha establecido para dicho factor en la </a:t>
          </a:r>
          <a:r>
            <a:rPr lang="es-ES" sz="1800" b="0" i="0" u="none" kern="1200" dirty="0" err="1">
              <a:solidFill>
                <a:schemeClr val="tx1"/>
              </a:solidFill>
            </a:rPr>
            <a:t>patología</a:t>
          </a:r>
          <a:r>
            <a:rPr lang="es-ES" sz="1800" b="0" i="0" u="none" kern="1200" dirty="0">
              <a:solidFill>
                <a:schemeClr val="tx1"/>
              </a:solidFill>
            </a:rPr>
            <a:t> bajo estudio. </a:t>
          </a:r>
          <a:endParaRPr lang="es-CO" sz="1800" b="0" i="0" u="none" kern="1200" dirty="0">
            <a:solidFill>
              <a:schemeClr val="tx1"/>
            </a:solidFill>
          </a:endParaRPr>
        </a:p>
      </dsp:txBody>
      <dsp:txXfrm>
        <a:off x="0" y="4884044"/>
        <a:ext cx="10876083" cy="534458"/>
      </dsp:txXfrm>
    </dsp:sp>
    <dsp:sp modelId="{CCB8A392-26C0-A14F-914C-48333FD70F0A}">
      <dsp:nvSpPr>
        <dsp:cNvPr id="0" name=""/>
        <dsp:cNvSpPr/>
      </dsp:nvSpPr>
      <dsp:spPr>
        <a:xfrm rot="10800000">
          <a:off x="0" y="4070064"/>
          <a:ext cx="10876083" cy="821996"/>
        </a:xfrm>
        <a:prstGeom prst="upArrowCallout">
          <a:avLst/>
        </a:prstGeom>
        <a:solidFill>
          <a:schemeClr val="accent5">
            <a:hueOff val="-3553854"/>
            <a:satOff val="2020"/>
            <a:lumOff val="-1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0" i="0" u="none" kern="1200" dirty="0">
              <a:solidFill>
                <a:schemeClr val="tx1"/>
              </a:solidFill>
            </a:rPr>
            <a:t>6 Ponderar todos los factores de riesgo identificados aplicando las matrices de </a:t>
          </a:r>
          <a:r>
            <a:rPr lang="es-ES" sz="1800" b="0" i="0" u="none" kern="1200" dirty="0" err="1">
              <a:solidFill>
                <a:schemeClr val="tx1"/>
              </a:solidFill>
            </a:rPr>
            <a:t>evaluación</a:t>
          </a:r>
          <a:r>
            <a:rPr lang="es-ES" sz="1800" b="0" i="0" u="none" kern="1200" dirty="0">
              <a:solidFill>
                <a:schemeClr val="tx1"/>
              </a:solidFill>
            </a:rPr>
            <a:t>. </a:t>
          </a:r>
          <a:endParaRPr lang="es-CO" sz="1800" b="0" i="0" u="none" kern="1200" dirty="0">
            <a:solidFill>
              <a:schemeClr val="tx1"/>
            </a:solidFill>
          </a:endParaRPr>
        </a:p>
      </dsp:txBody>
      <dsp:txXfrm rot="10800000">
        <a:off x="0" y="4070064"/>
        <a:ext cx="10876083" cy="534108"/>
      </dsp:txXfrm>
    </dsp:sp>
    <dsp:sp modelId="{6863D35C-B7AA-4241-968E-130602AC8798}">
      <dsp:nvSpPr>
        <dsp:cNvPr id="0" name=""/>
        <dsp:cNvSpPr/>
      </dsp:nvSpPr>
      <dsp:spPr>
        <a:xfrm rot="10800000">
          <a:off x="0" y="3256084"/>
          <a:ext cx="10876083" cy="821996"/>
        </a:xfrm>
        <a:prstGeom prst="upArrowCallout">
          <a:avLst/>
        </a:prstGeom>
        <a:solidFill>
          <a:schemeClr val="accent5">
            <a:hueOff val="-7107707"/>
            <a:satOff val="4040"/>
            <a:lumOff val="-3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0" i="0" u="none" kern="1200" dirty="0">
              <a:solidFill>
                <a:schemeClr val="tx1"/>
              </a:solidFill>
            </a:rPr>
            <a:t>5 Evaluar otros factores de riesgo. </a:t>
          </a:r>
          <a:endParaRPr lang="es-CO" sz="1800" b="0" i="0" u="none" kern="1200" dirty="0">
            <a:solidFill>
              <a:schemeClr val="tx1"/>
            </a:solidFill>
          </a:endParaRPr>
        </a:p>
      </dsp:txBody>
      <dsp:txXfrm rot="10800000">
        <a:off x="0" y="3256084"/>
        <a:ext cx="10876083" cy="534108"/>
      </dsp:txXfrm>
    </dsp:sp>
    <dsp:sp modelId="{C92BD68D-3D22-B842-BF09-02FD68A92E93}">
      <dsp:nvSpPr>
        <dsp:cNvPr id="0" name=""/>
        <dsp:cNvSpPr/>
      </dsp:nvSpPr>
      <dsp:spPr>
        <a:xfrm rot="10800000">
          <a:off x="0" y="2442104"/>
          <a:ext cx="10876083" cy="821996"/>
        </a:xfrm>
        <a:prstGeom prst="upArrowCallout">
          <a:avLst/>
        </a:prstGeom>
        <a:solidFill>
          <a:schemeClr val="accent5">
            <a:hueOff val="-10661560"/>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0" i="0" u="none" kern="1200" dirty="0">
              <a:solidFill>
                <a:schemeClr val="tx1"/>
              </a:solidFill>
            </a:rPr>
            <a:t>4 Ponderar y determinar preponderancia del riesgo psicosocial </a:t>
          </a:r>
          <a:r>
            <a:rPr lang="es-ES" sz="1800" b="0" i="0" u="none" kern="1200" dirty="0" err="1">
              <a:solidFill>
                <a:schemeClr val="tx1"/>
              </a:solidFill>
            </a:rPr>
            <a:t>intraocupacional</a:t>
          </a:r>
          <a:r>
            <a:rPr lang="es-ES" sz="1800" b="0" i="0" u="none" kern="1200" dirty="0">
              <a:solidFill>
                <a:schemeClr val="tx1"/>
              </a:solidFill>
            </a:rPr>
            <a:t> vs. El riesgo psicosocial </a:t>
          </a:r>
          <a:r>
            <a:rPr lang="es-ES" sz="1800" b="0" i="0" u="none" kern="1200" dirty="0" err="1">
              <a:solidFill>
                <a:schemeClr val="tx1"/>
              </a:solidFill>
            </a:rPr>
            <a:t>extraocupacional</a:t>
          </a:r>
          <a:r>
            <a:rPr lang="es-ES" sz="1800" b="0" i="0" u="none" kern="1200" dirty="0">
              <a:solidFill>
                <a:schemeClr val="tx1"/>
              </a:solidFill>
            </a:rPr>
            <a:t>. </a:t>
          </a:r>
          <a:endParaRPr lang="es-CO" sz="1800" b="0" i="0" u="none" kern="1200" dirty="0">
            <a:solidFill>
              <a:schemeClr val="tx1"/>
            </a:solidFill>
          </a:endParaRPr>
        </a:p>
      </dsp:txBody>
      <dsp:txXfrm rot="10800000">
        <a:off x="0" y="2442104"/>
        <a:ext cx="10876083" cy="534108"/>
      </dsp:txXfrm>
    </dsp:sp>
    <dsp:sp modelId="{72F7B431-034A-534B-9F2C-CCD62755339A}">
      <dsp:nvSpPr>
        <dsp:cNvPr id="0" name=""/>
        <dsp:cNvSpPr/>
      </dsp:nvSpPr>
      <dsp:spPr>
        <a:xfrm rot="10800000">
          <a:off x="0" y="1628124"/>
          <a:ext cx="10876083" cy="821996"/>
        </a:xfrm>
        <a:prstGeom prst="upArrowCallout">
          <a:avLst/>
        </a:prstGeom>
        <a:solidFill>
          <a:schemeClr val="accent5">
            <a:hueOff val="-14215414"/>
            <a:satOff val="8079"/>
            <a:lumOff val="-6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0" i="0" u="none" kern="1200" dirty="0">
              <a:solidFill>
                <a:schemeClr val="tx1"/>
              </a:solidFill>
            </a:rPr>
            <a:t>3 Evaluar el riesgo psicosocial intra y </a:t>
          </a:r>
          <a:r>
            <a:rPr lang="es-ES" sz="1800" b="0" i="0" u="none" kern="1200" dirty="0" err="1">
              <a:solidFill>
                <a:schemeClr val="tx1"/>
              </a:solidFill>
            </a:rPr>
            <a:t>extraocupacional</a:t>
          </a:r>
          <a:r>
            <a:rPr lang="es-ES" sz="1800" b="0" i="0" u="none" kern="1200" dirty="0">
              <a:solidFill>
                <a:schemeClr val="tx1"/>
              </a:solidFill>
            </a:rPr>
            <a:t>. </a:t>
          </a:r>
          <a:endParaRPr lang="es-CO" sz="1800" b="0" i="0" u="none" kern="1200" dirty="0">
            <a:solidFill>
              <a:schemeClr val="tx1"/>
            </a:solidFill>
          </a:endParaRPr>
        </a:p>
      </dsp:txBody>
      <dsp:txXfrm rot="10800000">
        <a:off x="0" y="1628124"/>
        <a:ext cx="10876083" cy="534108"/>
      </dsp:txXfrm>
    </dsp:sp>
    <dsp:sp modelId="{6A30A847-CEEA-A940-8EB8-04932CD0FCFD}">
      <dsp:nvSpPr>
        <dsp:cNvPr id="0" name=""/>
        <dsp:cNvSpPr/>
      </dsp:nvSpPr>
      <dsp:spPr>
        <a:xfrm rot="10800000">
          <a:off x="0" y="814144"/>
          <a:ext cx="10876083" cy="821996"/>
        </a:xfrm>
        <a:prstGeom prst="upArrowCallout">
          <a:avLst/>
        </a:prstGeom>
        <a:solidFill>
          <a:schemeClr val="accent5">
            <a:hueOff val="-17769267"/>
            <a:satOff val="10099"/>
            <a:lumOff val="-8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0" i="0" u="none" kern="1200" dirty="0">
              <a:solidFill>
                <a:schemeClr val="tx1"/>
              </a:solidFill>
            </a:rPr>
            <a:t>2 Confirmar que la </a:t>
          </a:r>
          <a:r>
            <a:rPr lang="es-ES" sz="1800" b="0" i="0" u="none" kern="1200" dirty="0" err="1">
              <a:solidFill>
                <a:schemeClr val="tx1"/>
              </a:solidFill>
            </a:rPr>
            <a:t>patología</a:t>
          </a:r>
          <a:r>
            <a:rPr lang="es-ES" sz="1800" b="0" i="0" u="none" kern="1200" dirty="0">
              <a:solidFill>
                <a:schemeClr val="tx1"/>
              </a:solidFill>
            </a:rPr>
            <a:t> es una enfermedad que puede derivarse del </a:t>
          </a:r>
          <a:r>
            <a:rPr lang="es-ES" sz="1800" b="0" i="0" u="none" kern="1200" dirty="0" err="1">
              <a:solidFill>
                <a:schemeClr val="tx1"/>
              </a:solidFill>
            </a:rPr>
            <a:t>estrés</a:t>
          </a:r>
          <a:r>
            <a:rPr lang="es-ES" sz="1800" b="0" i="0" u="none" kern="1200" dirty="0">
              <a:solidFill>
                <a:schemeClr val="tx1"/>
              </a:solidFill>
            </a:rPr>
            <a:t>. </a:t>
          </a:r>
          <a:endParaRPr lang="es-CO" sz="1800" b="0" i="0" u="none" kern="1200" dirty="0">
            <a:solidFill>
              <a:schemeClr val="tx1"/>
            </a:solidFill>
          </a:endParaRPr>
        </a:p>
      </dsp:txBody>
      <dsp:txXfrm rot="10800000">
        <a:off x="0" y="814144"/>
        <a:ext cx="10876083" cy="534108"/>
      </dsp:txXfrm>
    </dsp:sp>
    <dsp:sp modelId="{7D8CCB4D-4EE5-E340-8E9F-EB28A4C1C302}">
      <dsp:nvSpPr>
        <dsp:cNvPr id="0" name=""/>
        <dsp:cNvSpPr/>
      </dsp:nvSpPr>
      <dsp:spPr>
        <a:xfrm rot="10800000">
          <a:off x="0" y="164"/>
          <a:ext cx="10876083" cy="821996"/>
        </a:xfrm>
        <a:prstGeom prst="upArrowCallou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0" i="0" u="none" kern="1200" dirty="0">
              <a:solidFill>
                <a:schemeClr val="tx1"/>
              </a:solidFill>
            </a:rPr>
            <a:t>1 Verificar que el diagnóstico clínico sea el correcto. </a:t>
          </a:r>
          <a:endParaRPr lang="es-MX" sz="1800" kern="1200" dirty="0">
            <a:solidFill>
              <a:schemeClr val="tx1"/>
            </a:solidFill>
          </a:endParaRPr>
        </a:p>
      </dsp:txBody>
      <dsp:txXfrm rot="10800000">
        <a:off x="0" y="164"/>
        <a:ext cx="10876083" cy="534108"/>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D6035-1F68-D34F-8488-564C78A8C965}">
      <dsp:nvSpPr>
        <dsp:cNvPr id="0" name=""/>
        <dsp:cNvSpPr/>
      </dsp:nvSpPr>
      <dsp:spPr>
        <a:xfrm>
          <a:off x="782058" y="1162040"/>
          <a:ext cx="3104714" cy="2713911"/>
        </a:xfrm>
        <a:prstGeom prst="rightArrow">
          <a:avLst>
            <a:gd name="adj1" fmla="val 70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lvl="0" algn="ctr" defTabSz="800100">
            <a:lnSpc>
              <a:spcPct val="90000"/>
            </a:lnSpc>
            <a:spcBef>
              <a:spcPct val="0"/>
            </a:spcBef>
            <a:spcAft>
              <a:spcPct val="35000"/>
            </a:spcAft>
          </a:pPr>
          <a:r>
            <a:rPr lang="es-ES" sz="1800" kern="1200" dirty="0"/>
            <a:t>HC, Exámenes Clínicos, Paraclínicos, Pruebas </a:t>
          </a:r>
          <a:r>
            <a:rPr lang="es-ES" sz="1800" kern="1200" dirty="0" err="1"/>
            <a:t>psicodiagnósticas</a:t>
          </a:r>
          <a:r>
            <a:rPr lang="es-ES" sz="1800" kern="1200" dirty="0"/>
            <a:t> y EMO PRE-E, EMO P</a:t>
          </a:r>
        </a:p>
      </dsp:txBody>
      <dsp:txXfrm>
        <a:off x="1558237" y="1569127"/>
        <a:ext cx="1513548" cy="1899737"/>
      </dsp:txXfrm>
    </dsp:sp>
    <dsp:sp modelId="{09A32C16-B20B-FD4D-B29F-4318251EC343}">
      <dsp:nvSpPr>
        <dsp:cNvPr id="0" name=""/>
        <dsp:cNvSpPr/>
      </dsp:nvSpPr>
      <dsp:spPr>
        <a:xfrm>
          <a:off x="5880" y="1742817"/>
          <a:ext cx="1552357" cy="155235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a:t>Fuentes de información </a:t>
          </a:r>
        </a:p>
      </dsp:txBody>
      <dsp:txXfrm>
        <a:off x="233217" y="1970154"/>
        <a:ext cx="1097683" cy="1097683"/>
      </dsp:txXfrm>
    </dsp:sp>
    <dsp:sp modelId="{F42235E4-68AC-E743-BBB4-002ACC4D4DD1}">
      <dsp:nvSpPr>
        <dsp:cNvPr id="0" name=""/>
        <dsp:cNvSpPr/>
      </dsp:nvSpPr>
      <dsp:spPr>
        <a:xfrm>
          <a:off x="4856996" y="1162040"/>
          <a:ext cx="3104714" cy="2713911"/>
        </a:xfrm>
        <a:prstGeom prst="rightArrow">
          <a:avLst>
            <a:gd name="adj1" fmla="val 70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lvl="0" algn="ctr" defTabSz="889000">
            <a:lnSpc>
              <a:spcPct val="90000"/>
            </a:lnSpc>
            <a:spcBef>
              <a:spcPct val="0"/>
            </a:spcBef>
            <a:spcAft>
              <a:spcPct val="35000"/>
            </a:spcAft>
          </a:pPr>
          <a:r>
            <a:rPr lang="es-ES" sz="2000" kern="1200" dirty="0"/>
            <a:t>Fecha de diagnóstico</a:t>
          </a:r>
          <a:endParaRPr lang="es-CO" sz="2000" kern="1200" dirty="0"/>
        </a:p>
      </dsp:txBody>
      <dsp:txXfrm>
        <a:off x="5633175" y="1569127"/>
        <a:ext cx="1513548" cy="1899737"/>
      </dsp:txXfrm>
    </dsp:sp>
    <dsp:sp modelId="{9CFF1C05-4705-FA41-8398-E8B87BF18D29}">
      <dsp:nvSpPr>
        <dsp:cNvPr id="0" name=""/>
        <dsp:cNvSpPr/>
      </dsp:nvSpPr>
      <dsp:spPr>
        <a:xfrm>
          <a:off x="4080818" y="1742817"/>
          <a:ext cx="1552357" cy="155235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a:t>Documentar</a:t>
          </a:r>
          <a:endParaRPr lang="es-CO" sz="2400" kern="1200" dirty="0"/>
        </a:p>
      </dsp:txBody>
      <dsp:txXfrm>
        <a:off x="4308155" y="1970154"/>
        <a:ext cx="1097683" cy="1097683"/>
      </dsp:txXfrm>
    </dsp:sp>
    <dsp:sp modelId="{B99F81C0-CC60-0748-84BF-19BFDDC70F48}">
      <dsp:nvSpPr>
        <dsp:cNvPr id="0" name=""/>
        <dsp:cNvSpPr/>
      </dsp:nvSpPr>
      <dsp:spPr>
        <a:xfrm>
          <a:off x="8931935" y="1162040"/>
          <a:ext cx="3104714" cy="2713911"/>
        </a:xfrm>
        <a:prstGeom prst="rightArrow">
          <a:avLst>
            <a:gd name="adj1" fmla="val 70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lvl="0" algn="ctr" defTabSz="889000">
            <a:lnSpc>
              <a:spcPct val="90000"/>
            </a:lnSpc>
            <a:spcBef>
              <a:spcPct val="0"/>
            </a:spcBef>
            <a:spcAft>
              <a:spcPct val="35000"/>
            </a:spcAft>
          </a:pPr>
          <a:r>
            <a:rPr lang="es-ES" sz="2000" kern="1200" dirty="0"/>
            <a:t>Exposición ocupacional precedió́ DX. </a:t>
          </a:r>
        </a:p>
      </dsp:txBody>
      <dsp:txXfrm>
        <a:off x="9708113" y="1569127"/>
        <a:ext cx="1513548" cy="1899737"/>
      </dsp:txXfrm>
    </dsp:sp>
    <dsp:sp modelId="{DDEF72C1-EBAA-E247-928A-E23F640F633A}">
      <dsp:nvSpPr>
        <dsp:cNvPr id="0" name=""/>
        <dsp:cNvSpPr/>
      </dsp:nvSpPr>
      <dsp:spPr>
        <a:xfrm>
          <a:off x="8155756" y="1742817"/>
          <a:ext cx="1552357" cy="155235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a:t>Verificar</a:t>
          </a:r>
        </a:p>
      </dsp:txBody>
      <dsp:txXfrm>
        <a:off x="8383093" y="1970154"/>
        <a:ext cx="1097683" cy="1097683"/>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8EEA1-CFF8-6F44-B730-3A5494C5040E}">
      <dsp:nvSpPr>
        <dsp:cNvPr id="0" name=""/>
        <dsp:cNvSpPr/>
      </dsp:nvSpPr>
      <dsp:spPr>
        <a:xfrm rot="10800000">
          <a:off x="1653793" y="0"/>
          <a:ext cx="4763262" cy="181610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850" tIns="91440" rIns="170688" bIns="91440" numCol="1" spcCol="1270" anchor="ctr" anchorCtr="0">
          <a:noAutofit/>
        </a:bodyPr>
        <a:lstStyle/>
        <a:p>
          <a:pPr lvl="0" algn="ctr" defTabSz="1066800">
            <a:lnSpc>
              <a:spcPct val="90000"/>
            </a:lnSpc>
            <a:spcBef>
              <a:spcPct val="0"/>
            </a:spcBef>
            <a:spcAft>
              <a:spcPct val="35000"/>
            </a:spcAft>
          </a:pPr>
          <a:r>
            <a:rPr lang="es-CO" sz="2400" kern="1200" dirty="0"/>
            <a:t>Responsable : Médico Especialista en Seguridad y Salud en el Trabajo con Licencia Vigente</a:t>
          </a:r>
        </a:p>
      </dsp:txBody>
      <dsp:txXfrm rot="10800000">
        <a:off x="2107818" y="0"/>
        <a:ext cx="4309237" cy="1816100"/>
      </dsp:txXfrm>
    </dsp:sp>
    <dsp:sp modelId="{E419F16D-6104-DD4C-98DA-A0F299AF821A}">
      <dsp:nvSpPr>
        <dsp:cNvPr id="0" name=""/>
        <dsp:cNvSpPr/>
      </dsp:nvSpPr>
      <dsp:spPr>
        <a:xfrm>
          <a:off x="745743" y="0"/>
          <a:ext cx="1816100" cy="181610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F834D-2DCE-8E43-866B-4B4BF2082022}">
      <dsp:nvSpPr>
        <dsp:cNvPr id="0" name=""/>
        <dsp:cNvSpPr/>
      </dsp:nvSpPr>
      <dsp:spPr>
        <a:xfrm>
          <a:off x="-3901053" y="-599010"/>
          <a:ext cx="4649246" cy="4649246"/>
        </a:xfrm>
        <a:prstGeom prst="blockArc">
          <a:avLst>
            <a:gd name="adj1" fmla="val 18900000"/>
            <a:gd name="adj2" fmla="val 2700000"/>
            <a:gd name="adj3" fmla="val 465"/>
          </a:avLst>
        </a:pr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71A2A8-4782-5A4C-92CE-7AA06A6AAB50}">
      <dsp:nvSpPr>
        <dsp:cNvPr id="0" name=""/>
        <dsp:cNvSpPr/>
      </dsp:nvSpPr>
      <dsp:spPr>
        <a:xfrm>
          <a:off x="327914" y="215632"/>
          <a:ext cx="9504002" cy="43154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536" tIns="53340" rIns="53340" bIns="53340" numCol="1" spcCol="1270" anchor="ctr" anchorCtr="0">
          <a:noAutofit/>
        </a:bodyPr>
        <a:lstStyle/>
        <a:p>
          <a:pPr lvl="0" algn="l" defTabSz="933450">
            <a:lnSpc>
              <a:spcPct val="90000"/>
            </a:lnSpc>
            <a:spcBef>
              <a:spcPct val="0"/>
            </a:spcBef>
            <a:spcAft>
              <a:spcPct val="35000"/>
            </a:spcAft>
          </a:pPr>
          <a:r>
            <a:rPr lang="es-ES" sz="2100" kern="1200" dirty="0"/>
            <a:t>DX por md </a:t>
          </a:r>
          <a:r>
            <a:rPr lang="es-ES" sz="2100" kern="1200" dirty="0" err="1"/>
            <a:t>esp</a:t>
          </a:r>
          <a:r>
            <a:rPr lang="es-ES" sz="2100" kern="1200" dirty="0"/>
            <a:t> facultado para tal fin </a:t>
          </a:r>
        </a:p>
      </dsp:txBody>
      <dsp:txXfrm>
        <a:off x="327914" y="215632"/>
        <a:ext cx="9504002" cy="431541"/>
      </dsp:txXfrm>
    </dsp:sp>
    <dsp:sp modelId="{13893073-0AC9-E343-872A-58E1A03D0A75}">
      <dsp:nvSpPr>
        <dsp:cNvPr id="0" name=""/>
        <dsp:cNvSpPr/>
      </dsp:nvSpPr>
      <dsp:spPr>
        <a:xfrm>
          <a:off x="58200" y="161689"/>
          <a:ext cx="539426" cy="53942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AD1B46-2576-FE4A-83D8-2D3CB3AA1CED}">
      <dsp:nvSpPr>
        <dsp:cNvPr id="0" name=""/>
        <dsp:cNvSpPr/>
      </dsp:nvSpPr>
      <dsp:spPr>
        <a:xfrm>
          <a:off x="637143" y="862737"/>
          <a:ext cx="9194772" cy="431541"/>
        </a:xfrm>
        <a:prstGeom prst="rect">
          <a:avLst/>
        </a:prstGeom>
        <a:solidFill>
          <a:schemeClr val="accent2">
            <a:hueOff val="476947"/>
            <a:satOff val="-10882"/>
            <a:lumOff val="4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536" tIns="53340" rIns="53340" bIns="53340" numCol="1" spcCol="1270" anchor="ctr" anchorCtr="0">
          <a:noAutofit/>
        </a:bodyPr>
        <a:lstStyle/>
        <a:p>
          <a:pPr lvl="0" algn="l" defTabSz="933450">
            <a:lnSpc>
              <a:spcPct val="90000"/>
            </a:lnSpc>
            <a:spcBef>
              <a:spcPct val="0"/>
            </a:spcBef>
            <a:spcAft>
              <a:spcPct val="35000"/>
            </a:spcAft>
          </a:pPr>
          <a:r>
            <a:rPr lang="es-ES" sz="2100" kern="1200" dirty="0" err="1"/>
            <a:t>Dx</a:t>
          </a:r>
          <a:r>
            <a:rPr lang="es-ES" sz="2100" kern="1200" dirty="0"/>
            <a:t> cumple con criterios vigentes por auto científicas reconocidas </a:t>
          </a:r>
          <a:r>
            <a:rPr lang="es-ES" sz="2100" kern="1200" dirty="0" err="1"/>
            <a:t>int</a:t>
          </a:r>
          <a:r>
            <a:rPr lang="es-ES" sz="2100" kern="1200" dirty="0"/>
            <a:t>.</a:t>
          </a:r>
        </a:p>
      </dsp:txBody>
      <dsp:txXfrm>
        <a:off x="637143" y="862737"/>
        <a:ext cx="9194772" cy="431541"/>
      </dsp:txXfrm>
    </dsp:sp>
    <dsp:sp modelId="{84ADF4CC-9250-F648-983D-336A58B409D2}">
      <dsp:nvSpPr>
        <dsp:cNvPr id="0" name=""/>
        <dsp:cNvSpPr/>
      </dsp:nvSpPr>
      <dsp:spPr>
        <a:xfrm>
          <a:off x="367430" y="808794"/>
          <a:ext cx="539426" cy="539426"/>
        </a:xfrm>
        <a:prstGeom prst="ellipse">
          <a:avLst/>
        </a:prstGeom>
        <a:solidFill>
          <a:schemeClr val="lt1">
            <a:hueOff val="0"/>
            <a:satOff val="0"/>
            <a:lumOff val="0"/>
            <a:alphaOff val="0"/>
          </a:schemeClr>
        </a:solidFill>
        <a:ln w="12700" cap="flat" cmpd="sng" algn="ctr">
          <a:solidFill>
            <a:schemeClr val="accent2">
              <a:hueOff val="476947"/>
              <a:satOff val="-10882"/>
              <a:lumOff val="4020"/>
              <a:alphaOff val="0"/>
            </a:schemeClr>
          </a:solidFill>
          <a:prstDash val="solid"/>
        </a:ln>
        <a:effectLst/>
      </dsp:spPr>
      <dsp:style>
        <a:lnRef idx="2">
          <a:scrgbClr r="0" g="0" b="0"/>
        </a:lnRef>
        <a:fillRef idx="1">
          <a:scrgbClr r="0" g="0" b="0"/>
        </a:fillRef>
        <a:effectRef idx="0">
          <a:scrgbClr r="0" g="0" b="0"/>
        </a:effectRef>
        <a:fontRef idx="minor"/>
      </dsp:style>
    </dsp:sp>
    <dsp:sp modelId="{59296187-9336-644F-AFDE-BCDEBB75C72F}">
      <dsp:nvSpPr>
        <dsp:cNvPr id="0" name=""/>
        <dsp:cNvSpPr/>
      </dsp:nvSpPr>
      <dsp:spPr>
        <a:xfrm>
          <a:off x="732052" y="1509841"/>
          <a:ext cx="9099864" cy="431541"/>
        </a:xfrm>
        <a:prstGeom prst="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536" tIns="53340" rIns="53340" bIns="53340" numCol="1" spcCol="1270" anchor="ctr" anchorCtr="0">
          <a:noAutofit/>
        </a:bodyPr>
        <a:lstStyle/>
        <a:p>
          <a:pPr lvl="0" algn="l" defTabSz="933450">
            <a:lnSpc>
              <a:spcPct val="90000"/>
            </a:lnSpc>
            <a:spcBef>
              <a:spcPct val="0"/>
            </a:spcBef>
            <a:spcAft>
              <a:spcPct val="35000"/>
            </a:spcAft>
          </a:pPr>
          <a:r>
            <a:rPr lang="es-ES" sz="2100" kern="1200" dirty="0"/>
            <a:t>sustentado </a:t>
          </a:r>
          <a:r>
            <a:rPr lang="es-ES" sz="2100" kern="1200" dirty="0" err="1"/>
            <a:t>clinica</a:t>
          </a:r>
          <a:r>
            <a:rPr lang="es-ES" sz="2100" kern="1200" dirty="0"/>
            <a:t> y </a:t>
          </a:r>
          <a:r>
            <a:rPr lang="es-ES" sz="2100" kern="1200" dirty="0" err="1"/>
            <a:t>praclínicamente</a:t>
          </a:r>
          <a:r>
            <a:rPr lang="es-ES" sz="2100" kern="1200" dirty="0"/>
            <a:t>.</a:t>
          </a:r>
        </a:p>
      </dsp:txBody>
      <dsp:txXfrm>
        <a:off x="732052" y="1509841"/>
        <a:ext cx="9099864" cy="431541"/>
      </dsp:txXfrm>
    </dsp:sp>
    <dsp:sp modelId="{054547E3-987C-004F-9257-0E3936890BAE}">
      <dsp:nvSpPr>
        <dsp:cNvPr id="0" name=""/>
        <dsp:cNvSpPr/>
      </dsp:nvSpPr>
      <dsp:spPr>
        <a:xfrm>
          <a:off x="462339" y="1455899"/>
          <a:ext cx="539426" cy="539426"/>
        </a:xfrm>
        <a:prstGeom prst="ellipse">
          <a:avLst/>
        </a:prstGeom>
        <a:solidFill>
          <a:schemeClr val="lt1">
            <a:hueOff val="0"/>
            <a:satOff val="0"/>
            <a:lumOff val="0"/>
            <a:alphaOff val="0"/>
          </a:schemeClr>
        </a:solidFill>
        <a:ln w="12700" cap="flat" cmpd="sng" algn="ctr">
          <a:solidFill>
            <a:schemeClr val="accent2">
              <a:hueOff val="953895"/>
              <a:satOff val="-21764"/>
              <a:lumOff val="8039"/>
              <a:alphaOff val="0"/>
            </a:schemeClr>
          </a:solidFill>
          <a:prstDash val="solid"/>
        </a:ln>
        <a:effectLst/>
      </dsp:spPr>
      <dsp:style>
        <a:lnRef idx="2">
          <a:scrgbClr r="0" g="0" b="0"/>
        </a:lnRef>
        <a:fillRef idx="1">
          <a:scrgbClr r="0" g="0" b="0"/>
        </a:fillRef>
        <a:effectRef idx="0">
          <a:scrgbClr r="0" g="0" b="0"/>
        </a:effectRef>
        <a:fontRef idx="minor"/>
      </dsp:style>
    </dsp:sp>
    <dsp:sp modelId="{DACE673E-839B-3E48-88CA-947716344661}">
      <dsp:nvSpPr>
        <dsp:cNvPr id="0" name=""/>
        <dsp:cNvSpPr/>
      </dsp:nvSpPr>
      <dsp:spPr>
        <a:xfrm>
          <a:off x="637143" y="2156946"/>
          <a:ext cx="9194772" cy="431541"/>
        </a:xfrm>
        <a:prstGeom prst="rect">
          <a:avLst/>
        </a:prstGeom>
        <a:solidFill>
          <a:schemeClr val="accent2">
            <a:hueOff val="1430842"/>
            <a:satOff val="-32646"/>
            <a:lumOff val="12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536" tIns="53340" rIns="53340" bIns="53340" numCol="1" spcCol="1270" anchor="ctr" anchorCtr="0">
          <a:noAutofit/>
        </a:bodyPr>
        <a:lstStyle/>
        <a:p>
          <a:pPr lvl="0" algn="l" defTabSz="933450">
            <a:lnSpc>
              <a:spcPct val="90000"/>
            </a:lnSpc>
            <a:spcBef>
              <a:spcPct val="0"/>
            </a:spcBef>
            <a:spcAft>
              <a:spcPct val="35000"/>
            </a:spcAft>
          </a:pPr>
          <a:r>
            <a:rPr lang="es-ES" sz="2100" kern="1200" dirty="0"/>
            <a:t>2 años de evolución y adherencia al </a:t>
          </a:r>
          <a:r>
            <a:rPr lang="es-ES" sz="2100" kern="1200" dirty="0" err="1"/>
            <a:t>tto</a:t>
          </a:r>
          <a:r>
            <a:rPr lang="es-ES" sz="2100" kern="1200" dirty="0"/>
            <a:t>.</a:t>
          </a:r>
        </a:p>
      </dsp:txBody>
      <dsp:txXfrm>
        <a:off x="637143" y="2156946"/>
        <a:ext cx="9194772" cy="431541"/>
      </dsp:txXfrm>
    </dsp:sp>
    <dsp:sp modelId="{C03E90E6-6008-3943-98EB-2B9AE2E6E403}">
      <dsp:nvSpPr>
        <dsp:cNvPr id="0" name=""/>
        <dsp:cNvSpPr/>
      </dsp:nvSpPr>
      <dsp:spPr>
        <a:xfrm>
          <a:off x="367430" y="2103003"/>
          <a:ext cx="539426" cy="539426"/>
        </a:xfrm>
        <a:prstGeom prst="ellipse">
          <a:avLst/>
        </a:prstGeom>
        <a:solidFill>
          <a:schemeClr val="lt1">
            <a:hueOff val="0"/>
            <a:satOff val="0"/>
            <a:lumOff val="0"/>
            <a:alphaOff val="0"/>
          </a:schemeClr>
        </a:solidFill>
        <a:ln w="12700" cap="flat" cmpd="sng" algn="ctr">
          <a:solidFill>
            <a:schemeClr val="accent2">
              <a:hueOff val="1430842"/>
              <a:satOff val="-32646"/>
              <a:lumOff val="12059"/>
              <a:alphaOff val="0"/>
            </a:schemeClr>
          </a:solidFill>
          <a:prstDash val="solid"/>
        </a:ln>
        <a:effectLst/>
      </dsp:spPr>
      <dsp:style>
        <a:lnRef idx="2">
          <a:scrgbClr r="0" g="0" b="0"/>
        </a:lnRef>
        <a:fillRef idx="1">
          <a:scrgbClr r="0" g="0" b="0"/>
        </a:fillRef>
        <a:effectRef idx="0">
          <a:scrgbClr r="0" g="0" b="0"/>
        </a:effectRef>
        <a:fontRef idx="minor"/>
      </dsp:style>
    </dsp:sp>
    <dsp:sp modelId="{42442A40-E5BB-8E49-AE5A-A7B43C88F89B}">
      <dsp:nvSpPr>
        <dsp:cNvPr id="0" name=""/>
        <dsp:cNvSpPr/>
      </dsp:nvSpPr>
      <dsp:spPr>
        <a:xfrm>
          <a:off x="327914" y="2804051"/>
          <a:ext cx="9504002" cy="431541"/>
        </a:xfrm>
        <a:prstGeom prst="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536" tIns="53340" rIns="53340" bIns="53340" numCol="1" spcCol="1270" anchor="ctr" anchorCtr="0">
          <a:noAutofit/>
        </a:bodyPr>
        <a:lstStyle/>
        <a:p>
          <a:pPr lvl="0" algn="l" defTabSz="933450">
            <a:lnSpc>
              <a:spcPct val="90000"/>
            </a:lnSpc>
            <a:spcBef>
              <a:spcPct val="0"/>
            </a:spcBef>
            <a:spcAft>
              <a:spcPct val="35000"/>
            </a:spcAft>
          </a:pPr>
          <a:r>
            <a:rPr lang="es-ES" sz="2100" kern="1200" dirty="0" err="1"/>
            <a:t>Dx</a:t>
          </a:r>
          <a:r>
            <a:rPr lang="es-ES" sz="2100" kern="1200" dirty="0"/>
            <a:t> diferencial? junta de psiquiátrica para aclarar </a:t>
          </a:r>
          <a:r>
            <a:rPr lang="es-ES" sz="2100" kern="1200" dirty="0" err="1"/>
            <a:t>Dx</a:t>
          </a:r>
          <a:r>
            <a:rPr lang="es-ES" sz="2100" kern="1200" dirty="0"/>
            <a:t> DSM IV-V CIE 10.</a:t>
          </a:r>
        </a:p>
      </dsp:txBody>
      <dsp:txXfrm>
        <a:off x="327914" y="2804051"/>
        <a:ext cx="9504002" cy="431541"/>
      </dsp:txXfrm>
    </dsp:sp>
    <dsp:sp modelId="{475887E2-553C-5245-BAAD-339E298AAFA2}">
      <dsp:nvSpPr>
        <dsp:cNvPr id="0" name=""/>
        <dsp:cNvSpPr/>
      </dsp:nvSpPr>
      <dsp:spPr>
        <a:xfrm>
          <a:off x="58200" y="2750108"/>
          <a:ext cx="539426" cy="539426"/>
        </a:xfrm>
        <a:prstGeom prst="ellipse">
          <a:avLst/>
        </a:prstGeom>
        <a:solidFill>
          <a:schemeClr val="lt1">
            <a:hueOff val="0"/>
            <a:satOff val="0"/>
            <a:lumOff val="0"/>
            <a:alphaOff val="0"/>
          </a:schemeClr>
        </a:solidFill>
        <a:ln w="12700" cap="flat" cmpd="sng" algn="ctr">
          <a:solidFill>
            <a:schemeClr val="accent2">
              <a:hueOff val="1907789"/>
              <a:satOff val="-43528"/>
              <a:lumOff val="1607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5E141-CC71-1D4F-837E-881F33219B7B}">
      <dsp:nvSpPr>
        <dsp:cNvPr id="0" name=""/>
        <dsp:cNvSpPr/>
      </dsp:nvSpPr>
      <dsp:spPr>
        <a:xfrm>
          <a:off x="0" y="0"/>
          <a:ext cx="11043139" cy="2084261"/>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ES" sz="1900" kern="1200" dirty="0">
              <a:solidFill>
                <a:schemeClr val="tx1"/>
              </a:solidFill>
            </a:rPr>
            <a:t>Verificar que la(s) patología(s) se encuentre(n) en la tabla de enfermedades ocupacionales vigente (</a:t>
          </a:r>
          <a:r>
            <a:rPr lang="es-ES" sz="1900" b="1" kern="1200" dirty="0">
              <a:solidFill>
                <a:schemeClr val="tx1"/>
              </a:solidFill>
            </a:rPr>
            <a:t>1477 / 2014</a:t>
          </a:r>
          <a:r>
            <a:rPr lang="es-ES" sz="1900" kern="1200" dirty="0">
              <a:solidFill>
                <a:schemeClr val="tx1"/>
              </a:solidFill>
            </a:rPr>
            <a:t>)a la fecha de la calificación. </a:t>
          </a:r>
          <a:endParaRPr lang="es-CO" sz="1900" kern="1200" dirty="0">
            <a:solidFill>
              <a:schemeClr val="tx1"/>
            </a:solidFill>
          </a:endParaRPr>
        </a:p>
      </dsp:txBody>
      <dsp:txXfrm>
        <a:off x="2417053" y="0"/>
        <a:ext cx="8626085" cy="2084261"/>
      </dsp:txXfrm>
    </dsp:sp>
    <dsp:sp modelId="{1967CC19-B732-904A-B6D2-3E6421320002}">
      <dsp:nvSpPr>
        <dsp:cNvPr id="0" name=""/>
        <dsp:cNvSpPr/>
      </dsp:nvSpPr>
      <dsp:spPr>
        <a:xfrm>
          <a:off x="208426" y="208426"/>
          <a:ext cx="2208627" cy="1667409"/>
        </a:xfrm>
        <a:prstGeom prst="roundRect">
          <a:avLst>
            <a:gd name="adj" fmla="val 10000"/>
          </a:avLst>
        </a:prstGeom>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EC2763-EAAB-FB41-9FC8-D02A2A73927A}">
      <dsp:nvSpPr>
        <dsp:cNvPr id="0" name=""/>
        <dsp:cNvSpPr/>
      </dsp:nvSpPr>
      <dsp:spPr>
        <a:xfrm>
          <a:off x="0" y="2292687"/>
          <a:ext cx="11043139" cy="2084261"/>
        </a:xfrm>
        <a:prstGeom prst="roundRect">
          <a:avLst>
            <a:gd name="adj" fmla="val 10000"/>
          </a:avLst>
        </a:prstGeom>
        <a:solidFill>
          <a:schemeClr val="accent1">
            <a:shade val="80000"/>
            <a:hueOff val="-531349"/>
            <a:satOff val="-25335"/>
            <a:lumOff val="323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 sz="1900" kern="1200">
              <a:solidFill>
                <a:schemeClr val="tx1"/>
              </a:solidFill>
            </a:rPr>
            <a:t>No esta en el listado:</a:t>
          </a:r>
          <a:endParaRPr lang="es-CO" sz="1900" kern="1200">
            <a:solidFill>
              <a:schemeClr val="tx1"/>
            </a:solidFill>
          </a:endParaRPr>
        </a:p>
        <a:p>
          <a:pPr marL="114300" lvl="1" indent="-114300" algn="l" defTabSz="666750">
            <a:lnSpc>
              <a:spcPct val="90000"/>
            </a:lnSpc>
            <a:spcBef>
              <a:spcPct val="0"/>
            </a:spcBef>
            <a:spcAft>
              <a:spcPct val="15000"/>
            </a:spcAft>
            <a:buChar char="••"/>
          </a:pPr>
          <a:r>
            <a:rPr lang="es-CO" sz="1500" kern="1200" dirty="0">
              <a:solidFill>
                <a:schemeClr val="tx1"/>
              </a:solidFill>
            </a:rPr>
            <a:t>Describir y analizar, a la luz del conocimiento cientí­fico y la evidencia, la relación de causalidad entre la patología en estudio y el estrés, soportándose para ello en estudios epidemiológicos sobre el tema, a ­n de documentar los diferentes criterios de causalidad. </a:t>
          </a:r>
        </a:p>
        <a:p>
          <a:pPr marL="114300" lvl="1" indent="-114300" algn="l" defTabSz="666750">
            <a:lnSpc>
              <a:spcPct val="90000"/>
            </a:lnSpc>
            <a:spcBef>
              <a:spcPct val="0"/>
            </a:spcBef>
            <a:spcAft>
              <a:spcPct val="15000"/>
            </a:spcAft>
            <a:buFont typeface="Calibri" panose="020F0502020204030204" pitchFamily="34" charset="0"/>
            <a:buChar char="••"/>
          </a:pPr>
          <a:r>
            <a:rPr lang="es-CO" sz="1500" kern="1200" dirty="0">
              <a:solidFill>
                <a:schemeClr val="tx1"/>
              </a:solidFill>
            </a:rPr>
            <a:t>Describir la patogenia y la participación del estrés en la misma. </a:t>
          </a:r>
        </a:p>
        <a:p>
          <a:pPr marL="114300" lvl="1" indent="-114300" algn="l" defTabSz="666750">
            <a:lnSpc>
              <a:spcPct val="90000"/>
            </a:lnSpc>
            <a:spcBef>
              <a:spcPct val="0"/>
            </a:spcBef>
            <a:spcAft>
              <a:spcPct val="15000"/>
            </a:spcAft>
            <a:buFont typeface="Calibri" panose="020F0502020204030204" pitchFamily="34" charset="0"/>
            <a:buChar char="••"/>
          </a:pPr>
          <a:r>
            <a:rPr lang="es-CO" sz="1500" kern="1200" dirty="0">
              <a:solidFill>
                <a:schemeClr val="tx1"/>
              </a:solidFill>
            </a:rPr>
            <a:t>Describir los factores de riesgo psicosociales (laborales y extralaborales) estadísticamente asociados a la patología, que se documenten en estudios descriptivos y analíticos con el más alto grado de evidencia.</a:t>
          </a:r>
        </a:p>
      </dsp:txBody>
      <dsp:txXfrm>
        <a:off x="2417053" y="2292687"/>
        <a:ext cx="8626085" cy="2084261"/>
      </dsp:txXfrm>
    </dsp:sp>
    <dsp:sp modelId="{75A7B35A-D8FD-2F41-8CD7-9D6DCD0A5A4F}">
      <dsp:nvSpPr>
        <dsp:cNvPr id="0" name=""/>
        <dsp:cNvSpPr/>
      </dsp:nvSpPr>
      <dsp:spPr>
        <a:xfrm>
          <a:off x="208426" y="2501113"/>
          <a:ext cx="2208627" cy="1667409"/>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34A1E-685B-774C-AEDA-10CD7EF64372}">
      <dsp:nvSpPr>
        <dsp:cNvPr id="0" name=""/>
        <dsp:cNvSpPr/>
      </dsp:nvSpPr>
      <dsp:spPr>
        <a:xfrm rot="10800000">
          <a:off x="1682338" y="0"/>
          <a:ext cx="5641594" cy="10453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0967" tIns="80010" rIns="149352" bIns="80010" numCol="1" spcCol="1270" anchor="ctr" anchorCtr="0">
          <a:noAutofit/>
        </a:bodyPr>
        <a:lstStyle/>
        <a:p>
          <a:pPr lvl="0" algn="ctr" defTabSz="933450">
            <a:lnSpc>
              <a:spcPct val="90000"/>
            </a:lnSpc>
            <a:spcBef>
              <a:spcPct val="0"/>
            </a:spcBef>
            <a:spcAft>
              <a:spcPct val="35000"/>
            </a:spcAft>
          </a:pPr>
          <a:r>
            <a:rPr lang="es-CO" sz="2100" kern="1200" dirty="0"/>
            <a:t>Responsable : Médico Especialista en Seguridad y Salud en el Trabajo con Licencia Vigente.</a:t>
          </a:r>
        </a:p>
      </dsp:txBody>
      <dsp:txXfrm rot="10800000">
        <a:off x="1943674" y="0"/>
        <a:ext cx="5380258" cy="1045343"/>
      </dsp:txXfrm>
    </dsp:sp>
    <dsp:sp modelId="{DDE5EA45-6E01-6945-BF33-A78E51E6DA96}">
      <dsp:nvSpPr>
        <dsp:cNvPr id="0" name=""/>
        <dsp:cNvSpPr/>
      </dsp:nvSpPr>
      <dsp:spPr>
        <a:xfrm>
          <a:off x="1159667" y="0"/>
          <a:ext cx="1045343" cy="1045343"/>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4A8CE-7BB9-8B42-B5B6-A51B8942584B}">
      <dsp:nvSpPr>
        <dsp:cNvPr id="0" name=""/>
        <dsp:cNvSpPr/>
      </dsp:nvSpPr>
      <dsp:spPr>
        <a:xfrm rot="10800000">
          <a:off x="1663509" y="0"/>
          <a:ext cx="5359643" cy="12540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021" tIns="76200" rIns="142240" bIns="76200" numCol="1" spcCol="1270" anchor="ctr" anchorCtr="0">
          <a:noAutofit/>
        </a:bodyPr>
        <a:lstStyle/>
        <a:p>
          <a:pPr lvl="0" algn="ctr" defTabSz="889000">
            <a:lnSpc>
              <a:spcPct val="90000"/>
            </a:lnSpc>
            <a:spcBef>
              <a:spcPct val="0"/>
            </a:spcBef>
            <a:spcAft>
              <a:spcPct val="35000"/>
            </a:spcAft>
          </a:pPr>
          <a:r>
            <a:rPr lang="es-CO" sz="2000" kern="1200"/>
            <a:t>Responsable : Psicólogo Especialista en Seguridad y Salud en el Trabajo Salud con Licencia vigente.</a:t>
          </a:r>
        </a:p>
      </dsp:txBody>
      <dsp:txXfrm rot="10800000">
        <a:off x="1977032" y="0"/>
        <a:ext cx="5046120" cy="1254094"/>
      </dsp:txXfrm>
    </dsp:sp>
    <dsp:sp modelId="{9CD53AA4-CA3D-6E4C-9DFC-E23596A29D8B}">
      <dsp:nvSpPr>
        <dsp:cNvPr id="0" name=""/>
        <dsp:cNvSpPr/>
      </dsp:nvSpPr>
      <dsp:spPr>
        <a:xfrm>
          <a:off x="1036462" y="0"/>
          <a:ext cx="1254094" cy="1254094"/>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D07EC-D64E-4942-B0F0-B4003B872CC7}">
      <dsp:nvSpPr>
        <dsp:cNvPr id="0" name=""/>
        <dsp:cNvSpPr/>
      </dsp:nvSpPr>
      <dsp:spPr>
        <a:xfrm>
          <a:off x="2348365" y="1071"/>
          <a:ext cx="1774475" cy="70979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a:lnSpc>
              <a:spcPct val="90000"/>
            </a:lnSpc>
            <a:spcBef>
              <a:spcPct val="0"/>
            </a:spcBef>
            <a:spcAft>
              <a:spcPct val="35000"/>
            </a:spcAft>
          </a:pPr>
          <a:r>
            <a:rPr lang="es-ES" sz="4800" kern="1200" dirty="0"/>
            <a:t>A</a:t>
          </a:r>
          <a:endParaRPr lang="es-CO" sz="4800" kern="1200" dirty="0"/>
        </a:p>
      </dsp:txBody>
      <dsp:txXfrm>
        <a:off x="2703260" y="1071"/>
        <a:ext cx="1064685" cy="709790"/>
      </dsp:txXfrm>
    </dsp:sp>
    <dsp:sp modelId="{E064043B-F363-4F40-ACAD-3AE8352692D2}">
      <dsp:nvSpPr>
        <dsp:cNvPr id="0" name=""/>
        <dsp:cNvSpPr/>
      </dsp:nvSpPr>
      <dsp:spPr>
        <a:xfrm>
          <a:off x="3892159" y="61403"/>
          <a:ext cx="5426011" cy="589125"/>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S" sz="2000" kern="1200" dirty="0"/>
            <a:t>el trabajador, </a:t>
          </a:r>
          <a:endParaRPr lang="es-CO" sz="2000" kern="1200" dirty="0"/>
        </a:p>
      </dsp:txBody>
      <dsp:txXfrm>
        <a:off x="4186722" y="61403"/>
        <a:ext cx="4836886" cy="589125"/>
      </dsp:txXfrm>
    </dsp:sp>
    <dsp:sp modelId="{5C7A9C75-2857-1B47-8567-59333692FAD0}">
      <dsp:nvSpPr>
        <dsp:cNvPr id="0" name=""/>
        <dsp:cNvSpPr/>
      </dsp:nvSpPr>
      <dsp:spPr>
        <a:xfrm>
          <a:off x="2348365" y="810231"/>
          <a:ext cx="1774475" cy="70979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a:lnSpc>
              <a:spcPct val="90000"/>
            </a:lnSpc>
            <a:spcBef>
              <a:spcPct val="0"/>
            </a:spcBef>
            <a:spcAft>
              <a:spcPct val="35000"/>
            </a:spcAft>
          </a:pPr>
          <a:r>
            <a:rPr lang="es-ES" sz="4800" kern="1200" dirty="0"/>
            <a:t>B</a:t>
          </a:r>
          <a:endParaRPr lang="es-CO" sz="4800" kern="1200" dirty="0"/>
        </a:p>
      </dsp:txBody>
      <dsp:txXfrm>
        <a:off x="2703260" y="810231"/>
        <a:ext cx="1064685" cy="709790"/>
      </dsp:txXfrm>
    </dsp:sp>
    <dsp:sp modelId="{808E3DE0-4930-154F-B680-23051C51F0B6}">
      <dsp:nvSpPr>
        <dsp:cNvPr id="0" name=""/>
        <dsp:cNvSpPr/>
      </dsp:nvSpPr>
      <dsp:spPr>
        <a:xfrm>
          <a:off x="3892159" y="870564"/>
          <a:ext cx="5426011" cy="589125"/>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S" sz="2000" kern="1200" dirty="0"/>
            <a:t>el jefe del trabajador, </a:t>
          </a:r>
          <a:endParaRPr lang="es-CO" sz="2000" kern="1200" dirty="0"/>
        </a:p>
      </dsp:txBody>
      <dsp:txXfrm>
        <a:off x="4186722" y="870564"/>
        <a:ext cx="4836886" cy="589125"/>
      </dsp:txXfrm>
    </dsp:sp>
    <dsp:sp modelId="{F34B70ED-4F4F-2548-9266-19BCF807BCAA}">
      <dsp:nvSpPr>
        <dsp:cNvPr id="0" name=""/>
        <dsp:cNvSpPr/>
      </dsp:nvSpPr>
      <dsp:spPr>
        <a:xfrm>
          <a:off x="2348365" y="1619392"/>
          <a:ext cx="1774475" cy="709790"/>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a:lnSpc>
              <a:spcPct val="90000"/>
            </a:lnSpc>
            <a:spcBef>
              <a:spcPct val="0"/>
            </a:spcBef>
            <a:spcAft>
              <a:spcPct val="35000"/>
            </a:spcAft>
          </a:pPr>
          <a:r>
            <a:rPr lang="es-ES" sz="4800" kern="1200" dirty="0"/>
            <a:t>C</a:t>
          </a:r>
          <a:endParaRPr lang="es-CO" sz="4800" kern="1200" dirty="0"/>
        </a:p>
      </dsp:txBody>
      <dsp:txXfrm>
        <a:off x="2703260" y="1619392"/>
        <a:ext cx="1064685" cy="709790"/>
      </dsp:txXfrm>
    </dsp:sp>
    <dsp:sp modelId="{A7E9148D-AC1D-5943-A7BB-439DD1F99836}">
      <dsp:nvSpPr>
        <dsp:cNvPr id="0" name=""/>
        <dsp:cNvSpPr/>
      </dsp:nvSpPr>
      <dsp:spPr>
        <a:xfrm>
          <a:off x="3892159" y="1679725"/>
          <a:ext cx="5426011" cy="589125"/>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S" sz="2000" kern="1200" dirty="0"/>
            <a:t>los subordinados, los </a:t>
          </a:r>
          <a:r>
            <a:rPr lang="es-ES" sz="2000" kern="1200" dirty="0" err="1"/>
            <a:t>compañeros</a:t>
          </a:r>
          <a:r>
            <a:rPr lang="es-ES" sz="2000" kern="1200" dirty="0"/>
            <a:t>, </a:t>
          </a:r>
          <a:endParaRPr lang="es-CO" sz="2000" kern="1200" dirty="0"/>
        </a:p>
      </dsp:txBody>
      <dsp:txXfrm>
        <a:off x="4186722" y="1679725"/>
        <a:ext cx="4836886" cy="589125"/>
      </dsp:txXfrm>
    </dsp:sp>
    <dsp:sp modelId="{90450B7C-55C5-0B42-8729-BAD6EBB43DA7}">
      <dsp:nvSpPr>
        <dsp:cNvPr id="0" name=""/>
        <dsp:cNvSpPr/>
      </dsp:nvSpPr>
      <dsp:spPr>
        <a:xfrm>
          <a:off x="2348365" y="2428553"/>
          <a:ext cx="1774475" cy="709790"/>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a:lnSpc>
              <a:spcPct val="90000"/>
            </a:lnSpc>
            <a:spcBef>
              <a:spcPct val="0"/>
            </a:spcBef>
            <a:spcAft>
              <a:spcPct val="35000"/>
            </a:spcAft>
          </a:pPr>
          <a:r>
            <a:rPr lang="es-ES" sz="4800" kern="1200" dirty="0"/>
            <a:t>D</a:t>
          </a:r>
          <a:endParaRPr lang="es-CO" sz="4800" kern="1200" dirty="0"/>
        </a:p>
      </dsp:txBody>
      <dsp:txXfrm>
        <a:off x="2703260" y="2428553"/>
        <a:ext cx="1064685" cy="709790"/>
      </dsp:txXfrm>
    </dsp:sp>
    <dsp:sp modelId="{0FBA5AB1-9484-C442-A43A-9D5DE38618AC}">
      <dsp:nvSpPr>
        <dsp:cNvPr id="0" name=""/>
        <dsp:cNvSpPr/>
      </dsp:nvSpPr>
      <dsp:spPr>
        <a:xfrm>
          <a:off x="3892159" y="2488885"/>
          <a:ext cx="5426011" cy="58912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S" sz="2000" kern="1200" dirty="0"/>
            <a:t>SVE de factores psicosociales, </a:t>
          </a:r>
          <a:endParaRPr lang="es-CO" sz="2000" kern="1200" dirty="0"/>
        </a:p>
      </dsp:txBody>
      <dsp:txXfrm>
        <a:off x="4186722" y="2488885"/>
        <a:ext cx="4836886" cy="589125"/>
      </dsp:txXfrm>
    </dsp:sp>
    <dsp:sp modelId="{150716CB-FD59-FB4D-9740-DB7EEC23BF4E}">
      <dsp:nvSpPr>
        <dsp:cNvPr id="0" name=""/>
        <dsp:cNvSpPr/>
      </dsp:nvSpPr>
      <dsp:spPr>
        <a:xfrm>
          <a:off x="2348365" y="3237714"/>
          <a:ext cx="1774475" cy="709790"/>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a:lnSpc>
              <a:spcPct val="90000"/>
            </a:lnSpc>
            <a:spcBef>
              <a:spcPct val="0"/>
            </a:spcBef>
            <a:spcAft>
              <a:spcPct val="35000"/>
            </a:spcAft>
          </a:pPr>
          <a:r>
            <a:rPr lang="es-ES" sz="4800" kern="1200" dirty="0"/>
            <a:t>E</a:t>
          </a:r>
          <a:endParaRPr lang="es-CO" sz="4800" kern="1200" dirty="0"/>
        </a:p>
      </dsp:txBody>
      <dsp:txXfrm>
        <a:off x="2703260" y="3237714"/>
        <a:ext cx="1064685" cy="709790"/>
      </dsp:txXfrm>
    </dsp:sp>
    <dsp:sp modelId="{D88B0FB6-6FCC-2C42-8E31-48F24B8FC2E1}">
      <dsp:nvSpPr>
        <dsp:cNvPr id="0" name=""/>
        <dsp:cNvSpPr/>
      </dsp:nvSpPr>
      <dsp:spPr>
        <a:xfrm>
          <a:off x="3892159" y="3298046"/>
          <a:ext cx="5426011" cy="589125"/>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S" sz="2000" kern="1200" dirty="0"/>
            <a:t>las valoraciones de riesgo psicosocial previas </a:t>
          </a:r>
          <a:endParaRPr lang="es-CO" sz="2000" kern="1200" dirty="0"/>
        </a:p>
      </dsp:txBody>
      <dsp:txXfrm>
        <a:off x="4186722" y="3298046"/>
        <a:ext cx="4836886" cy="589125"/>
      </dsp:txXfrm>
    </dsp:sp>
    <dsp:sp modelId="{F0102423-8ADE-F44B-AFAD-6CE8DABF7B88}">
      <dsp:nvSpPr>
        <dsp:cNvPr id="0" name=""/>
        <dsp:cNvSpPr/>
      </dsp:nvSpPr>
      <dsp:spPr>
        <a:xfrm>
          <a:off x="2348365" y="4046875"/>
          <a:ext cx="1774475" cy="70979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a:lnSpc>
              <a:spcPct val="90000"/>
            </a:lnSpc>
            <a:spcBef>
              <a:spcPct val="0"/>
            </a:spcBef>
            <a:spcAft>
              <a:spcPct val="35000"/>
            </a:spcAft>
          </a:pPr>
          <a:r>
            <a:rPr lang="es-ES" sz="4800" kern="1200" dirty="0"/>
            <a:t>D</a:t>
          </a:r>
          <a:endParaRPr lang="es-CO" sz="4800" kern="1200" dirty="0"/>
        </a:p>
      </dsp:txBody>
      <dsp:txXfrm>
        <a:off x="2703260" y="4046875"/>
        <a:ext cx="1064685" cy="709790"/>
      </dsp:txXfrm>
    </dsp:sp>
    <dsp:sp modelId="{C2704BD2-1903-6441-816C-78FB538F64A6}">
      <dsp:nvSpPr>
        <dsp:cNvPr id="0" name=""/>
        <dsp:cNvSpPr/>
      </dsp:nvSpPr>
      <dsp:spPr>
        <a:xfrm>
          <a:off x="3892159" y="4107207"/>
          <a:ext cx="5426011" cy="589125"/>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S" sz="1400" kern="1200" dirty="0"/>
            <a:t>otros registros: AT, ausentismo, morbilidad, horas extras, procesos disciplinarios, </a:t>
          </a:r>
          <a:r>
            <a:rPr lang="es-ES" sz="1400" kern="1200" dirty="0" err="1"/>
            <a:t>producción</a:t>
          </a:r>
          <a:r>
            <a:rPr lang="es-ES" sz="1400" kern="1200" dirty="0"/>
            <a:t>, HC, MATRIZ DE R/P. </a:t>
          </a:r>
          <a:endParaRPr lang="es-CO" sz="1400" kern="1200" dirty="0"/>
        </a:p>
      </dsp:txBody>
      <dsp:txXfrm>
        <a:off x="4186722" y="4107207"/>
        <a:ext cx="4836886" cy="5891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65379-118A-F249-B022-2DFAA1DCB2CA}">
      <dsp:nvSpPr>
        <dsp:cNvPr id="0" name=""/>
        <dsp:cNvSpPr/>
      </dsp:nvSpPr>
      <dsp:spPr>
        <a:xfrm>
          <a:off x="0" y="60839"/>
          <a:ext cx="11340790" cy="17193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CO" sz="2500" kern="1200" dirty="0"/>
            <a:t>f) Promover el uso de las tecnologías de la comunicación, inteligencia artificial y realidad virtual.</a:t>
          </a:r>
        </a:p>
      </dsp:txBody>
      <dsp:txXfrm>
        <a:off x="83932" y="144771"/>
        <a:ext cx="11172926" cy="1551487"/>
      </dsp:txXfrm>
    </dsp:sp>
    <dsp:sp modelId="{8C57FC32-F9E1-3D4A-9FB9-60A957C4E03D}">
      <dsp:nvSpPr>
        <dsp:cNvPr id="0" name=""/>
        <dsp:cNvSpPr/>
      </dsp:nvSpPr>
      <dsp:spPr>
        <a:xfrm>
          <a:off x="0" y="1852191"/>
          <a:ext cx="11340790" cy="17193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CO" sz="2500" kern="1200"/>
            <a:t>g) Suministrar y adaptar oportunamente los productos de apoyo (dispositivos médicos), equipos, instrumentos, tecnologías, ayudas ópticas y auditivas, prótesis y órtesis requeridas (funcionamiento e independencia del trabajador).</a:t>
          </a:r>
          <a:endParaRPr lang="es-CO" sz="2500" kern="1200" dirty="0"/>
        </a:p>
      </dsp:txBody>
      <dsp:txXfrm>
        <a:off x="83932" y="1936123"/>
        <a:ext cx="11172926" cy="1551487"/>
      </dsp:txXfrm>
    </dsp:sp>
    <dsp:sp modelId="{D05F5FE4-25DC-1649-82CC-ACC831611C89}">
      <dsp:nvSpPr>
        <dsp:cNvPr id="0" name=""/>
        <dsp:cNvSpPr/>
      </dsp:nvSpPr>
      <dsp:spPr>
        <a:xfrm>
          <a:off x="0" y="3643542"/>
          <a:ext cx="11340790" cy="17193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CO" sz="2500" kern="1200" dirty="0"/>
            <a:t>h) Realizar el seguimiento al cumplimiento del proceso de reincorporación por parte del empleador y el trabajador, barreras completas notificar a la DT del Min Trabajo.</a:t>
          </a:r>
        </a:p>
      </dsp:txBody>
      <dsp:txXfrm>
        <a:off x="83932" y="3727474"/>
        <a:ext cx="11172926" cy="1551487"/>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3F23B-1055-49B8-BC14-7E1A099D20C7}">
      <dsp:nvSpPr>
        <dsp:cNvPr id="0" name=""/>
        <dsp:cNvSpPr/>
      </dsp:nvSpPr>
      <dsp:spPr>
        <a:xfrm>
          <a:off x="2576" y="598504"/>
          <a:ext cx="3769952" cy="37340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s-CO" sz="2400" kern="1200" dirty="0"/>
            <a:t>Aspectos </a:t>
          </a:r>
          <a:r>
            <a:rPr lang="es-CO" sz="2400" kern="1200" dirty="0" err="1"/>
            <a:t>Intralaborales</a:t>
          </a:r>
          <a:endParaRPr lang="es-CO" sz="2400" kern="1200" dirty="0"/>
        </a:p>
      </dsp:txBody>
      <dsp:txXfrm>
        <a:off x="13513" y="609441"/>
        <a:ext cx="3748078" cy="351526"/>
      </dsp:txXfrm>
    </dsp:sp>
    <dsp:sp modelId="{E906E0CA-1EE0-4E16-8D3E-E54E5B4B77BC}">
      <dsp:nvSpPr>
        <dsp:cNvPr id="0" name=""/>
        <dsp:cNvSpPr/>
      </dsp:nvSpPr>
      <dsp:spPr>
        <a:xfrm>
          <a:off x="379571" y="971905"/>
          <a:ext cx="376995" cy="280050"/>
        </a:xfrm>
        <a:custGeom>
          <a:avLst/>
          <a:gdLst/>
          <a:ahLst/>
          <a:cxnLst/>
          <a:rect l="0" t="0" r="0" b="0"/>
          <a:pathLst>
            <a:path>
              <a:moveTo>
                <a:pt x="0" y="0"/>
              </a:moveTo>
              <a:lnTo>
                <a:pt x="0" y="280050"/>
              </a:lnTo>
              <a:lnTo>
                <a:pt x="376995" y="28005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12BF9-B65B-4197-948A-CE526E707DD5}">
      <dsp:nvSpPr>
        <dsp:cNvPr id="0" name=""/>
        <dsp:cNvSpPr/>
      </dsp:nvSpPr>
      <dsp:spPr>
        <a:xfrm>
          <a:off x="756566" y="1065255"/>
          <a:ext cx="5721576" cy="373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a) Gestión organizacional:</a:t>
          </a:r>
        </a:p>
      </dsp:txBody>
      <dsp:txXfrm>
        <a:off x="767503" y="1076192"/>
        <a:ext cx="5699702" cy="351526"/>
      </dsp:txXfrm>
    </dsp:sp>
    <dsp:sp modelId="{BD405AC4-73C5-4B04-A7E5-FD59397D4DEB}">
      <dsp:nvSpPr>
        <dsp:cNvPr id="0" name=""/>
        <dsp:cNvSpPr/>
      </dsp:nvSpPr>
      <dsp:spPr>
        <a:xfrm>
          <a:off x="379571" y="971905"/>
          <a:ext cx="376995" cy="746801"/>
        </a:xfrm>
        <a:custGeom>
          <a:avLst/>
          <a:gdLst/>
          <a:ahLst/>
          <a:cxnLst/>
          <a:rect l="0" t="0" r="0" b="0"/>
          <a:pathLst>
            <a:path>
              <a:moveTo>
                <a:pt x="0" y="0"/>
              </a:moveTo>
              <a:lnTo>
                <a:pt x="0" y="746801"/>
              </a:lnTo>
              <a:lnTo>
                <a:pt x="376995" y="74680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6750F6-4F41-466B-84D9-8E17C66E8B97}">
      <dsp:nvSpPr>
        <dsp:cNvPr id="0" name=""/>
        <dsp:cNvSpPr/>
      </dsp:nvSpPr>
      <dsp:spPr>
        <a:xfrm>
          <a:off x="756566" y="1532006"/>
          <a:ext cx="5721576" cy="373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b) Características de la organización del trabajo</a:t>
          </a:r>
        </a:p>
      </dsp:txBody>
      <dsp:txXfrm>
        <a:off x="767503" y="1542943"/>
        <a:ext cx="5699702" cy="351526"/>
      </dsp:txXfrm>
    </dsp:sp>
    <dsp:sp modelId="{EC16E3A1-9A18-47F7-9C5F-36C4D7394145}">
      <dsp:nvSpPr>
        <dsp:cNvPr id="0" name=""/>
        <dsp:cNvSpPr/>
      </dsp:nvSpPr>
      <dsp:spPr>
        <a:xfrm>
          <a:off x="379571" y="971905"/>
          <a:ext cx="376995" cy="1213552"/>
        </a:xfrm>
        <a:custGeom>
          <a:avLst/>
          <a:gdLst/>
          <a:ahLst/>
          <a:cxnLst/>
          <a:rect l="0" t="0" r="0" b="0"/>
          <a:pathLst>
            <a:path>
              <a:moveTo>
                <a:pt x="0" y="0"/>
              </a:moveTo>
              <a:lnTo>
                <a:pt x="0" y="1213552"/>
              </a:lnTo>
              <a:lnTo>
                <a:pt x="376995" y="121355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AA3A8E-50BF-476A-A0F6-B8EC219BB37C}">
      <dsp:nvSpPr>
        <dsp:cNvPr id="0" name=""/>
        <dsp:cNvSpPr/>
      </dsp:nvSpPr>
      <dsp:spPr>
        <a:xfrm>
          <a:off x="756566" y="1998758"/>
          <a:ext cx="5721576" cy="373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c) Características del grupo social de trabajo</a:t>
          </a:r>
        </a:p>
      </dsp:txBody>
      <dsp:txXfrm>
        <a:off x="767503" y="2009695"/>
        <a:ext cx="5699702" cy="351526"/>
      </dsp:txXfrm>
    </dsp:sp>
    <dsp:sp modelId="{EACE7B2E-AF1F-49E2-BAC8-1F46E624DB47}">
      <dsp:nvSpPr>
        <dsp:cNvPr id="0" name=""/>
        <dsp:cNvSpPr/>
      </dsp:nvSpPr>
      <dsp:spPr>
        <a:xfrm>
          <a:off x="379571" y="971905"/>
          <a:ext cx="376995" cy="1680303"/>
        </a:xfrm>
        <a:custGeom>
          <a:avLst/>
          <a:gdLst/>
          <a:ahLst/>
          <a:cxnLst/>
          <a:rect l="0" t="0" r="0" b="0"/>
          <a:pathLst>
            <a:path>
              <a:moveTo>
                <a:pt x="0" y="0"/>
              </a:moveTo>
              <a:lnTo>
                <a:pt x="0" y="1680303"/>
              </a:lnTo>
              <a:lnTo>
                <a:pt x="376995" y="168030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4D1AA3-5BE7-4844-87DC-955BEEEA574B}">
      <dsp:nvSpPr>
        <dsp:cNvPr id="0" name=""/>
        <dsp:cNvSpPr/>
      </dsp:nvSpPr>
      <dsp:spPr>
        <a:xfrm>
          <a:off x="756566" y="2465509"/>
          <a:ext cx="5721576" cy="373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d) Condiciones de la tarea</a:t>
          </a:r>
        </a:p>
      </dsp:txBody>
      <dsp:txXfrm>
        <a:off x="767503" y="2476446"/>
        <a:ext cx="5699702" cy="351526"/>
      </dsp:txXfrm>
    </dsp:sp>
    <dsp:sp modelId="{DC8E19C8-9391-4A4D-8D6F-9FA02AEE7F7A}">
      <dsp:nvSpPr>
        <dsp:cNvPr id="0" name=""/>
        <dsp:cNvSpPr/>
      </dsp:nvSpPr>
      <dsp:spPr>
        <a:xfrm>
          <a:off x="379571" y="971905"/>
          <a:ext cx="376995" cy="2147054"/>
        </a:xfrm>
        <a:custGeom>
          <a:avLst/>
          <a:gdLst/>
          <a:ahLst/>
          <a:cxnLst/>
          <a:rect l="0" t="0" r="0" b="0"/>
          <a:pathLst>
            <a:path>
              <a:moveTo>
                <a:pt x="0" y="0"/>
              </a:moveTo>
              <a:lnTo>
                <a:pt x="0" y="2147054"/>
              </a:lnTo>
              <a:lnTo>
                <a:pt x="376995" y="214705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65DDCC-A67E-4DC6-85F1-02B55D9D8348}">
      <dsp:nvSpPr>
        <dsp:cNvPr id="0" name=""/>
        <dsp:cNvSpPr/>
      </dsp:nvSpPr>
      <dsp:spPr>
        <a:xfrm>
          <a:off x="756566" y="2932260"/>
          <a:ext cx="5721576" cy="373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e) Carga física</a:t>
          </a:r>
        </a:p>
      </dsp:txBody>
      <dsp:txXfrm>
        <a:off x="767503" y="2943197"/>
        <a:ext cx="5699702" cy="351526"/>
      </dsp:txXfrm>
    </dsp:sp>
    <dsp:sp modelId="{7640C703-6896-41FF-AFBA-F540D8E3FF45}">
      <dsp:nvSpPr>
        <dsp:cNvPr id="0" name=""/>
        <dsp:cNvSpPr/>
      </dsp:nvSpPr>
      <dsp:spPr>
        <a:xfrm>
          <a:off x="379571" y="971905"/>
          <a:ext cx="376995" cy="2613806"/>
        </a:xfrm>
        <a:custGeom>
          <a:avLst/>
          <a:gdLst/>
          <a:ahLst/>
          <a:cxnLst/>
          <a:rect l="0" t="0" r="0" b="0"/>
          <a:pathLst>
            <a:path>
              <a:moveTo>
                <a:pt x="0" y="0"/>
              </a:moveTo>
              <a:lnTo>
                <a:pt x="0" y="2613806"/>
              </a:lnTo>
              <a:lnTo>
                <a:pt x="376995" y="2613806"/>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784A4B-0CAE-4362-B046-E520BB7D346C}">
      <dsp:nvSpPr>
        <dsp:cNvPr id="0" name=""/>
        <dsp:cNvSpPr/>
      </dsp:nvSpPr>
      <dsp:spPr>
        <a:xfrm>
          <a:off x="756566" y="3399011"/>
          <a:ext cx="5721576" cy="373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f) Condiciones del medioambiente de trabajo</a:t>
          </a:r>
        </a:p>
      </dsp:txBody>
      <dsp:txXfrm>
        <a:off x="767503" y="3409948"/>
        <a:ext cx="5699702" cy="351526"/>
      </dsp:txXfrm>
    </dsp:sp>
    <dsp:sp modelId="{9C0FE5B3-D641-4EAA-AD9A-B14B02CA534D}">
      <dsp:nvSpPr>
        <dsp:cNvPr id="0" name=""/>
        <dsp:cNvSpPr/>
      </dsp:nvSpPr>
      <dsp:spPr>
        <a:xfrm>
          <a:off x="379571" y="971905"/>
          <a:ext cx="376995" cy="3080557"/>
        </a:xfrm>
        <a:custGeom>
          <a:avLst/>
          <a:gdLst/>
          <a:ahLst/>
          <a:cxnLst/>
          <a:rect l="0" t="0" r="0" b="0"/>
          <a:pathLst>
            <a:path>
              <a:moveTo>
                <a:pt x="0" y="0"/>
              </a:moveTo>
              <a:lnTo>
                <a:pt x="0" y="3080557"/>
              </a:lnTo>
              <a:lnTo>
                <a:pt x="376995" y="308055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8EBA78-6BC1-400F-9809-0E26A42C07F9}">
      <dsp:nvSpPr>
        <dsp:cNvPr id="0" name=""/>
        <dsp:cNvSpPr/>
      </dsp:nvSpPr>
      <dsp:spPr>
        <a:xfrm>
          <a:off x="756566" y="3865762"/>
          <a:ext cx="5721576" cy="373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a:t>g) Interfase persona–tarea</a:t>
          </a:r>
          <a:endParaRPr lang="es-CO" sz="1800" kern="1200" dirty="0"/>
        </a:p>
      </dsp:txBody>
      <dsp:txXfrm>
        <a:off x="767503" y="3876699"/>
        <a:ext cx="5699702" cy="351526"/>
      </dsp:txXfrm>
    </dsp:sp>
    <dsp:sp modelId="{3C7BD5F6-FC48-419F-8FD7-A24CECB036A7}">
      <dsp:nvSpPr>
        <dsp:cNvPr id="0" name=""/>
        <dsp:cNvSpPr/>
      </dsp:nvSpPr>
      <dsp:spPr>
        <a:xfrm>
          <a:off x="379571" y="971905"/>
          <a:ext cx="376995" cy="3547308"/>
        </a:xfrm>
        <a:custGeom>
          <a:avLst/>
          <a:gdLst/>
          <a:ahLst/>
          <a:cxnLst/>
          <a:rect l="0" t="0" r="0" b="0"/>
          <a:pathLst>
            <a:path>
              <a:moveTo>
                <a:pt x="0" y="0"/>
              </a:moveTo>
              <a:lnTo>
                <a:pt x="0" y="3547308"/>
              </a:lnTo>
              <a:lnTo>
                <a:pt x="376995" y="354730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C56488-BC94-4381-BB8F-56D75451964B}">
      <dsp:nvSpPr>
        <dsp:cNvPr id="0" name=""/>
        <dsp:cNvSpPr/>
      </dsp:nvSpPr>
      <dsp:spPr>
        <a:xfrm>
          <a:off x="756566" y="4332513"/>
          <a:ext cx="5721576" cy="373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h) Jornada de trabajo</a:t>
          </a:r>
        </a:p>
      </dsp:txBody>
      <dsp:txXfrm>
        <a:off x="767503" y="4343450"/>
        <a:ext cx="5699702" cy="351526"/>
      </dsp:txXfrm>
    </dsp:sp>
    <dsp:sp modelId="{9A89599B-5F01-4E20-B65A-0657422999E9}">
      <dsp:nvSpPr>
        <dsp:cNvPr id="0" name=""/>
        <dsp:cNvSpPr/>
      </dsp:nvSpPr>
      <dsp:spPr>
        <a:xfrm>
          <a:off x="379571" y="971905"/>
          <a:ext cx="376995" cy="4081191"/>
        </a:xfrm>
        <a:custGeom>
          <a:avLst/>
          <a:gdLst/>
          <a:ahLst/>
          <a:cxnLst/>
          <a:rect l="0" t="0" r="0" b="0"/>
          <a:pathLst>
            <a:path>
              <a:moveTo>
                <a:pt x="0" y="0"/>
              </a:moveTo>
              <a:lnTo>
                <a:pt x="0" y="4081191"/>
              </a:lnTo>
              <a:lnTo>
                <a:pt x="376995" y="408119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F8A4AC-84A4-4657-93BE-CBD8DFB40432}">
      <dsp:nvSpPr>
        <dsp:cNvPr id="0" name=""/>
        <dsp:cNvSpPr/>
      </dsp:nvSpPr>
      <dsp:spPr>
        <a:xfrm>
          <a:off x="756566" y="4799264"/>
          <a:ext cx="5721576" cy="5076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j) Beneficios recibidos (programas de bienestar): Programas de vivienda, educación, recreación, deporte, </a:t>
          </a:r>
          <a:r>
            <a:rPr lang="es-CO" sz="1800" kern="1200" dirty="0" err="1"/>
            <a:t>etc</a:t>
          </a:r>
          <a:endParaRPr lang="es-CO" sz="1800" kern="1200" dirty="0"/>
        </a:p>
      </dsp:txBody>
      <dsp:txXfrm>
        <a:off x="771435" y="4814133"/>
        <a:ext cx="5691838" cy="477926"/>
      </dsp:txXfrm>
    </dsp:sp>
    <dsp:sp modelId="{01BB8B64-7BFF-443B-851F-C0CC211ACB21}">
      <dsp:nvSpPr>
        <dsp:cNvPr id="0" name=""/>
        <dsp:cNvSpPr/>
      </dsp:nvSpPr>
      <dsp:spPr>
        <a:xfrm>
          <a:off x="379571" y="971905"/>
          <a:ext cx="376995" cy="4705345"/>
        </a:xfrm>
        <a:custGeom>
          <a:avLst/>
          <a:gdLst/>
          <a:ahLst/>
          <a:cxnLst/>
          <a:rect l="0" t="0" r="0" b="0"/>
          <a:pathLst>
            <a:path>
              <a:moveTo>
                <a:pt x="0" y="0"/>
              </a:moveTo>
              <a:lnTo>
                <a:pt x="0" y="4705345"/>
              </a:lnTo>
              <a:lnTo>
                <a:pt x="376995" y="470534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58C875-4F13-4C2C-9376-6236B9D35198}">
      <dsp:nvSpPr>
        <dsp:cNvPr id="0" name=""/>
        <dsp:cNvSpPr/>
      </dsp:nvSpPr>
      <dsp:spPr>
        <a:xfrm>
          <a:off x="756566" y="5400279"/>
          <a:ext cx="5721576" cy="5539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k) Programas de capacitación y formación permanente de los trabajadores</a:t>
          </a:r>
        </a:p>
      </dsp:txBody>
      <dsp:txXfrm>
        <a:off x="772790" y="5416503"/>
        <a:ext cx="5689128" cy="521495"/>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63C68-BF7A-4909-9431-0CEB621F6072}">
      <dsp:nvSpPr>
        <dsp:cNvPr id="0" name=""/>
        <dsp:cNvSpPr/>
      </dsp:nvSpPr>
      <dsp:spPr>
        <a:xfrm rot="21300000">
          <a:off x="18849" y="2341948"/>
          <a:ext cx="4858844" cy="644695"/>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3536B8-7371-406E-96A4-04725FFCB7F9}">
      <dsp:nvSpPr>
        <dsp:cNvPr id="0" name=""/>
        <dsp:cNvSpPr/>
      </dsp:nvSpPr>
      <dsp:spPr>
        <a:xfrm>
          <a:off x="587585" y="266429"/>
          <a:ext cx="1468963" cy="2131436"/>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508E40-1989-4F13-B50C-79478AD31600}">
      <dsp:nvSpPr>
        <dsp:cNvPr id="0" name=""/>
        <dsp:cNvSpPr/>
      </dsp:nvSpPr>
      <dsp:spPr>
        <a:xfrm>
          <a:off x="2595168" y="0"/>
          <a:ext cx="1566894" cy="2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CO" sz="1500" b="1" kern="1200" dirty="0"/>
            <a:t>Factores de riesgo psicosociales: </a:t>
          </a:r>
          <a:endParaRPr lang="es-CO" sz="1500" kern="1200" dirty="0"/>
        </a:p>
        <a:p>
          <a:pPr lvl="0" algn="ctr" defTabSz="666750">
            <a:lnSpc>
              <a:spcPct val="90000"/>
            </a:lnSpc>
            <a:spcBef>
              <a:spcPct val="0"/>
            </a:spcBef>
            <a:spcAft>
              <a:spcPct val="35000"/>
            </a:spcAft>
          </a:pPr>
          <a:r>
            <a:rPr lang="es-CO" sz="1500" kern="1200" dirty="0"/>
            <a:t>Condiciones efectos negativos en la salud de los trabajadores o en el trabajo.</a:t>
          </a:r>
        </a:p>
      </dsp:txBody>
      <dsp:txXfrm>
        <a:off x="2595168" y="0"/>
        <a:ext cx="1566894" cy="2238008"/>
      </dsp:txXfrm>
    </dsp:sp>
    <dsp:sp modelId="{10AD3C2B-B3FA-4DA8-9F33-C0704DE9E1B5}">
      <dsp:nvSpPr>
        <dsp:cNvPr id="0" name=""/>
        <dsp:cNvSpPr/>
      </dsp:nvSpPr>
      <dsp:spPr>
        <a:xfrm>
          <a:off x="2839995" y="2930725"/>
          <a:ext cx="1468963" cy="2131436"/>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6089F-8F24-4C81-B18B-81783A9C685E}">
      <dsp:nvSpPr>
        <dsp:cNvPr id="0" name=""/>
        <dsp:cNvSpPr/>
      </dsp:nvSpPr>
      <dsp:spPr>
        <a:xfrm>
          <a:off x="734481" y="3090583"/>
          <a:ext cx="1566894" cy="2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CO" sz="1500" b="1" kern="1200" dirty="0"/>
            <a:t>Factor protector psicosocial: </a:t>
          </a:r>
          <a:endParaRPr lang="es-CO" sz="1500" kern="1200" dirty="0"/>
        </a:p>
        <a:p>
          <a:pPr lvl="0" algn="ctr" defTabSz="666750">
            <a:lnSpc>
              <a:spcPct val="90000"/>
            </a:lnSpc>
            <a:spcBef>
              <a:spcPct val="0"/>
            </a:spcBef>
            <a:spcAft>
              <a:spcPct val="35000"/>
            </a:spcAft>
          </a:pPr>
          <a:r>
            <a:rPr lang="es-CO" sz="1500" kern="1200" dirty="0"/>
            <a:t>Condiciones de trabajo que promueven la salud y el bienestar del trabajador.</a:t>
          </a:r>
        </a:p>
      </dsp:txBody>
      <dsp:txXfrm>
        <a:off x="734481" y="3090583"/>
        <a:ext cx="1566894" cy="2238008"/>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3F23B-1055-49B8-BC14-7E1A099D20C7}">
      <dsp:nvSpPr>
        <dsp:cNvPr id="0" name=""/>
        <dsp:cNvSpPr/>
      </dsp:nvSpPr>
      <dsp:spPr>
        <a:xfrm>
          <a:off x="493" y="566802"/>
          <a:ext cx="6036563" cy="433603"/>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s-CO" sz="2400" kern="1200" dirty="0">
              <a:solidFill>
                <a:schemeClr val="tx2"/>
              </a:solidFill>
            </a:rPr>
            <a:t>Factores Psicosociales </a:t>
          </a:r>
          <a:r>
            <a:rPr lang="es-CO" sz="2400" kern="1200" dirty="0" err="1">
              <a:solidFill>
                <a:schemeClr val="tx2"/>
              </a:solidFill>
            </a:rPr>
            <a:t>Extralaborales</a:t>
          </a:r>
          <a:endParaRPr lang="es-CO" sz="2400" kern="1200" dirty="0">
            <a:solidFill>
              <a:schemeClr val="tx2"/>
            </a:solidFill>
          </a:endParaRPr>
        </a:p>
      </dsp:txBody>
      <dsp:txXfrm>
        <a:off x="13193" y="579502"/>
        <a:ext cx="6011163" cy="408203"/>
      </dsp:txXfrm>
    </dsp:sp>
    <dsp:sp modelId="{E906E0CA-1EE0-4E16-8D3E-E54E5B4B77BC}">
      <dsp:nvSpPr>
        <dsp:cNvPr id="0" name=""/>
        <dsp:cNvSpPr/>
      </dsp:nvSpPr>
      <dsp:spPr>
        <a:xfrm>
          <a:off x="604149" y="1000406"/>
          <a:ext cx="603656" cy="487945"/>
        </a:xfrm>
        <a:custGeom>
          <a:avLst/>
          <a:gdLst/>
          <a:ahLst/>
          <a:cxnLst/>
          <a:rect l="0" t="0" r="0" b="0"/>
          <a:pathLst>
            <a:path>
              <a:moveTo>
                <a:pt x="0" y="0"/>
              </a:moveTo>
              <a:lnTo>
                <a:pt x="0" y="487945"/>
              </a:lnTo>
              <a:lnTo>
                <a:pt x="603656" y="48794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12BF9-B65B-4197-948A-CE526E707DD5}">
      <dsp:nvSpPr>
        <dsp:cNvPr id="0" name=""/>
        <dsp:cNvSpPr/>
      </dsp:nvSpPr>
      <dsp:spPr>
        <a:xfrm>
          <a:off x="1207806" y="1108807"/>
          <a:ext cx="5056396" cy="7590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a) Utilización del tiempo libre</a:t>
          </a:r>
        </a:p>
      </dsp:txBody>
      <dsp:txXfrm>
        <a:off x="1230039" y="1131040"/>
        <a:ext cx="5011930" cy="714622"/>
      </dsp:txXfrm>
    </dsp:sp>
    <dsp:sp modelId="{BD405AC4-73C5-4B04-A7E5-FD59397D4DEB}">
      <dsp:nvSpPr>
        <dsp:cNvPr id="0" name=""/>
        <dsp:cNvSpPr/>
      </dsp:nvSpPr>
      <dsp:spPr>
        <a:xfrm>
          <a:off x="604149" y="1000406"/>
          <a:ext cx="596302" cy="1363287"/>
        </a:xfrm>
        <a:custGeom>
          <a:avLst/>
          <a:gdLst/>
          <a:ahLst/>
          <a:cxnLst/>
          <a:rect l="0" t="0" r="0" b="0"/>
          <a:pathLst>
            <a:path>
              <a:moveTo>
                <a:pt x="0" y="0"/>
              </a:moveTo>
              <a:lnTo>
                <a:pt x="0" y="1363287"/>
              </a:lnTo>
              <a:lnTo>
                <a:pt x="596302" y="136328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6750F6-4F41-466B-84D9-8E17C66E8B97}">
      <dsp:nvSpPr>
        <dsp:cNvPr id="0" name=""/>
        <dsp:cNvSpPr/>
      </dsp:nvSpPr>
      <dsp:spPr>
        <a:xfrm>
          <a:off x="1200452" y="1984149"/>
          <a:ext cx="5056396" cy="7590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b) Tiempo de desplazamiento y medio de transporte utilizado para ir de la casa al trabajo y viceversa.</a:t>
          </a:r>
        </a:p>
      </dsp:txBody>
      <dsp:txXfrm>
        <a:off x="1222685" y="2006382"/>
        <a:ext cx="5011930" cy="714622"/>
      </dsp:txXfrm>
    </dsp:sp>
    <dsp:sp modelId="{EC16E3A1-9A18-47F7-9C5F-36C4D7394145}">
      <dsp:nvSpPr>
        <dsp:cNvPr id="0" name=""/>
        <dsp:cNvSpPr/>
      </dsp:nvSpPr>
      <dsp:spPr>
        <a:xfrm>
          <a:off x="604149" y="1000406"/>
          <a:ext cx="603656" cy="2222924"/>
        </a:xfrm>
        <a:custGeom>
          <a:avLst/>
          <a:gdLst/>
          <a:ahLst/>
          <a:cxnLst/>
          <a:rect l="0" t="0" r="0" b="0"/>
          <a:pathLst>
            <a:path>
              <a:moveTo>
                <a:pt x="0" y="0"/>
              </a:moveTo>
              <a:lnTo>
                <a:pt x="0" y="2222924"/>
              </a:lnTo>
              <a:lnTo>
                <a:pt x="603656" y="222292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AA3A8E-50BF-476A-A0F6-B8EC219BB37C}">
      <dsp:nvSpPr>
        <dsp:cNvPr id="0" name=""/>
        <dsp:cNvSpPr/>
      </dsp:nvSpPr>
      <dsp:spPr>
        <a:xfrm>
          <a:off x="1207806" y="2843786"/>
          <a:ext cx="5056396" cy="7590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c) Pertenencia a redes de apoyo social: familia, grupos sociales, comunitarios o de salud.</a:t>
          </a:r>
        </a:p>
      </dsp:txBody>
      <dsp:txXfrm>
        <a:off x="1230039" y="2866019"/>
        <a:ext cx="5011930" cy="714622"/>
      </dsp:txXfrm>
    </dsp:sp>
    <dsp:sp modelId="{EACE7B2E-AF1F-49E2-BAC8-1F46E624DB47}">
      <dsp:nvSpPr>
        <dsp:cNvPr id="0" name=""/>
        <dsp:cNvSpPr/>
      </dsp:nvSpPr>
      <dsp:spPr>
        <a:xfrm>
          <a:off x="604149" y="1000406"/>
          <a:ext cx="603656" cy="3090413"/>
        </a:xfrm>
        <a:custGeom>
          <a:avLst/>
          <a:gdLst/>
          <a:ahLst/>
          <a:cxnLst/>
          <a:rect l="0" t="0" r="0" b="0"/>
          <a:pathLst>
            <a:path>
              <a:moveTo>
                <a:pt x="0" y="0"/>
              </a:moveTo>
              <a:lnTo>
                <a:pt x="0" y="3090413"/>
              </a:lnTo>
              <a:lnTo>
                <a:pt x="603656" y="309041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4D1AA3-5BE7-4844-87DC-955BEEEA574B}">
      <dsp:nvSpPr>
        <dsp:cNvPr id="0" name=""/>
        <dsp:cNvSpPr/>
      </dsp:nvSpPr>
      <dsp:spPr>
        <a:xfrm>
          <a:off x="1207806" y="3711275"/>
          <a:ext cx="5056396" cy="7590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d) Características de la vivienda: estrato, propia o alquilada, acceso a vías y servicios públicos</a:t>
          </a:r>
        </a:p>
      </dsp:txBody>
      <dsp:txXfrm>
        <a:off x="1230039" y="3733508"/>
        <a:ext cx="5011930" cy="714622"/>
      </dsp:txXfrm>
    </dsp:sp>
    <dsp:sp modelId="{DC8E19C8-9391-4A4D-8D6F-9FA02AEE7F7A}">
      <dsp:nvSpPr>
        <dsp:cNvPr id="0" name=""/>
        <dsp:cNvSpPr/>
      </dsp:nvSpPr>
      <dsp:spPr>
        <a:xfrm>
          <a:off x="604149" y="1000406"/>
          <a:ext cx="603656" cy="3957903"/>
        </a:xfrm>
        <a:custGeom>
          <a:avLst/>
          <a:gdLst/>
          <a:ahLst/>
          <a:cxnLst/>
          <a:rect l="0" t="0" r="0" b="0"/>
          <a:pathLst>
            <a:path>
              <a:moveTo>
                <a:pt x="0" y="0"/>
              </a:moveTo>
              <a:lnTo>
                <a:pt x="0" y="3957903"/>
              </a:lnTo>
              <a:lnTo>
                <a:pt x="603656" y="395790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65DDCC-A67E-4DC6-85F1-02B55D9D8348}">
      <dsp:nvSpPr>
        <dsp:cNvPr id="0" name=""/>
        <dsp:cNvSpPr/>
      </dsp:nvSpPr>
      <dsp:spPr>
        <a:xfrm>
          <a:off x="1207806" y="4578765"/>
          <a:ext cx="5056396" cy="7590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e) Acceso a servicios de salud.</a:t>
          </a:r>
        </a:p>
      </dsp:txBody>
      <dsp:txXfrm>
        <a:off x="1230039" y="4600998"/>
        <a:ext cx="5011930" cy="714622"/>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3F23B-1055-49B8-BC14-7E1A099D20C7}">
      <dsp:nvSpPr>
        <dsp:cNvPr id="0" name=""/>
        <dsp:cNvSpPr/>
      </dsp:nvSpPr>
      <dsp:spPr>
        <a:xfrm>
          <a:off x="840" y="786233"/>
          <a:ext cx="3365108" cy="439853"/>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s-CO" sz="2400" kern="1200" dirty="0"/>
            <a:t>Condiciones Individuales</a:t>
          </a:r>
        </a:p>
      </dsp:txBody>
      <dsp:txXfrm>
        <a:off x="13723" y="799116"/>
        <a:ext cx="3339342" cy="414087"/>
      </dsp:txXfrm>
    </dsp:sp>
    <dsp:sp modelId="{E906E0CA-1EE0-4E16-8D3E-E54E5B4B77BC}">
      <dsp:nvSpPr>
        <dsp:cNvPr id="0" name=""/>
        <dsp:cNvSpPr/>
      </dsp:nvSpPr>
      <dsp:spPr>
        <a:xfrm>
          <a:off x="337351" y="1226087"/>
          <a:ext cx="336510" cy="727706"/>
        </a:xfrm>
        <a:custGeom>
          <a:avLst/>
          <a:gdLst/>
          <a:ahLst/>
          <a:cxnLst/>
          <a:rect l="0" t="0" r="0" b="0"/>
          <a:pathLst>
            <a:path>
              <a:moveTo>
                <a:pt x="0" y="0"/>
              </a:moveTo>
              <a:lnTo>
                <a:pt x="0" y="727706"/>
              </a:lnTo>
              <a:lnTo>
                <a:pt x="336510" y="727706"/>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12BF9-B65B-4197-948A-CE526E707DD5}">
      <dsp:nvSpPr>
        <dsp:cNvPr id="0" name=""/>
        <dsp:cNvSpPr/>
      </dsp:nvSpPr>
      <dsp:spPr>
        <a:xfrm>
          <a:off x="673862" y="1336050"/>
          <a:ext cx="5806017" cy="12354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a) Información sociodemográfica actualizada (anual) : sexo, edad, escolaridad, convivencia en pareja, número de personas a cargo, ocupación, área de trabajo, cargo, tiempo de antigüedad en el cargo.</a:t>
          </a:r>
        </a:p>
      </dsp:txBody>
      <dsp:txXfrm>
        <a:off x="710048" y="1372236"/>
        <a:ext cx="5733645" cy="1163115"/>
      </dsp:txXfrm>
    </dsp:sp>
    <dsp:sp modelId="{BD405AC4-73C5-4B04-A7E5-FD59397D4DEB}">
      <dsp:nvSpPr>
        <dsp:cNvPr id="0" name=""/>
        <dsp:cNvSpPr/>
      </dsp:nvSpPr>
      <dsp:spPr>
        <a:xfrm>
          <a:off x="337351" y="1226087"/>
          <a:ext cx="336510" cy="2073157"/>
        </a:xfrm>
        <a:custGeom>
          <a:avLst/>
          <a:gdLst/>
          <a:ahLst/>
          <a:cxnLst/>
          <a:rect l="0" t="0" r="0" b="0"/>
          <a:pathLst>
            <a:path>
              <a:moveTo>
                <a:pt x="0" y="0"/>
              </a:moveTo>
              <a:lnTo>
                <a:pt x="0" y="2073157"/>
              </a:lnTo>
              <a:lnTo>
                <a:pt x="336510" y="207315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6750F6-4F41-466B-84D9-8E17C66E8B97}">
      <dsp:nvSpPr>
        <dsp:cNvPr id="0" name=""/>
        <dsp:cNvSpPr/>
      </dsp:nvSpPr>
      <dsp:spPr>
        <a:xfrm>
          <a:off x="673862" y="2681500"/>
          <a:ext cx="5806017" cy="12354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b) Características de personalidad y estilos de afrontamiento</a:t>
          </a:r>
        </a:p>
      </dsp:txBody>
      <dsp:txXfrm>
        <a:off x="710048" y="2717686"/>
        <a:ext cx="5733645" cy="1163115"/>
      </dsp:txXfrm>
    </dsp:sp>
    <dsp:sp modelId="{EC16E3A1-9A18-47F7-9C5F-36C4D7394145}">
      <dsp:nvSpPr>
        <dsp:cNvPr id="0" name=""/>
        <dsp:cNvSpPr/>
      </dsp:nvSpPr>
      <dsp:spPr>
        <a:xfrm>
          <a:off x="337351" y="1226087"/>
          <a:ext cx="336510" cy="3418607"/>
        </a:xfrm>
        <a:custGeom>
          <a:avLst/>
          <a:gdLst/>
          <a:ahLst/>
          <a:cxnLst/>
          <a:rect l="0" t="0" r="0" b="0"/>
          <a:pathLst>
            <a:path>
              <a:moveTo>
                <a:pt x="0" y="0"/>
              </a:moveTo>
              <a:lnTo>
                <a:pt x="0" y="3418607"/>
              </a:lnTo>
              <a:lnTo>
                <a:pt x="336510" y="341860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AA3A8E-50BF-476A-A0F6-B8EC219BB37C}">
      <dsp:nvSpPr>
        <dsp:cNvPr id="0" name=""/>
        <dsp:cNvSpPr/>
      </dsp:nvSpPr>
      <dsp:spPr>
        <a:xfrm>
          <a:off x="673862" y="4026951"/>
          <a:ext cx="5806017" cy="12354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CO" sz="1800" kern="1200" dirty="0"/>
            <a:t>c) Condiciones de salud evaluadas con los</a:t>
          </a:r>
        </a:p>
      </dsp:txBody>
      <dsp:txXfrm>
        <a:off x="710048" y="4063137"/>
        <a:ext cx="5733645" cy="1163115"/>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94445-9412-D34B-942F-1FEB0C46C545}">
      <dsp:nvSpPr>
        <dsp:cNvPr id="0" name=""/>
        <dsp:cNvSpPr/>
      </dsp:nvSpPr>
      <dsp:spPr>
        <a:xfrm>
          <a:off x="0" y="245634"/>
          <a:ext cx="11078308"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S" sz="2100" b="1" kern="1200" dirty="0">
              <a:solidFill>
                <a:schemeClr val="tx1"/>
              </a:solidFill>
            </a:rPr>
            <a:t>Fuentes de </a:t>
          </a:r>
          <a:r>
            <a:rPr lang="es-ES" sz="2100" b="1" kern="1200" dirty="0" err="1">
              <a:solidFill>
                <a:schemeClr val="tx1"/>
              </a:solidFill>
            </a:rPr>
            <a:t>información</a:t>
          </a:r>
          <a:r>
            <a:rPr lang="es-ES" sz="2100" b="1" kern="1200" dirty="0">
              <a:solidFill>
                <a:schemeClr val="tx1"/>
              </a:solidFill>
            </a:rPr>
            <a:t>:</a:t>
          </a:r>
          <a:endParaRPr lang="es-CO" sz="2100" kern="1200" dirty="0">
            <a:solidFill>
              <a:schemeClr val="tx1"/>
            </a:solidFill>
          </a:endParaRPr>
        </a:p>
      </dsp:txBody>
      <dsp:txXfrm>
        <a:off x="23988" y="269622"/>
        <a:ext cx="11030332" cy="443423"/>
      </dsp:txXfrm>
    </dsp:sp>
    <dsp:sp modelId="{B0C254E2-A9A4-DE47-8530-538AD391DA39}">
      <dsp:nvSpPr>
        <dsp:cNvPr id="0" name=""/>
        <dsp:cNvSpPr/>
      </dsp:nvSpPr>
      <dsp:spPr>
        <a:xfrm>
          <a:off x="0" y="737034"/>
          <a:ext cx="11078308"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73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CO" sz="1600" kern="1200" dirty="0">
              <a:solidFill>
                <a:schemeClr val="tx1"/>
              </a:solidFill>
            </a:rPr>
            <a:t>El trabajador, el jefe del trabajador, los subordinados, los compañeros, la información del SVE de FR psicosociales, las valoraciones de FR psicosocial previas y otros registros de la empresa (accidentalidad, ausentismo, morbilidad, horas extras, procesos disciplinarios, producción), HC, matriz de identi­ficación de peligros, y evaluación y valoración de riesgos de la empresa.</a:t>
          </a:r>
        </a:p>
      </dsp:txBody>
      <dsp:txXfrm>
        <a:off x="0" y="737034"/>
        <a:ext cx="11078308" cy="912870"/>
      </dsp:txXfrm>
    </dsp:sp>
    <dsp:sp modelId="{3E8F298E-9D2C-C14B-B033-9F2368E2FFE5}">
      <dsp:nvSpPr>
        <dsp:cNvPr id="0" name=""/>
        <dsp:cNvSpPr/>
      </dsp:nvSpPr>
      <dsp:spPr>
        <a:xfrm>
          <a:off x="0" y="1649904"/>
          <a:ext cx="11078308"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S" sz="2100" b="1" kern="1200">
              <a:solidFill>
                <a:schemeClr val="tx1"/>
              </a:solidFill>
            </a:rPr>
            <a:t>Instrumentos de valoración </a:t>
          </a:r>
          <a:r>
            <a:rPr lang="es-ES" sz="2100" kern="1200">
              <a:solidFill>
                <a:schemeClr val="tx1"/>
              </a:solidFill>
            </a:rPr>
            <a:t>: </a:t>
          </a:r>
          <a:endParaRPr lang="es-CO" sz="2100" kern="1200">
            <a:solidFill>
              <a:schemeClr val="tx1"/>
            </a:solidFill>
          </a:endParaRPr>
        </a:p>
      </dsp:txBody>
      <dsp:txXfrm>
        <a:off x="23988" y="1673892"/>
        <a:ext cx="11030332" cy="443423"/>
      </dsp:txXfrm>
    </dsp:sp>
    <dsp:sp modelId="{DD19B15E-FB05-9D49-9D2B-0B78FE97D479}">
      <dsp:nvSpPr>
        <dsp:cNvPr id="0" name=""/>
        <dsp:cNvSpPr/>
      </dsp:nvSpPr>
      <dsp:spPr>
        <a:xfrm>
          <a:off x="0" y="2141304"/>
          <a:ext cx="11078308" cy="213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73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CO" sz="1600" b="1" kern="1200" dirty="0">
              <a:solidFill>
                <a:schemeClr val="tx1"/>
              </a:solidFill>
            </a:rPr>
            <a:t>Cuestionarios de valoración de factores psicosociales: </a:t>
          </a:r>
          <a:r>
            <a:rPr lang="es-CO" sz="1600" kern="1200" dirty="0">
              <a:solidFill>
                <a:schemeClr val="tx1"/>
              </a:solidFill>
            </a:rPr>
            <a:t>Intralaboral de la Batería de Instrumentos para la Evaluación de Factores de Riesgo Psicosocial . </a:t>
          </a:r>
        </a:p>
        <a:p>
          <a:pPr marL="171450" lvl="1" indent="-171450" algn="l" defTabSz="711200">
            <a:lnSpc>
              <a:spcPct val="90000"/>
            </a:lnSpc>
            <a:spcBef>
              <a:spcPct val="0"/>
            </a:spcBef>
            <a:spcAft>
              <a:spcPct val="20000"/>
            </a:spcAft>
            <a:buFont typeface="Calibri" panose="020F0502020204030204" pitchFamily="34" charset="0"/>
            <a:buChar char="••"/>
          </a:pPr>
          <a:r>
            <a:rPr lang="es-CO" sz="1600" b="1" kern="1200" dirty="0">
              <a:solidFill>
                <a:schemeClr val="tx1"/>
              </a:solidFill>
            </a:rPr>
            <a:t>Guías de análisis de condiciones de trabajo:</a:t>
          </a:r>
          <a:r>
            <a:rPr lang="es-CO" sz="1600" kern="1200" dirty="0">
              <a:solidFill>
                <a:schemeClr val="tx1"/>
              </a:solidFill>
            </a:rPr>
            <a:t> Guía de Entrevistas Semiestructuradas para la Evaluación de FR Psicosocial Intralaboral, Guía de Grupos Focales para la Evaluación de FR Psicosocial Intralaboral. </a:t>
          </a:r>
        </a:p>
        <a:p>
          <a:pPr marL="171450" lvl="1" indent="-171450" algn="l" defTabSz="711200">
            <a:lnSpc>
              <a:spcPct val="90000"/>
            </a:lnSpc>
            <a:spcBef>
              <a:spcPct val="0"/>
            </a:spcBef>
            <a:spcAft>
              <a:spcPct val="20000"/>
            </a:spcAft>
            <a:buFont typeface="Calibri" panose="020F0502020204030204" pitchFamily="34" charset="0"/>
            <a:buChar char="••"/>
          </a:pPr>
          <a:r>
            <a:rPr lang="es-CO" sz="1600" kern="1200" dirty="0">
              <a:solidFill>
                <a:schemeClr val="tx1"/>
              </a:solidFill>
            </a:rPr>
            <a:t>Consulta y análisis de información histórica de ausentismo, accidentalidad, morbilidad, horas extras, procesos disciplinarios, producción, que reflejen la situación del cargo que ocupa la persona del caso en estudio. </a:t>
          </a:r>
        </a:p>
        <a:p>
          <a:pPr marL="171450" lvl="1" indent="-171450" algn="l" defTabSz="711200">
            <a:lnSpc>
              <a:spcPct val="90000"/>
            </a:lnSpc>
            <a:spcBef>
              <a:spcPct val="0"/>
            </a:spcBef>
            <a:spcAft>
              <a:spcPct val="20000"/>
            </a:spcAft>
            <a:buFont typeface="Calibri" panose="020F0502020204030204" pitchFamily="34" charset="0"/>
            <a:buChar char="••"/>
          </a:pPr>
          <a:r>
            <a:rPr lang="es-CO" sz="1600" kern="1200" dirty="0">
              <a:solidFill>
                <a:schemeClr val="tx1"/>
              </a:solidFill>
            </a:rPr>
            <a:t>Información del proceso de selección del trabajador y de su historia laboral (evaluación del desempeño, procesos disciplinarios, entrenamiento, traslados, cambios de responsabilidades y de condiciones laborales y contractuales).</a:t>
          </a:r>
        </a:p>
      </dsp:txBody>
      <dsp:txXfrm>
        <a:off x="0" y="2141304"/>
        <a:ext cx="11078308" cy="2130030"/>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9BF91-F940-DB40-A4F4-5B1BBBB375DB}">
      <dsp:nvSpPr>
        <dsp:cNvPr id="0" name=""/>
        <dsp:cNvSpPr/>
      </dsp:nvSpPr>
      <dsp:spPr>
        <a:xfrm>
          <a:off x="0" y="53668"/>
          <a:ext cx="11245849"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ES" sz="2600" kern="1200">
              <a:solidFill>
                <a:schemeClr val="tx1"/>
              </a:solidFill>
            </a:rPr>
            <a:t>Variables de medición: </a:t>
          </a:r>
          <a:endParaRPr lang="es-CO" sz="2600" kern="1200">
            <a:solidFill>
              <a:schemeClr val="tx1"/>
            </a:solidFill>
          </a:endParaRPr>
        </a:p>
      </dsp:txBody>
      <dsp:txXfrm>
        <a:off x="29700" y="83368"/>
        <a:ext cx="11186449" cy="549000"/>
      </dsp:txXfrm>
    </dsp:sp>
    <dsp:sp modelId="{49E9B525-1953-DB47-AB6B-B5AE643517EF}">
      <dsp:nvSpPr>
        <dsp:cNvPr id="0" name=""/>
        <dsp:cNvSpPr/>
      </dsp:nvSpPr>
      <dsp:spPr>
        <a:xfrm>
          <a:off x="0" y="662068"/>
          <a:ext cx="11245849" cy="322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056" tIns="33020" rIns="184912" bIns="33020" numCol="1" spcCol="1270" anchor="t" anchorCtr="0">
          <a:noAutofit/>
        </a:bodyPr>
        <a:lstStyle/>
        <a:p>
          <a:pPr marL="228600" lvl="1" indent="-228600" algn="l" defTabSz="889000">
            <a:lnSpc>
              <a:spcPct val="90000"/>
            </a:lnSpc>
            <a:spcBef>
              <a:spcPct val="0"/>
            </a:spcBef>
            <a:spcAft>
              <a:spcPct val="20000"/>
            </a:spcAft>
            <a:buFont typeface="Wingdings" pitchFamily="2" charset="2"/>
            <a:buChar char="••"/>
          </a:pPr>
          <a:r>
            <a:rPr lang="es-CO" sz="2000" b="1" kern="1200" dirty="0">
              <a:solidFill>
                <a:schemeClr val="tx1"/>
              </a:solidFill>
            </a:rPr>
            <a:t>Demandas del trabajo: C</a:t>
          </a:r>
          <a:r>
            <a:rPr lang="es-CO" sz="2000" kern="1200" dirty="0">
              <a:solidFill>
                <a:schemeClr val="tx1"/>
              </a:solidFill>
            </a:rPr>
            <a:t>uantitativas, de carga mental, emocionales, exigencias de responsabilidad del cargo, D ambientales y de esfuerzo físico, D de la jornada de trabajo, consistencia del rol, Influencia del ambiente laboral sobre el extralaboral. </a:t>
          </a:r>
        </a:p>
        <a:p>
          <a:pPr marL="228600" lvl="1" indent="-228600" algn="l" defTabSz="889000">
            <a:lnSpc>
              <a:spcPct val="90000"/>
            </a:lnSpc>
            <a:spcBef>
              <a:spcPct val="0"/>
            </a:spcBef>
            <a:spcAft>
              <a:spcPct val="20000"/>
            </a:spcAft>
            <a:buFont typeface="Wingdings" pitchFamily="2" charset="2"/>
            <a:buChar char="••"/>
          </a:pPr>
          <a:r>
            <a:rPr lang="es-CO" sz="2000" b="1" kern="1200" dirty="0">
              <a:solidFill>
                <a:schemeClr val="tx1"/>
              </a:solidFill>
            </a:rPr>
            <a:t>Control sobre el trabajo: </a:t>
          </a:r>
          <a:r>
            <a:rPr lang="es-CO" sz="2000" kern="1200" dirty="0">
              <a:solidFill>
                <a:schemeClr val="tx1"/>
              </a:solidFill>
            </a:rPr>
            <a:t>Control y autonomía sobre el trabajo, oportunidades de desarrollo y uso de habilidades y destrezas, participación y manejo del cambio, claridad de rol, capacitación. </a:t>
          </a:r>
        </a:p>
        <a:p>
          <a:pPr marL="228600" lvl="1" indent="-228600" algn="l" defTabSz="889000">
            <a:lnSpc>
              <a:spcPct val="90000"/>
            </a:lnSpc>
            <a:spcBef>
              <a:spcPct val="0"/>
            </a:spcBef>
            <a:spcAft>
              <a:spcPct val="20000"/>
            </a:spcAft>
            <a:buFont typeface="Wingdings" pitchFamily="2" charset="2"/>
            <a:buChar char="••"/>
          </a:pPr>
          <a:r>
            <a:rPr lang="es-CO" sz="2000" b="1" kern="1200" dirty="0">
              <a:solidFill>
                <a:schemeClr val="tx1"/>
              </a:solidFill>
            </a:rPr>
            <a:t>Liderazgo y relaciones sociales en el trabajo</a:t>
          </a:r>
          <a:r>
            <a:rPr lang="es-CO" sz="2000" kern="1200" dirty="0">
              <a:solidFill>
                <a:schemeClr val="tx1"/>
              </a:solidFill>
            </a:rPr>
            <a:t>: Características del liderazgo, relaciones sociales en el trabajo, retroalimentación del desempeño, relación con los colaboradores (subordinados). </a:t>
          </a:r>
        </a:p>
        <a:p>
          <a:pPr marL="228600" lvl="1" indent="-228600" algn="l" defTabSz="889000">
            <a:lnSpc>
              <a:spcPct val="90000"/>
            </a:lnSpc>
            <a:spcBef>
              <a:spcPct val="0"/>
            </a:spcBef>
            <a:spcAft>
              <a:spcPct val="20000"/>
            </a:spcAft>
            <a:buFont typeface="Wingdings" pitchFamily="2" charset="2"/>
            <a:buChar char="••"/>
          </a:pPr>
          <a:r>
            <a:rPr lang="es-CO" sz="2000" b="1" kern="1200" dirty="0">
              <a:solidFill>
                <a:schemeClr val="tx1"/>
              </a:solidFill>
            </a:rPr>
            <a:t>Recompensa:</a:t>
          </a:r>
          <a:r>
            <a:rPr lang="es-CO" sz="2000" kern="1200" dirty="0">
              <a:solidFill>
                <a:schemeClr val="tx1"/>
              </a:solidFill>
            </a:rPr>
            <a:t> Reconocimiento y compensación, recompensas derivadas de la pertenencia a la organización y del trabajo que se realiza.</a:t>
          </a:r>
        </a:p>
      </dsp:txBody>
      <dsp:txXfrm>
        <a:off x="0" y="662068"/>
        <a:ext cx="11245849" cy="3229200"/>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94445-9412-D34B-942F-1FEB0C46C545}">
      <dsp:nvSpPr>
        <dsp:cNvPr id="0" name=""/>
        <dsp:cNvSpPr/>
      </dsp:nvSpPr>
      <dsp:spPr>
        <a:xfrm>
          <a:off x="0" y="88649"/>
          <a:ext cx="11078308"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3000" b="1" kern="1200" dirty="0">
              <a:solidFill>
                <a:schemeClr val="tx1"/>
              </a:solidFill>
            </a:rPr>
            <a:t>Fuentes de </a:t>
          </a:r>
          <a:r>
            <a:rPr lang="es-ES" sz="3000" b="1" kern="1200" dirty="0" err="1">
              <a:solidFill>
                <a:schemeClr val="tx1"/>
              </a:solidFill>
            </a:rPr>
            <a:t>información</a:t>
          </a:r>
          <a:r>
            <a:rPr lang="es-ES" sz="3000" b="1" kern="1200" dirty="0">
              <a:solidFill>
                <a:schemeClr val="tx1"/>
              </a:solidFill>
            </a:rPr>
            <a:t>:</a:t>
          </a:r>
          <a:endParaRPr lang="es-CO" sz="3000" kern="1200" dirty="0">
            <a:solidFill>
              <a:schemeClr val="tx1"/>
            </a:solidFill>
          </a:endParaRPr>
        </a:p>
      </dsp:txBody>
      <dsp:txXfrm>
        <a:off x="34269" y="122918"/>
        <a:ext cx="11009770" cy="633462"/>
      </dsp:txXfrm>
    </dsp:sp>
    <dsp:sp modelId="{B0C254E2-A9A4-DE47-8530-538AD391DA39}">
      <dsp:nvSpPr>
        <dsp:cNvPr id="0" name=""/>
        <dsp:cNvSpPr/>
      </dsp:nvSpPr>
      <dsp:spPr>
        <a:xfrm>
          <a:off x="0" y="790649"/>
          <a:ext cx="11078308" cy="1335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73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s-ES" sz="2300" kern="1200" dirty="0">
              <a:solidFill>
                <a:schemeClr val="tx1"/>
              </a:solidFill>
            </a:rPr>
            <a:t>El trabajador, la familia del trabajador, los profesionales de los servicios asistenciales de salud, la información del SVE de factores psicosociales, las valoraciones previas de F psicosociales y el departamento de Bienestar de la empresa </a:t>
          </a:r>
          <a:endParaRPr lang="es-CO" sz="2300" kern="1200" dirty="0">
            <a:solidFill>
              <a:schemeClr val="tx1"/>
            </a:solidFill>
          </a:endParaRPr>
        </a:p>
      </dsp:txBody>
      <dsp:txXfrm>
        <a:off x="0" y="790649"/>
        <a:ext cx="11078308" cy="1335150"/>
      </dsp:txXfrm>
    </dsp:sp>
    <dsp:sp modelId="{3E8F298E-9D2C-C14B-B033-9F2368E2FFE5}">
      <dsp:nvSpPr>
        <dsp:cNvPr id="0" name=""/>
        <dsp:cNvSpPr/>
      </dsp:nvSpPr>
      <dsp:spPr>
        <a:xfrm>
          <a:off x="0" y="2125800"/>
          <a:ext cx="11078308"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3000" b="1" kern="1200">
              <a:solidFill>
                <a:schemeClr val="tx1"/>
              </a:solidFill>
            </a:rPr>
            <a:t>Instrumentos de valoración </a:t>
          </a:r>
          <a:r>
            <a:rPr lang="es-ES" sz="3000" kern="1200">
              <a:solidFill>
                <a:schemeClr val="tx1"/>
              </a:solidFill>
            </a:rPr>
            <a:t>: </a:t>
          </a:r>
          <a:endParaRPr lang="es-CO" sz="3000" kern="1200">
            <a:solidFill>
              <a:schemeClr val="tx1"/>
            </a:solidFill>
          </a:endParaRPr>
        </a:p>
      </dsp:txBody>
      <dsp:txXfrm>
        <a:off x="34269" y="2160069"/>
        <a:ext cx="11009770" cy="633462"/>
      </dsp:txXfrm>
    </dsp:sp>
    <dsp:sp modelId="{DD19B15E-FB05-9D49-9D2B-0B78FE97D479}">
      <dsp:nvSpPr>
        <dsp:cNvPr id="0" name=""/>
        <dsp:cNvSpPr/>
      </dsp:nvSpPr>
      <dsp:spPr>
        <a:xfrm>
          <a:off x="0" y="2827800"/>
          <a:ext cx="11078308" cy="1769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73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s-ES" sz="2300" kern="1200">
              <a:solidFill>
                <a:schemeClr val="tx1"/>
              </a:solidFill>
            </a:rPr>
            <a:t>Cuestionarios de valoración de factores psicosociales o estresores extraocupacionales. </a:t>
          </a:r>
          <a:endParaRPr lang="es-CO" sz="2300" kern="1200">
            <a:solidFill>
              <a:schemeClr val="tx1"/>
            </a:solidFill>
          </a:endParaRPr>
        </a:p>
        <a:p>
          <a:pPr marL="228600" lvl="1" indent="-228600" algn="l" defTabSz="1022350">
            <a:lnSpc>
              <a:spcPct val="90000"/>
            </a:lnSpc>
            <a:spcBef>
              <a:spcPct val="0"/>
            </a:spcBef>
            <a:spcAft>
              <a:spcPct val="20000"/>
            </a:spcAft>
            <a:buChar char="••"/>
          </a:pPr>
          <a:r>
            <a:rPr lang="es-ES" sz="2300" kern="1200">
              <a:solidFill>
                <a:schemeClr val="tx1"/>
              </a:solidFill>
            </a:rPr>
            <a:t>Entrevista al trabajador, a miembros de la familia y visita domiciliaria. </a:t>
          </a:r>
          <a:endParaRPr lang="es-CO" sz="2300" kern="1200">
            <a:solidFill>
              <a:schemeClr val="tx1"/>
            </a:solidFill>
          </a:endParaRPr>
        </a:p>
        <a:p>
          <a:pPr marL="228600" lvl="1" indent="-228600" algn="l" defTabSz="1022350">
            <a:lnSpc>
              <a:spcPct val="90000"/>
            </a:lnSpc>
            <a:spcBef>
              <a:spcPct val="0"/>
            </a:spcBef>
            <a:spcAft>
              <a:spcPct val="20000"/>
            </a:spcAft>
            <a:buChar char="••"/>
          </a:pPr>
          <a:r>
            <a:rPr lang="es-ES" sz="2300" kern="1200">
              <a:solidFill>
                <a:schemeClr val="tx1"/>
              </a:solidFill>
            </a:rPr>
            <a:t>Consulta de datos en los servicios asistenciales de salud, en los servicios de SST y en el departamento de Bienestar de la empresa. </a:t>
          </a:r>
          <a:endParaRPr lang="es-CO" sz="2300" kern="1200">
            <a:solidFill>
              <a:schemeClr val="tx1"/>
            </a:solidFill>
          </a:endParaRPr>
        </a:p>
      </dsp:txBody>
      <dsp:txXfrm>
        <a:off x="0" y="2827800"/>
        <a:ext cx="11078308" cy="1769850"/>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9BF91-F940-DB40-A4F4-5B1BBBB375DB}">
      <dsp:nvSpPr>
        <dsp:cNvPr id="0" name=""/>
        <dsp:cNvSpPr/>
      </dsp:nvSpPr>
      <dsp:spPr>
        <a:xfrm>
          <a:off x="0" y="5294"/>
          <a:ext cx="11245849" cy="8189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s-ES" sz="3500" kern="1200">
              <a:solidFill>
                <a:schemeClr val="tx1"/>
              </a:solidFill>
            </a:rPr>
            <a:t>Variables de medición: </a:t>
          </a:r>
          <a:endParaRPr lang="es-CO" sz="3500" kern="1200">
            <a:solidFill>
              <a:schemeClr val="tx1"/>
            </a:solidFill>
          </a:endParaRPr>
        </a:p>
      </dsp:txBody>
      <dsp:txXfrm>
        <a:off x="39980" y="45274"/>
        <a:ext cx="11165889" cy="739039"/>
      </dsp:txXfrm>
    </dsp:sp>
    <dsp:sp modelId="{49E9B525-1953-DB47-AB6B-B5AE643517EF}">
      <dsp:nvSpPr>
        <dsp:cNvPr id="0" name=""/>
        <dsp:cNvSpPr/>
      </dsp:nvSpPr>
      <dsp:spPr>
        <a:xfrm>
          <a:off x="0" y="824294"/>
          <a:ext cx="11245849" cy="3115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056" tIns="44450" rIns="248920" bIns="44450" numCol="1" spcCol="1270" anchor="t" anchorCtr="0">
          <a:noAutofit/>
        </a:bodyPr>
        <a:lstStyle/>
        <a:p>
          <a:pPr marL="228600" lvl="1" indent="-228600" algn="l" defTabSz="1200150">
            <a:lnSpc>
              <a:spcPct val="90000"/>
            </a:lnSpc>
            <a:spcBef>
              <a:spcPct val="0"/>
            </a:spcBef>
            <a:spcAft>
              <a:spcPct val="20000"/>
            </a:spcAft>
            <a:buFont typeface="+mj-lt"/>
            <a:buChar char="••"/>
          </a:pPr>
          <a:r>
            <a:rPr lang="es-CO" sz="2700" kern="1200" dirty="0">
              <a:solidFill>
                <a:schemeClr val="tx1"/>
              </a:solidFill>
            </a:rPr>
            <a:t>Tiempo fuera del trabajo </a:t>
          </a:r>
        </a:p>
        <a:p>
          <a:pPr marL="228600" lvl="1" indent="-228600" algn="l" defTabSz="1200150">
            <a:lnSpc>
              <a:spcPct val="90000"/>
            </a:lnSpc>
            <a:spcBef>
              <a:spcPct val="0"/>
            </a:spcBef>
            <a:spcAft>
              <a:spcPct val="20000"/>
            </a:spcAft>
            <a:buFont typeface="+mj-lt"/>
            <a:buChar char="••"/>
          </a:pPr>
          <a:r>
            <a:rPr lang="es-CO" sz="2700" kern="1200" dirty="0">
              <a:solidFill>
                <a:schemeClr val="tx1"/>
              </a:solidFill>
            </a:rPr>
            <a:t>Relaciones familiares </a:t>
          </a:r>
        </a:p>
        <a:p>
          <a:pPr marL="228600" lvl="1" indent="-228600" algn="l" defTabSz="1200150">
            <a:lnSpc>
              <a:spcPct val="90000"/>
            </a:lnSpc>
            <a:spcBef>
              <a:spcPct val="0"/>
            </a:spcBef>
            <a:spcAft>
              <a:spcPct val="20000"/>
            </a:spcAft>
            <a:buFont typeface="+mj-lt"/>
            <a:buChar char="••"/>
          </a:pPr>
          <a:r>
            <a:rPr lang="es-CO" sz="2700" kern="1200" dirty="0">
              <a:solidFill>
                <a:schemeClr val="tx1"/>
              </a:solidFill>
            </a:rPr>
            <a:t>Comunicación y relaciones interpersonales </a:t>
          </a:r>
        </a:p>
        <a:p>
          <a:pPr marL="228600" lvl="1" indent="-228600" algn="l" defTabSz="1200150">
            <a:lnSpc>
              <a:spcPct val="90000"/>
            </a:lnSpc>
            <a:spcBef>
              <a:spcPct val="0"/>
            </a:spcBef>
            <a:spcAft>
              <a:spcPct val="20000"/>
            </a:spcAft>
            <a:buFont typeface="+mj-lt"/>
            <a:buChar char="••"/>
          </a:pPr>
          <a:r>
            <a:rPr lang="es-CO" sz="2700" kern="1200" dirty="0">
              <a:solidFill>
                <a:schemeClr val="tx1"/>
              </a:solidFill>
            </a:rPr>
            <a:t>Situación económica del grupo familiar </a:t>
          </a:r>
        </a:p>
        <a:p>
          <a:pPr marL="228600" lvl="1" indent="-228600" algn="l" defTabSz="1200150">
            <a:lnSpc>
              <a:spcPct val="90000"/>
            </a:lnSpc>
            <a:spcBef>
              <a:spcPct val="0"/>
            </a:spcBef>
            <a:spcAft>
              <a:spcPct val="20000"/>
            </a:spcAft>
            <a:buFont typeface="+mj-lt"/>
            <a:buChar char="••"/>
          </a:pPr>
          <a:r>
            <a:rPr lang="es-CO" sz="2700" kern="1200" dirty="0">
              <a:solidFill>
                <a:schemeClr val="tx1"/>
              </a:solidFill>
            </a:rPr>
            <a:t>Características de la vivienda y de su entorno </a:t>
          </a:r>
        </a:p>
        <a:p>
          <a:pPr marL="228600" lvl="1" indent="-228600" algn="l" defTabSz="1200150">
            <a:lnSpc>
              <a:spcPct val="90000"/>
            </a:lnSpc>
            <a:spcBef>
              <a:spcPct val="0"/>
            </a:spcBef>
            <a:spcAft>
              <a:spcPct val="20000"/>
            </a:spcAft>
            <a:buFont typeface="+mj-lt"/>
            <a:buChar char="••"/>
          </a:pPr>
          <a:r>
            <a:rPr lang="es-CO" sz="2700" kern="1200" dirty="0">
              <a:solidFill>
                <a:schemeClr val="tx1"/>
              </a:solidFill>
            </a:rPr>
            <a:t>Influencia del entorno extralaboral sobre el trabajo </a:t>
          </a:r>
        </a:p>
        <a:p>
          <a:pPr marL="228600" lvl="1" indent="-228600" algn="l" defTabSz="1200150">
            <a:lnSpc>
              <a:spcPct val="90000"/>
            </a:lnSpc>
            <a:spcBef>
              <a:spcPct val="0"/>
            </a:spcBef>
            <a:spcAft>
              <a:spcPct val="20000"/>
            </a:spcAft>
            <a:buFont typeface="+mj-lt"/>
            <a:buChar char="••"/>
          </a:pPr>
          <a:r>
            <a:rPr lang="es-CO" sz="2700" kern="1200" dirty="0">
              <a:solidFill>
                <a:schemeClr val="tx1"/>
              </a:solidFill>
            </a:rPr>
            <a:t>Desplazamiento vivienda – trabajo – vivienda</a:t>
          </a:r>
        </a:p>
      </dsp:txBody>
      <dsp:txXfrm>
        <a:off x="0" y="824294"/>
        <a:ext cx="11245849" cy="3115349"/>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63C68-BF7A-4909-9431-0CEB621F6072}">
      <dsp:nvSpPr>
        <dsp:cNvPr id="0" name=""/>
        <dsp:cNvSpPr/>
      </dsp:nvSpPr>
      <dsp:spPr>
        <a:xfrm rot="21300000">
          <a:off x="18849" y="2341948"/>
          <a:ext cx="4858844" cy="644695"/>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3536B8-7371-406E-96A4-04725FFCB7F9}">
      <dsp:nvSpPr>
        <dsp:cNvPr id="0" name=""/>
        <dsp:cNvSpPr/>
      </dsp:nvSpPr>
      <dsp:spPr>
        <a:xfrm>
          <a:off x="587585" y="266429"/>
          <a:ext cx="1468963" cy="2131436"/>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508E40-1989-4F13-B50C-79478AD31600}">
      <dsp:nvSpPr>
        <dsp:cNvPr id="0" name=""/>
        <dsp:cNvSpPr/>
      </dsp:nvSpPr>
      <dsp:spPr>
        <a:xfrm>
          <a:off x="2595168" y="0"/>
          <a:ext cx="1566894" cy="2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CO" sz="1500" b="1" kern="1200" dirty="0"/>
            <a:t>Factores de riesgo psicosociales: </a:t>
          </a:r>
          <a:endParaRPr lang="es-CO" sz="1500" kern="1200" dirty="0"/>
        </a:p>
        <a:p>
          <a:pPr lvl="0" algn="ctr" defTabSz="666750">
            <a:lnSpc>
              <a:spcPct val="90000"/>
            </a:lnSpc>
            <a:spcBef>
              <a:spcPct val="0"/>
            </a:spcBef>
            <a:spcAft>
              <a:spcPct val="35000"/>
            </a:spcAft>
          </a:pPr>
          <a:r>
            <a:rPr lang="es-CO" sz="1500" kern="1200" dirty="0"/>
            <a:t>Condiciones efectos negativos en la salud de los trabajadores o en el trabajo.</a:t>
          </a:r>
        </a:p>
      </dsp:txBody>
      <dsp:txXfrm>
        <a:off x="2595168" y="0"/>
        <a:ext cx="1566894" cy="2238008"/>
      </dsp:txXfrm>
    </dsp:sp>
    <dsp:sp modelId="{10AD3C2B-B3FA-4DA8-9F33-C0704DE9E1B5}">
      <dsp:nvSpPr>
        <dsp:cNvPr id="0" name=""/>
        <dsp:cNvSpPr/>
      </dsp:nvSpPr>
      <dsp:spPr>
        <a:xfrm>
          <a:off x="2839995" y="2930725"/>
          <a:ext cx="1468963" cy="2131436"/>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6089F-8F24-4C81-B18B-81783A9C685E}">
      <dsp:nvSpPr>
        <dsp:cNvPr id="0" name=""/>
        <dsp:cNvSpPr/>
      </dsp:nvSpPr>
      <dsp:spPr>
        <a:xfrm>
          <a:off x="734481" y="3090583"/>
          <a:ext cx="1566894" cy="2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CO" sz="1500" b="1" kern="1200" dirty="0"/>
            <a:t>Factor protector psicosocial: </a:t>
          </a:r>
          <a:endParaRPr lang="es-CO" sz="1500" kern="1200" dirty="0"/>
        </a:p>
        <a:p>
          <a:pPr lvl="0" algn="ctr" defTabSz="666750">
            <a:lnSpc>
              <a:spcPct val="90000"/>
            </a:lnSpc>
            <a:spcBef>
              <a:spcPct val="0"/>
            </a:spcBef>
            <a:spcAft>
              <a:spcPct val="35000"/>
            </a:spcAft>
          </a:pPr>
          <a:r>
            <a:rPr lang="es-CO" sz="1500" kern="1200" dirty="0"/>
            <a:t>Condiciones de trabajo que promueven la salud y el bienestar del trabajador.</a:t>
          </a:r>
        </a:p>
      </dsp:txBody>
      <dsp:txXfrm>
        <a:off x="734481" y="3090583"/>
        <a:ext cx="1566894" cy="2238008"/>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5A9D4-26A2-C746-8EE8-B9AD9BAB81BB}">
      <dsp:nvSpPr>
        <dsp:cNvPr id="0" name=""/>
        <dsp:cNvSpPr/>
      </dsp:nvSpPr>
      <dsp:spPr>
        <a:xfrm>
          <a:off x="2645" y="0"/>
          <a:ext cx="2595860" cy="43823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CO" sz="2700" kern="1200" dirty="0"/>
            <a:t>Sin riesgo o riesgo despreciable:</a:t>
          </a:r>
          <a:endParaRPr lang="es-MX" sz="2700" kern="1200" dirty="0"/>
        </a:p>
      </dsp:txBody>
      <dsp:txXfrm>
        <a:off x="2645" y="0"/>
        <a:ext cx="2595860" cy="1314704"/>
      </dsp:txXfrm>
    </dsp:sp>
    <dsp:sp modelId="{5F743AC9-3634-E045-9AFD-DCBA938CF361}">
      <dsp:nvSpPr>
        <dsp:cNvPr id="0" name=""/>
        <dsp:cNvSpPr/>
      </dsp:nvSpPr>
      <dsp:spPr>
        <a:xfrm>
          <a:off x="262231" y="1314704"/>
          <a:ext cx="2076688" cy="28485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s-CO" sz="1700" kern="1200" dirty="0"/>
            <a:t>ausencia de R o R tan bajo que no amerita desarrollar actividades de intervención. (serán objeto de acciones o programas de promoción). </a:t>
          </a:r>
          <a:endParaRPr lang="es-MX" sz="1700" kern="1200" dirty="0"/>
        </a:p>
      </dsp:txBody>
      <dsp:txXfrm>
        <a:off x="323055" y="1375528"/>
        <a:ext cx="1955040" cy="2726878"/>
      </dsp:txXfrm>
    </dsp:sp>
    <dsp:sp modelId="{E3B58056-F21B-104D-B931-E54696B138EE}">
      <dsp:nvSpPr>
        <dsp:cNvPr id="0" name=""/>
        <dsp:cNvSpPr/>
      </dsp:nvSpPr>
      <dsp:spPr>
        <a:xfrm>
          <a:off x="2793195" y="0"/>
          <a:ext cx="2595860" cy="43823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CO" sz="2700" kern="1200" dirty="0"/>
            <a:t>Riesgo bajo:</a:t>
          </a:r>
        </a:p>
      </dsp:txBody>
      <dsp:txXfrm>
        <a:off x="2793195" y="0"/>
        <a:ext cx="2595860" cy="1314704"/>
      </dsp:txXfrm>
    </dsp:sp>
    <dsp:sp modelId="{07B8F593-FB31-0443-8747-F0C918EC6E7E}">
      <dsp:nvSpPr>
        <dsp:cNvPr id="0" name=""/>
        <dsp:cNvSpPr/>
      </dsp:nvSpPr>
      <dsp:spPr>
        <a:xfrm>
          <a:off x="3052781" y="1314704"/>
          <a:ext cx="2076688" cy="28485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s-CO" sz="1700" kern="1200" dirty="0"/>
            <a:t>No se espera que los F psicosociales que obtengan estas puntuaciones estén relacionados con síntomas o respuestas de estrés significativas. Ameritan. </a:t>
          </a:r>
        </a:p>
      </dsp:txBody>
      <dsp:txXfrm>
        <a:off x="3113605" y="1375528"/>
        <a:ext cx="1955040" cy="2726878"/>
      </dsp:txXfrm>
    </dsp:sp>
    <dsp:sp modelId="{6E308CEB-A498-8E44-B0C2-CD8DFA80C6FF}">
      <dsp:nvSpPr>
        <dsp:cNvPr id="0" name=""/>
        <dsp:cNvSpPr/>
      </dsp:nvSpPr>
      <dsp:spPr>
        <a:xfrm>
          <a:off x="5583744" y="0"/>
          <a:ext cx="2595860" cy="43823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CO" sz="2700" kern="1200" dirty="0"/>
            <a:t>Riesgo medio:</a:t>
          </a:r>
        </a:p>
      </dsp:txBody>
      <dsp:txXfrm>
        <a:off x="5583744" y="0"/>
        <a:ext cx="2595860" cy="1314704"/>
      </dsp:txXfrm>
    </dsp:sp>
    <dsp:sp modelId="{A5EB359A-CE87-AB43-85C2-57460818B988}">
      <dsp:nvSpPr>
        <dsp:cNvPr id="0" name=""/>
        <dsp:cNvSpPr/>
      </dsp:nvSpPr>
      <dsp:spPr>
        <a:xfrm>
          <a:off x="5843330" y="1314704"/>
          <a:ext cx="2076688" cy="28485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s-CO" sz="1700" kern="1200" dirty="0"/>
            <a:t>Se esperaría una respuesta de estrés moderada. Ameritan observación y acciones sistemáticas de intervención. </a:t>
          </a:r>
        </a:p>
      </dsp:txBody>
      <dsp:txXfrm>
        <a:off x="5904154" y="1375528"/>
        <a:ext cx="1955040" cy="2726878"/>
      </dsp:txXfrm>
    </dsp:sp>
    <dsp:sp modelId="{047A8309-64DB-514E-B99F-51C5BFDA243F}">
      <dsp:nvSpPr>
        <dsp:cNvPr id="0" name=""/>
        <dsp:cNvSpPr/>
      </dsp:nvSpPr>
      <dsp:spPr>
        <a:xfrm>
          <a:off x="8374294" y="0"/>
          <a:ext cx="2595860" cy="43823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CO" sz="2700" kern="1200" dirty="0"/>
            <a:t>Riesgo alto:</a:t>
          </a:r>
        </a:p>
      </dsp:txBody>
      <dsp:txXfrm>
        <a:off x="8374294" y="0"/>
        <a:ext cx="2595860" cy="1314704"/>
      </dsp:txXfrm>
    </dsp:sp>
    <dsp:sp modelId="{BF9A6298-6D85-BB46-85F6-872680AB54D5}">
      <dsp:nvSpPr>
        <dsp:cNvPr id="0" name=""/>
        <dsp:cNvSpPr/>
      </dsp:nvSpPr>
      <dsp:spPr>
        <a:xfrm>
          <a:off x="8633880" y="1314704"/>
          <a:ext cx="2076688" cy="28485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s-CO" sz="1700" kern="1200" dirty="0"/>
            <a:t>Importante posibilidad de asociación con respuestas de estrés alto y por tanto. Requieren intervención en el marco de un SVE. </a:t>
          </a:r>
        </a:p>
      </dsp:txBody>
      <dsp:txXfrm>
        <a:off x="8694704" y="1375528"/>
        <a:ext cx="1955040" cy="27268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77912-EE17-5646-99B6-2938361EDC99}">
      <dsp:nvSpPr>
        <dsp:cNvPr id="0" name=""/>
        <dsp:cNvSpPr/>
      </dsp:nvSpPr>
      <dsp:spPr>
        <a:xfrm>
          <a:off x="0" y="4572"/>
          <a:ext cx="10950497" cy="9628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CO" sz="2100" kern="1200" dirty="0"/>
            <a:t>i) Establecer mecanismos de coordinación con las EPS y EA o de Excepción en casos con patologías mixtas (comunes y laborales) minimizar secuelas o agravación.</a:t>
          </a:r>
        </a:p>
      </dsp:txBody>
      <dsp:txXfrm>
        <a:off x="47002" y="51574"/>
        <a:ext cx="10856493" cy="868832"/>
      </dsp:txXfrm>
    </dsp:sp>
    <dsp:sp modelId="{B3B9F8F2-5838-CD4B-AE55-90805B16A560}">
      <dsp:nvSpPr>
        <dsp:cNvPr id="0" name=""/>
        <dsp:cNvSpPr/>
      </dsp:nvSpPr>
      <dsp:spPr>
        <a:xfrm>
          <a:off x="0" y="1027889"/>
          <a:ext cx="10950497" cy="9628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dirty="0"/>
            <a:t>j) Emitir el informe de reincorporación laboral (equipos de interdisciplinarios de rehabilitación) Emitir el concepto de finalización de la intervención de la RI (comunicación, traslados, AVD AIVD, etc.).</a:t>
          </a:r>
        </a:p>
      </dsp:txBody>
      <dsp:txXfrm>
        <a:off x="47002" y="1074891"/>
        <a:ext cx="10856493" cy="868832"/>
      </dsp:txXfrm>
    </dsp:sp>
    <dsp:sp modelId="{AF488853-60FD-EB49-A90B-B3846AB90525}">
      <dsp:nvSpPr>
        <dsp:cNvPr id="0" name=""/>
        <dsp:cNvSpPr/>
      </dsp:nvSpPr>
      <dsp:spPr>
        <a:xfrm>
          <a:off x="0" y="2051206"/>
          <a:ext cx="10950497" cy="9628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CO" sz="2100" kern="1200" dirty="0"/>
            <a:t>l) Notificar al empleador casos de deserción, inasistencia o incumplimiento por parte del trabajador (confidencialidad información de la HC).</a:t>
          </a:r>
        </a:p>
      </dsp:txBody>
      <dsp:txXfrm>
        <a:off x="47002" y="2098208"/>
        <a:ext cx="10856493" cy="868832"/>
      </dsp:txXfrm>
    </dsp:sp>
    <dsp:sp modelId="{287BC3B5-58E9-934E-8E40-34393EACB490}">
      <dsp:nvSpPr>
        <dsp:cNvPr id="0" name=""/>
        <dsp:cNvSpPr/>
      </dsp:nvSpPr>
      <dsp:spPr>
        <a:xfrm>
          <a:off x="0" y="3074523"/>
          <a:ext cx="10950497" cy="9628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CO" sz="2100" kern="1200" dirty="0"/>
            <a:t>m) Garantizar el servicio de transporte (aéreo, marítimo, fluvial o terrestre)</a:t>
          </a:r>
        </a:p>
      </dsp:txBody>
      <dsp:txXfrm>
        <a:off x="47002" y="3121525"/>
        <a:ext cx="10856493" cy="868832"/>
      </dsp:txXfrm>
    </dsp:sp>
    <dsp:sp modelId="{42255008-2C7A-834F-9069-41724B22AF25}">
      <dsp:nvSpPr>
        <dsp:cNvPr id="0" name=""/>
        <dsp:cNvSpPr/>
      </dsp:nvSpPr>
      <dsp:spPr>
        <a:xfrm>
          <a:off x="0" y="4097839"/>
          <a:ext cx="10950497" cy="9628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CO" sz="2100" kern="1200" dirty="0"/>
            <a:t>o) oportunidad y calidad.</a:t>
          </a:r>
        </a:p>
      </dsp:txBody>
      <dsp:txXfrm>
        <a:off x="47002" y="4144841"/>
        <a:ext cx="10856493" cy="868832"/>
      </dsp:txXfrm>
    </dsp:sp>
    <dsp:sp modelId="{EAE108F7-5C8E-9B47-8CAB-2BB52C1F10EF}">
      <dsp:nvSpPr>
        <dsp:cNvPr id="0" name=""/>
        <dsp:cNvSpPr/>
      </dsp:nvSpPr>
      <dsp:spPr>
        <a:xfrm>
          <a:off x="0" y="5121156"/>
          <a:ext cx="10950497" cy="9628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CO" sz="2100" kern="1200" dirty="0"/>
            <a:t>p) Integralidad en el sistema de información entre ARL/IPS.</a:t>
          </a:r>
        </a:p>
      </dsp:txBody>
      <dsp:txXfrm>
        <a:off x="47002" y="5168158"/>
        <a:ext cx="10856493" cy="868832"/>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D6264-280E-7D40-AC11-492B16689DA2}">
      <dsp:nvSpPr>
        <dsp:cNvPr id="0" name=""/>
        <dsp:cNvSpPr/>
      </dsp:nvSpPr>
      <dsp:spPr>
        <a:xfrm>
          <a:off x="0" y="1625"/>
          <a:ext cx="11731625" cy="631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S" sz="2700" kern="1200" dirty="0"/>
            <a:t>Analizar detalladamente la información recogida. </a:t>
          </a:r>
          <a:endParaRPr lang="es-CO" sz="2700" kern="1200" dirty="0"/>
        </a:p>
      </dsp:txBody>
      <dsp:txXfrm>
        <a:off x="30842" y="32467"/>
        <a:ext cx="11669941" cy="570116"/>
      </dsp:txXfrm>
    </dsp:sp>
    <dsp:sp modelId="{D6CBE31C-727A-FA4A-8681-1AA537BEE0DA}">
      <dsp:nvSpPr>
        <dsp:cNvPr id="0" name=""/>
        <dsp:cNvSpPr/>
      </dsp:nvSpPr>
      <dsp:spPr>
        <a:xfrm>
          <a:off x="0" y="711185"/>
          <a:ext cx="11731625" cy="631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S" sz="2700" kern="1200"/>
            <a:t>Experto, valoración de los FR: calificación con los criterios de: </a:t>
          </a:r>
          <a:endParaRPr lang="es-CO" sz="2700" kern="1200"/>
        </a:p>
      </dsp:txBody>
      <dsp:txXfrm>
        <a:off x="30842" y="742027"/>
        <a:ext cx="11669941" cy="570116"/>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2AE97-608D-D54A-9A67-EE525008D0E1}">
      <dsp:nvSpPr>
        <dsp:cNvPr id="0" name=""/>
        <dsp:cNvSpPr/>
      </dsp:nvSpPr>
      <dsp:spPr>
        <a:xfrm>
          <a:off x="2463" y="0"/>
          <a:ext cx="3831981" cy="3886200"/>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dirty="0"/>
            <a:t>Tiempo de exposición: </a:t>
          </a:r>
          <a:r>
            <a:rPr lang="es-CO" sz="1800" kern="1200" dirty="0"/>
            <a:t>duración de la exposición al factor de riesgo psicosocial, en términos de la proporción de la jornada laboral o del día</a:t>
          </a:r>
          <a:r>
            <a:rPr lang="es-ES" sz="1800" kern="1200" dirty="0"/>
            <a:t>. </a:t>
          </a:r>
          <a:endParaRPr lang="es-CO" sz="1800" kern="1200" dirty="0"/>
        </a:p>
      </dsp:txBody>
      <dsp:txXfrm>
        <a:off x="2463" y="1554480"/>
        <a:ext cx="3831981" cy="1554480"/>
      </dsp:txXfrm>
    </dsp:sp>
    <dsp:sp modelId="{A1430C12-5B25-5040-BEE5-772F57A9E6AC}">
      <dsp:nvSpPr>
        <dsp:cNvPr id="0" name=""/>
        <dsp:cNvSpPr/>
      </dsp:nvSpPr>
      <dsp:spPr>
        <a:xfrm>
          <a:off x="1271401" y="233172"/>
          <a:ext cx="1294104" cy="12941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4DB46B-C255-4245-9D91-F585E1411499}">
      <dsp:nvSpPr>
        <dsp:cNvPr id="0" name=""/>
        <dsp:cNvSpPr/>
      </dsp:nvSpPr>
      <dsp:spPr>
        <a:xfrm>
          <a:off x="3949403" y="0"/>
          <a:ext cx="3831981" cy="3886200"/>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dirty="0"/>
            <a:t>Frecuencia de presentación: </a:t>
          </a:r>
          <a:r>
            <a:rPr lang="es-ES" sz="1800" kern="1200" dirty="0"/>
            <a:t>cantidad de veces que se presenta la condición riesgosa. (claridad:, intervalo de  no está presente. O continua? </a:t>
          </a:r>
          <a:endParaRPr lang="es-CO" sz="1800" kern="1200" dirty="0"/>
        </a:p>
      </dsp:txBody>
      <dsp:txXfrm>
        <a:off x="3949403" y="1554480"/>
        <a:ext cx="3831981" cy="1554480"/>
      </dsp:txXfrm>
    </dsp:sp>
    <dsp:sp modelId="{10D68782-19CE-9849-B9FD-F7D20D3BF738}">
      <dsp:nvSpPr>
        <dsp:cNvPr id="0" name=""/>
        <dsp:cNvSpPr/>
      </dsp:nvSpPr>
      <dsp:spPr>
        <a:xfrm>
          <a:off x="5218342" y="233172"/>
          <a:ext cx="1294104" cy="129410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17C31B-D68A-DC47-8656-A6D92253B080}">
      <dsp:nvSpPr>
        <dsp:cNvPr id="0" name=""/>
        <dsp:cNvSpPr/>
      </dsp:nvSpPr>
      <dsp:spPr>
        <a:xfrm>
          <a:off x="7896344" y="0"/>
          <a:ext cx="3831981" cy="3886200"/>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dirty="0"/>
            <a:t>Intensidad:</a:t>
          </a:r>
          <a:r>
            <a:rPr lang="es-CO" sz="1800" kern="1200" dirty="0"/>
            <a:t>es la carga o peso del FR, representado por el potencial de daño que genera la exposición, el cual se estima a través de la identificación y análisis que realiza el experto de los efectos más probables, en términos de enfermedad y afectaciones negativas en la vida laboral o familiar del trabajador</a:t>
          </a:r>
          <a:r>
            <a:rPr lang="es-ES" sz="1800" b="1" kern="1200" dirty="0"/>
            <a:t> </a:t>
          </a:r>
        </a:p>
      </dsp:txBody>
      <dsp:txXfrm>
        <a:off x="7896344" y="1554480"/>
        <a:ext cx="3831981" cy="1554480"/>
      </dsp:txXfrm>
    </dsp:sp>
    <dsp:sp modelId="{F6D05D44-27BF-CB4C-BC38-FAB57D1963D4}">
      <dsp:nvSpPr>
        <dsp:cNvPr id="0" name=""/>
        <dsp:cNvSpPr/>
      </dsp:nvSpPr>
      <dsp:spPr>
        <a:xfrm>
          <a:off x="9165283" y="233172"/>
          <a:ext cx="1294104" cy="129410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C50EAC-F032-CE4C-B6BD-C2A74C43036F}">
      <dsp:nvSpPr>
        <dsp:cNvPr id="0" name=""/>
        <dsp:cNvSpPr/>
      </dsp:nvSpPr>
      <dsp:spPr>
        <a:xfrm>
          <a:off x="469231" y="3108960"/>
          <a:ext cx="10792325" cy="58293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B5AA7-23FC-0545-982F-A7F78B5B6AA4}">
      <dsp:nvSpPr>
        <dsp:cNvPr id="0" name=""/>
        <dsp:cNvSpPr/>
      </dsp:nvSpPr>
      <dsp:spPr>
        <a:xfrm rot="10800000">
          <a:off x="2346059" y="0"/>
          <a:ext cx="6874019" cy="245853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4145" tIns="121920" rIns="227584" bIns="121920" numCol="1" spcCol="1270" anchor="ctr" anchorCtr="0">
          <a:noAutofit/>
        </a:bodyPr>
        <a:lstStyle/>
        <a:p>
          <a:pPr lvl="0" algn="ctr" defTabSz="1422400">
            <a:lnSpc>
              <a:spcPct val="90000"/>
            </a:lnSpc>
            <a:spcBef>
              <a:spcPct val="0"/>
            </a:spcBef>
            <a:spcAft>
              <a:spcPct val="35000"/>
            </a:spcAft>
          </a:pPr>
          <a:r>
            <a:rPr lang="es-CO" sz="3200" kern="1200" dirty="0"/>
            <a:t>Responsable : Psicólogo Especialista en Seguridad y Salud en el Trabajo Salud con Licencia vigente</a:t>
          </a:r>
        </a:p>
      </dsp:txBody>
      <dsp:txXfrm rot="10800000">
        <a:off x="2960692" y="0"/>
        <a:ext cx="6259386" cy="2458534"/>
      </dsp:txXfrm>
    </dsp:sp>
    <dsp:sp modelId="{5300853C-4882-1741-AB30-AA9DF991A0CB}">
      <dsp:nvSpPr>
        <dsp:cNvPr id="0" name=""/>
        <dsp:cNvSpPr/>
      </dsp:nvSpPr>
      <dsp:spPr>
        <a:xfrm>
          <a:off x="1116792" y="0"/>
          <a:ext cx="2458534" cy="245853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60000" r="-6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04A87-A148-954E-927C-03D9C0C94652}">
      <dsp:nvSpPr>
        <dsp:cNvPr id="0" name=""/>
        <dsp:cNvSpPr/>
      </dsp:nvSpPr>
      <dsp:spPr>
        <a:xfrm>
          <a:off x="0" y="146029"/>
          <a:ext cx="6425664" cy="2807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CO" sz="1200" kern="1200">
              <a:solidFill>
                <a:schemeClr val="tx1"/>
              </a:solidFill>
            </a:rPr>
            <a:t>Promediar las valoraciones ­finales de los FR psicosociales intralaborales / extralaborales</a:t>
          </a:r>
        </a:p>
      </dsp:txBody>
      <dsp:txXfrm>
        <a:off x="13707" y="159736"/>
        <a:ext cx="6398250" cy="253385"/>
      </dsp:txXfrm>
    </dsp:sp>
    <dsp:sp modelId="{C28A9539-A40F-744C-A6FF-F029B69ACC60}">
      <dsp:nvSpPr>
        <dsp:cNvPr id="0" name=""/>
        <dsp:cNvSpPr/>
      </dsp:nvSpPr>
      <dsp:spPr>
        <a:xfrm>
          <a:off x="0" y="426829"/>
          <a:ext cx="6425664" cy="223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015"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s-CO" sz="1400" kern="1200" dirty="0">
              <a:solidFill>
                <a:schemeClr val="tx1"/>
              </a:solidFill>
            </a:rPr>
            <a:t>Valor entre 7 y 9 (Anexo E). </a:t>
          </a:r>
        </a:p>
      </dsp:txBody>
      <dsp:txXfrm>
        <a:off x="0" y="426829"/>
        <a:ext cx="6425664" cy="223560"/>
      </dsp:txXfrm>
    </dsp:sp>
    <dsp:sp modelId="{8EF4A55F-EEA2-BA47-83CA-F32794C2AF6A}">
      <dsp:nvSpPr>
        <dsp:cNvPr id="0" name=""/>
        <dsp:cNvSpPr/>
      </dsp:nvSpPr>
      <dsp:spPr>
        <a:xfrm>
          <a:off x="0" y="650389"/>
          <a:ext cx="6425664" cy="2807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CO" sz="1200" kern="1200" dirty="0">
              <a:solidFill>
                <a:schemeClr val="tx1"/>
              </a:solidFill>
            </a:rPr>
            <a:t>Registrar la Información (Anexo F). </a:t>
          </a:r>
        </a:p>
      </dsp:txBody>
      <dsp:txXfrm>
        <a:off x="13707" y="664096"/>
        <a:ext cx="6398250" cy="253385"/>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10C66-E1E2-D14D-BBDB-0EF32FDFE97C}">
      <dsp:nvSpPr>
        <dsp:cNvPr id="0" name=""/>
        <dsp:cNvSpPr/>
      </dsp:nvSpPr>
      <dsp:spPr>
        <a:xfrm rot="21300000">
          <a:off x="155981" y="777064"/>
          <a:ext cx="4462168" cy="390389"/>
        </a:xfrm>
        <a:prstGeom prst="mathMinus">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F5A0F5-1AE6-0C4C-9704-E0504B1380C5}">
      <dsp:nvSpPr>
        <dsp:cNvPr id="0" name=""/>
        <dsp:cNvSpPr/>
      </dsp:nvSpPr>
      <dsp:spPr>
        <a:xfrm>
          <a:off x="572895" y="97225"/>
          <a:ext cx="1432239" cy="777807"/>
        </a:xfrm>
        <a:prstGeom prst="downArrow">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363DF-5ECC-734C-B36E-66560F50131F}">
      <dsp:nvSpPr>
        <dsp:cNvPr id="0" name=""/>
        <dsp:cNvSpPr/>
      </dsp:nvSpPr>
      <dsp:spPr>
        <a:xfrm>
          <a:off x="2530289" y="0"/>
          <a:ext cx="1527721" cy="816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MX" sz="1300" kern="1200">
              <a:solidFill>
                <a:schemeClr val="bg1"/>
              </a:solidFill>
            </a:rPr>
            <a:t>INTRALABORAL</a:t>
          </a:r>
          <a:endParaRPr lang="es-MX" sz="1300" kern="1200" dirty="0">
            <a:solidFill>
              <a:schemeClr val="bg1"/>
            </a:solidFill>
          </a:endParaRPr>
        </a:p>
      </dsp:txBody>
      <dsp:txXfrm>
        <a:off x="2530289" y="0"/>
        <a:ext cx="1527721" cy="816697"/>
      </dsp:txXfrm>
    </dsp:sp>
    <dsp:sp modelId="{636C844D-2592-0542-8869-B7074C8F7414}">
      <dsp:nvSpPr>
        <dsp:cNvPr id="0" name=""/>
        <dsp:cNvSpPr/>
      </dsp:nvSpPr>
      <dsp:spPr>
        <a:xfrm>
          <a:off x="2768995" y="1069484"/>
          <a:ext cx="1432239" cy="777807"/>
        </a:xfrm>
        <a:prstGeom prst="upArrow">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FAC1AB-3A20-F444-9531-752A3221E712}">
      <dsp:nvSpPr>
        <dsp:cNvPr id="0" name=""/>
        <dsp:cNvSpPr/>
      </dsp:nvSpPr>
      <dsp:spPr>
        <a:xfrm>
          <a:off x="716119" y="1127820"/>
          <a:ext cx="1527721" cy="816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MX" sz="1300" kern="1200">
              <a:solidFill>
                <a:schemeClr val="bg1"/>
              </a:solidFill>
            </a:rPr>
            <a:t>EXTRALABORAL</a:t>
          </a:r>
          <a:endParaRPr lang="es-MX" sz="1300" kern="1200" dirty="0">
            <a:solidFill>
              <a:schemeClr val="bg1"/>
            </a:solidFill>
          </a:endParaRPr>
        </a:p>
      </dsp:txBody>
      <dsp:txXfrm>
        <a:off x="716119" y="1127820"/>
        <a:ext cx="1527721" cy="816697"/>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C9D91-8FAA-4956-9323-209A37A415E3}">
      <dsp:nvSpPr>
        <dsp:cNvPr id="0" name=""/>
        <dsp:cNvSpPr/>
      </dsp:nvSpPr>
      <dsp:spPr>
        <a:xfrm>
          <a:off x="2524916" y="857423"/>
          <a:ext cx="3207892" cy="2139664"/>
        </a:xfrm>
        <a:prstGeom prst="rect">
          <a:avLst/>
        </a:prstGeom>
        <a:solidFill>
          <a:schemeClr val="accent4">
            <a:lumMod val="60000"/>
            <a:lumOff val="4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lvl="0" algn="l" defTabSz="1422400">
            <a:lnSpc>
              <a:spcPct val="90000"/>
            </a:lnSpc>
            <a:spcBef>
              <a:spcPct val="0"/>
            </a:spcBef>
            <a:spcAft>
              <a:spcPct val="35000"/>
            </a:spcAft>
          </a:pPr>
          <a:r>
            <a:rPr lang="es-CO" sz="3200" kern="1200" dirty="0"/>
            <a:t>Objetiva</a:t>
          </a:r>
        </a:p>
      </dsp:txBody>
      <dsp:txXfrm>
        <a:off x="3038179" y="857423"/>
        <a:ext cx="2694629" cy="2139664"/>
      </dsp:txXfrm>
    </dsp:sp>
    <dsp:sp modelId="{CD6E0588-3EB5-4B91-8EB0-5629CD89AB39}">
      <dsp:nvSpPr>
        <dsp:cNvPr id="0" name=""/>
        <dsp:cNvSpPr/>
      </dsp:nvSpPr>
      <dsp:spPr>
        <a:xfrm>
          <a:off x="2524916" y="2997088"/>
          <a:ext cx="3207892" cy="2139664"/>
        </a:xfrm>
        <a:prstGeom prst="rect">
          <a:avLst/>
        </a:prstGeom>
        <a:solidFill>
          <a:schemeClr val="accent3">
            <a:lumMod val="75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lvl="0" algn="l" defTabSz="1422400">
            <a:lnSpc>
              <a:spcPct val="90000"/>
            </a:lnSpc>
            <a:spcBef>
              <a:spcPct val="0"/>
            </a:spcBef>
            <a:spcAft>
              <a:spcPct val="35000"/>
            </a:spcAft>
          </a:pPr>
          <a:r>
            <a:rPr lang="es-CO" sz="3200" kern="1200" dirty="0"/>
            <a:t>Subjetiva</a:t>
          </a:r>
        </a:p>
      </dsp:txBody>
      <dsp:txXfrm>
        <a:off x="3038179" y="2997088"/>
        <a:ext cx="2694629" cy="2139664"/>
      </dsp:txXfrm>
    </dsp:sp>
    <dsp:sp modelId="{DCDD480F-7825-457C-BD2D-ABDD487962C7}">
      <dsp:nvSpPr>
        <dsp:cNvPr id="0" name=""/>
        <dsp:cNvSpPr/>
      </dsp:nvSpPr>
      <dsp:spPr>
        <a:xfrm>
          <a:off x="814040" y="1985"/>
          <a:ext cx="2138595" cy="21385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s-CO" sz="3200" kern="1200" dirty="0">
              <a:solidFill>
                <a:schemeClr val="tx1"/>
              </a:solidFill>
            </a:rPr>
            <a:t>Evaluación</a:t>
          </a:r>
        </a:p>
      </dsp:txBody>
      <dsp:txXfrm>
        <a:off x="1127230" y="315175"/>
        <a:ext cx="1512215" cy="1512215"/>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A7829-68CD-9F49-9C8B-135404A38222}">
      <dsp:nvSpPr>
        <dsp:cNvPr id="0" name=""/>
        <dsp:cNvSpPr/>
      </dsp:nvSpPr>
      <dsp:spPr>
        <a:xfrm rot="10800000">
          <a:off x="2335811" y="0"/>
          <a:ext cx="7025832" cy="226458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8620" tIns="95250" rIns="177800" bIns="95250" numCol="1" spcCol="1270" anchor="ctr" anchorCtr="0">
          <a:noAutofit/>
        </a:bodyPr>
        <a:lstStyle/>
        <a:p>
          <a:pPr lvl="0" algn="ctr" defTabSz="1111250">
            <a:lnSpc>
              <a:spcPct val="90000"/>
            </a:lnSpc>
            <a:spcBef>
              <a:spcPct val="0"/>
            </a:spcBef>
            <a:spcAft>
              <a:spcPct val="35000"/>
            </a:spcAft>
          </a:pPr>
          <a:r>
            <a:rPr lang="es-CO" sz="2500" kern="1200" dirty="0"/>
            <a:t>Responsable : Médico Especialista en Seguridad y Salud en el Trabajo Salud con Licencia vigente / evaluaciones adicionales de psicología, psiquiatría u otro profesional de la salud</a:t>
          </a:r>
        </a:p>
      </dsp:txBody>
      <dsp:txXfrm rot="10800000">
        <a:off x="2901958" y="0"/>
        <a:ext cx="6459685" cy="2264588"/>
      </dsp:txXfrm>
    </dsp:sp>
    <dsp:sp modelId="{68AEAF5C-B4C8-9D4F-B298-FCE19D563077}">
      <dsp:nvSpPr>
        <dsp:cNvPr id="0" name=""/>
        <dsp:cNvSpPr/>
      </dsp:nvSpPr>
      <dsp:spPr>
        <a:xfrm>
          <a:off x="1203517" y="0"/>
          <a:ext cx="2264588" cy="226458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F17BA-0C27-C942-8AE2-E795B917F463}">
      <dsp:nvSpPr>
        <dsp:cNvPr id="0" name=""/>
        <dsp:cNvSpPr/>
      </dsp:nvSpPr>
      <dsp:spPr>
        <a:xfrm rot="16200000">
          <a:off x="1430393" y="1578999"/>
          <a:ext cx="3973759" cy="3023610"/>
        </a:xfrm>
        <a:prstGeom prst="round2SameRect">
          <a:avLst>
            <a:gd name="adj1" fmla="val 16670"/>
            <a:gd name="adj2" fmla="val 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lvl="0" algn="l" defTabSz="1066800">
            <a:lnSpc>
              <a:spcPct val="90000"/>
            </a:lnSpc>
            <a:spcBef>
              <a:spcPct val="0"/>
            </a:spcBef>
            <a:spcAft>
              <a:spcPct val="35000"/>
            </a:spcAft>
            <a:buFont typeface="Symbol" pitchFamily="2" charset="2"/>
            <a:buChar char=""/>
          </a:pPr>
          <a:r>
            <a:rPr lang="es-CO" sz="2400" kern="1200" dirty="0"/>
            <a:t>Revisión historia clínica: </a:t>
          </a:r>
        </a:p>
        <a:p>
          <a:pPr lvl="0" algn="l" defTabSz="1066800">
            <a:lnSpc>
              <a:spcPct val="90000"/>
            </a:lnSpc>
            <a:spcBef>
              <a:spcPct val="0"/>
            </a:spcBef>
            <a:spcAft>
              <a:spcPct val="35000"/>
            </a:spcAft>
            <a:buFont typeface="Symbol" pitchFamily="2" charset="2"/>
            <a:buChar char=""/>
          </a:pPr>
          <a:r>
            <a:rPr lang="es-CO" sz="2400" kern="1200" dirty="0"/>
            <a:t>Lectura e interpretación de los exámenes clínicos y paraclínicos relevantes para la identifi­cación de los FR bajo estudio.</a:t>
          </a:r>
          <a:endParaRPr lang="es-MX" sz="2400" kern="1200" dirty="0"/>
        </a:p>
      </dsp:txBody>
      <dsp:txXfrm rot="5400000">
        <a:off x="2053095" y="1251552"/>
        <a:ext cx="2875983" cy="3678505"/>
      </dsp:txXfrm>
    </dsp:sp>
    <dsp:sp modelId="{8068D8F6-BF1B-664F-8866-50210109DA6A}">
      <dsp:nvSpPr>
        <dsp:cNvPr id="0" name=""/>
        <dsp:cNvSpPr/>
      </dsp:nvSpPr>
      <dsp:spPr>
        <a:xfrm rot="5400000">
          <a:off x="4832681" y="1566930"/>
          <a:ext cx="3973759" cy="3047748"/>
        </a:xfrm>
        <a:prstGeom prst="round2SameRect">
          <a:avLst>
            <a:gd name="adj1" fmla="val 16670"/>
            <a:gd name="adj2" fmla="val 0"/>
          </a:avLst>
        </a:prstGeom>
        <a:solidFill>
          <a:schemeClr val="accent4">
            <a:tint val="50000"/>
            <a:hueOff val="20650891"/>
            <a:satOff val="-12097"/>
            <a:lumOff val="1372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1445" tIns="146050" rIns="87630" bIns="146050" numCol="1" spcCol="1270" anchor="t" anchorCtr="0">
          <a:noAutofit/>
        </a:bodyPr>
        <a:lstStyle/>
        <a:p>
          <a:pPr lvl="0" algn="l" defTabSz="1022350">
            <a:lnSpc>
              <a:spcPct val="90000"/>
            </a:lnSpc>
            <a:spcBef>
              <a:spcPct val="0"/>
            </a:spcBef>
            <a:spcAft>
              <a:spcPct val="35000"/>
            </a:spcAft>
            <a:buFont typeface="Symbol" pitchFamily="2" charset="2"/>
            <a:buChar char=""/>
          </a:pPr>
          <a:r>
            <a:rPr lang="es-CO" sz="2300" kern="1200" dirty="0"/>
            <a:t>Evaluación directa del trabajador: </a:t>
          </a:r>
        </a:p>
        <a:p>
          <a:pPr lvl="0" algn="l" defTabSz="1022350">
            <a:lnSpc>
              <a:spcPct val="90000"/>
            </a:lnSpc>
            <a:spcBef>
              <a:spcPct val="0"/>
            </a:spcBef>
            <a:spcAft>
              <a:spcPct val="35000"/>
            </a:spcAft>
            <a:buFont typeface="Symbol" pitchFamily="2" charset="2"/>
            <a:buChar char=""/>
          </a:pPr>
          <a:r>
            <a:rPr lang="es-CO" sz="2300" kern="1200" dirty="0"/>
            <a:t>Anamnesis y evaluación física, psicológica y psiquiátrica, (pruebas psico diagnósticas necesarias).</a:t>
          </a:r>
        </a:p>
      </dsp:txBody>
      <dsp:txXfrm rot="-5400000">
        <a:off x="5295686" y="1252731"/>
        <a:ext cx="2898942" cy="3676147"/>
      </dsp:txXfrm>
    </dsp:sp>
    <dsp:sp modelId="{28AFDFDB-2FA1-F04F-85E0-B8FC559E85BC}">
      <dsp:nvSpPr>
        <dsp:cNvPr id="0" name=""/>
        <dsp:cNvSpPr/>
      </dsp:nvSpPr>
      <dsp:spPr>
        <a:xfrm>
          <a:off x="3810738" y="0"/>
          <a:ext cx="2538656" cy="2538533"/>
        </a:xfrm>
        <a:prstGeom prst="circularArrow">
          <a:avLst>
            <a:gd name="adj1" fmla="val 12500"/>
            <a:gd name="adj2" fmla="val 1142322"/>
            <a:gd name="adj3" fmla="val 20457678"/>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3F75A2-C9A7-5649-A0A3-29A21C219ED5}">
      <dsp:nvSpPr>
        <dsp:cNvPr id="0" name=""/>
        <dsp:cNvSpPr/>
      </dsp:nvSpPr>
      <dsp:spPr>
        <a:xfrm rot="10800000">
          <a:off x="3810738" y="3642457"/>
          <a:ext cx="2538656" cy="2538533"/>
        </a:xfrm>
        <a:prstGeom prst="circularArrow">
          <a:avLst>
            <a:gd name="adj1" fmla="val 12500"/>
            <a:gd name="adj2" fmla="val 1142322"/>
            <a:gd name="adj3" fmla="val 20457678"/>
            <a:gd name="adj4" fmla="val 10800000"/>
            <a:gd name="adj5" fmla="val 12500"/>
          </a:avLst>
        </a:prstGeom>
        <a:solidFill>
          <a:schemeClr val="accent4">
            <a:hueOff val="20423033"/>
            <a:satOff val="-23986"/>
            <a:lumOff val="9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ACF46-F4B1-2A4C-85B9-92D7FC36E7C4}">
      <dsp:nvSpPr>
        <dsp:cNvPr id="0" name=""/>
        <dsp:cNvSpPr/>
      </dsp:nvSpPr>
      <dsp:spPr>
        <a:xfrm>
          <a:off x="4244" y="0"/>
          <a:ext cx="4862326" cy="34512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CO" sz="2500" kern="1200" dirty="0"/>
            <a:t>Causa necesaria y suficiente v/s modelos multicausales: Stress</a:t>
          </a:r>
        </a:p>
      </dsp:txBody>
      <dsp:txXfrm>
        <a:off x="4244" y="1380490"/>
        <a:ext cx="4862326" cy="1380490"/>
      </dsp:txXfrm>
    </dsp:sp>
    <dsp:sp modelId="{12CA960E-D794-334B-A506-6B7623AE3739}">
      <dsp:nvSpPr>
        <dsp:cNvPr id="0" name=""/>
        <dsp:cNvSpPr/>
      </dsp:nvSpPr>
      <dsp:spPr>
        <a:xfrm>
          <a:off x="1860779" y="207073"/>
          <a:ext cx="1149257" cy="1149257"/>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768BC0-F738-CA48-AB80-C567DA40E772}">
      <dsp:nvSpPr>
        <dsp:cNvPr id="0" name=""/>
        <dsp:cNvSpPr/>
      </dsp:nvSpPr>
      <dsp:spPr>
        <a:xfrm>
          <a:off x="5012441" y="0"/>
          <a:ext cx="4862326" cy="345122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CO" sz="2500" kern="1200"/>
            <a:t>Valildación consensual: psiquiatria, cardiologia, gastroenterología y psicología</a:t>
          </a:r>
        </a:p>
      </dsp:txBody>
      <dsp:txXfrm>
        <a:off x="5012441" y="1380490"/>
        <a:ext cx="4862326" cy="1380490"/>
      </dsp:txXfrm>
    </dsp:sp>
    <dsp:sp modelId="{785DC299-8204-9848-9D72-39100B0AE1C5}">
      <dsp:nvSpPr>
        <dsp:cNvPr id="0" name=""/>
        <dsp:cNvSpPr/>
      </dsp:nvSpPr>
      <dsp:spPr>
        <a:xfrm>
          <a:off x="6798641" y="215865"/>
          <a:ext cx="1149257" cy="1149257"/>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662954-BD84-B14D-B5CC-CC58CBEB5A69}">
      <dsp:nvSpPr>
        <dsp:cNvPr id="0" name=""/>
        <dsp:cNvSpPr/>
      </dsp:nvSpPr>
      <dsp:spPr>
        <a:xfrm>
          <a:off x="395160" y="2760980"/>
          <a:ext cx="9088691" cy="517683"/>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24DE6-F81E-DC4A-A3AD-F1CB446A3E1D}">
      <dsp:nvSpPr>
        <dsp:cNvPr id="0" name=""/>
        <dsp:cNvSpPr/>
      </dsp:nvSpPr>
      <dsp:spPr>
        <a:xfrm rot="10800000">
          <a:off x="2171273" y="0"/>
          <a:ext cx="6078407" cy="256098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323" tIns="121920" rIns="227584" bIns="121920" numCol="1" spcCol="1270" anchor="ctr" anchorCtr="0">
          <a:noAutofit/>
        </a:bodyPr>
        <a:lstStyle/>
        <a:p>
          <a:pPr lvl="0" algn="ctr" defTabSz="1422400">
            <a:lnSpc>
              <a:spcPct val="90000"/>
            </a:lnSpc>
            <a:spcBef>
              <a:spcPct val="0"/>
            </a:spcBef>
            <a:spcAft>
              <a:spcPct val="35000"/>
            </a:spcAft>
          </a:pPr>
          <a:r>
            <a:rPr lang="es-CO" sz="3200" kern="1200"/>
            <a:t>Responsable : Médico Especialista en Seguridad y Salud en el Trabajo con Licencia Vigente.</a:t>
          </a:r>
        </a:p>
      </dsp:txBody>
      <dsp:txXfrm rot="10800000">
        <a:off x="2811519" y="0"/>
        <a:ext cx="5438161" cy="2560985"/>
      </dsp:txXfrm>
    </dsp:sp>
    <dsp:sp modelId="{046FA16D-D83C-B84E-9D4B-DF095412C8A7}">
      <dsp:nvSpPr>
        <dsp:cNvPr id="0" name=""/>
        <dsp:cNvSpPr/>
      </dsp:nvSpPr>
      <dsp:spPr>
        <a:xfrm>
          <a:off x="855951" y="0"/>
          <a:ext cx="2560985" cy="256098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9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7.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9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2CF00-3546-024D-9FDE-C26FAFB02DBE}" type="datetimeFigureOut">
              <a:rPr lang="es-CO" smtClean="0"/>
              <a:t>25/08/2023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E12DF-65E1-8F48-B37E-802005852D31}" type="slidenum">
              <a:rPr lang="es-CO" smtClean="0"/>
              <a:t>‹Nº›</a:t>
            </a:fld>
            <a:endParaRPr lang="es-CO"/>
          </a:p>
        </p:txBody>
      </p:sp>
    </p:spTree>
    <p:extLst>
      <p:ext uri="{BB962C8B-B14F-4D97-AF65-F5344CB8AC3E}">
        <p14:creationId xmlns:p14="http://schemas.microsoft.com/office/powerpoint/2010/main" val="412920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6C3BA3A-2BA9-9F4B-8CAD-343128E3C14D}" type="slidenum">
              <a:rPr lang="es-CO" smtClean="0"/>
              <a:t>2</a:t>
            </a:fld>
            <a:endParaRPr lang="es-CO"/>
          </a:p>
        </p:txBody>
      </p:sp>
    </p:spTree>
    <p:extLst>
      <p:ext uri="{BB962C8B-B14F-4D97-AF65-F5344CB8AC3E}">
        <p14:creationId xmlns:p14="http://schemas.microsoft.com/office/powerpoint/2010/main" val="670218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6C3BA3A-2BA9-9F4B-8CAD-343128E3C14D}" type="slidenum">
              <a:rPr lang="es-CO" smtClean="0"/>
              <a:t>5</a:t>
            </a:fld>
            <a:endParaRPr lang="es-CO"/>
          </a:p>
        </p:txBody>
      </p:sp>
    </p:spTree>
    <p:extLst>
      <p:ext uri="{BB962C8B-B14F-4D97-AF65-F5344CB8AC3E}">
        <p14:creationId xmlns:p14="http://schemas.microsoft.com/office/powerpoint/2010/main" val="175609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6C3BA3A-2BA9-9F4B-8CAD-343128E3C14D}" type="slidenum">
              <a:rPr lang="es-CO" smtClean="0"/>
              <a:t>13</a:t>
            </a:fld>
            <a:endParaRPr lang="es-CO"/>
          </a:p>
        </p:txBody>
      </p:sp>
    </p:spTree>
    <p:extLst>
      <p:ext uri="{BB962C8B-B14F-4D97-AF65-F5344CB8AC3E}">
        <p14:creationId xmlns:p14="http://schemas.microsoft.com/office/powerpoint/2010/main" val="257515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6C3BA3A-2BA9-9F4B-8CAD-343128E3C14D}" type="slidenum">
              <a:rPr lang="es-CO" smtClean="0"/>
              <a:t>58</a:t>
            </a:fld>
            <a:endParaRPr lang="es-CO"/>
          </a:p>
        </p:txBody>
      </p:sp>
    </p:spTree>
    <p:extLst>
      <p:ext uri="{BB962C8B-B14F-4D97-AF65-F5344CB8AC3E}">
        <p14:creationId xmlns:p14="http://schemas.microsoft.com/office/powerpoint/2010/main" val="54569983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2F78DA93-6FA6-4E46-8863-97D578D010B3}" type="datetimeFigureOut">
              <a:rPr lang="es-CO" smtClean="0"/>
              <a:t>25/08/2023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3A325AF7-A1FA-4767-ACF8-6AD3717521D7}" type="slidenum">
              <a:rPr lang="es-CO" smtClean="0"/>
              <a:t>‹Nº›</a:t>
            </a:fld>
            <a:endParaRPr lang="es-CO"/>
          </a:p>
        </p:txBody>
      </p:sp>
    </p:spTree>
    <p:extLst>
      <p:ext uri="{BB962C8B-B14F-4D97-AF65-F5344CB8AC3E}">
        <p14:creationId xmlns:p14="http://schemas.microsoft.com/office/powerpoint/2010/main" val="197198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p:txBody>
          <a:bodyPr/>
          <a:lstStyle/>
          <a:p>
            <a:fld id="{2F78DA93-6FA6-4E46-8863-97D578D010B3}" type="datetimeFigureOut">
              <a:rPr lang="es-CO" smtClean="0"/>
              <a:t>25/08/2023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A325AF7-A1FA-4767-ACF8-6AD3717521D7}" type="slidenum">
              <a:rPr lang="es-CO" smtClean="0"/>
              <a:t>‹Nº›</a:t>
            </a:fld>
            <a:endParaRPr lang="es-CO"/>
          </a:p>
        </p:txBody>
      </p:sp>
    </p:spTree>
    <p:extLst>
      <p:ext uri="{BB962C8B-B14F-4D97-AF65-F5344CB8AC3E}">
        <p14:creationId xmlns:p14="http://schemas.microsoft.com/office/powerpoint/2010/main" val="55415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2F78DA93-6FA6-4E46-8863-97D578D010B3}" type="datetimeFigureOut">
              <a:rPr lang="es-CO" smtClean="0"/>
              <a:t>25/08/2023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A325AF7-A1FA-4767-ACF8-6AD3717521D7}" type="slidenum">
              <a:rPr lang="es-CO" smtClean="0"/>
              <a:t>‹Nº›</a:t>
            </a:fld>
            <a:endParaRPr lang="es-CO"/>
          </a:p>
        </p:txBody>
      </p:sp>
    </p:spTree>
    <p:extLst>
      <p:ext uri="{BB962C8B-B14F-4D97-AF65-F5344CB8AC3E}">
        <p14:creationId xmlns:p14="http://schemas.microsoft.com/office/powerpoint/2010/main" val="90928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ítulo y objetos">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128B326E-6CB8-664D-9F0D-A4EFC757BFFA}"/>
              </a:ext>
            </a:extLst>
          </p:cNvPr>
          <p:cNvSpPr/>
          <p:nvPr userDrawn="1"/>
        </p:nvSpPr>
        <p:spPr>
          <a:xfrm flipV="1">
            <a:off x="727192" y="1237130"/>
            <a:ext cx="1384875" cy="55797"/>
          </a:xfrm>
          <a:prstGeom prst="rect">
            <a:avLst/>
          </a:prstGeom>
          <a:solidFill>
            <a:srgbClr val="1C2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51DB41E6-8B1C-E14D-A0BB-0AF815BCB5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85159" y="-79001"/>
            <a:ext cx="2155177" cy="2393514"/>
          </a:xfrm>
          <a:prstGeom prst="rect">
            <a:avLst/>
          </a:prstGeom>
        </p:spPr>
      </p:pic>
      <p:pic>
        <p:nvPicPr>
          <p:cNvPr id="16" name="Imagen 15">
            <a:extLst>
              <a:ext uri="{FF2B5EF4-FFF2-40B4-BE49-F238E27FC236}">
                <a16:creationId xmlns:a16="http://schemas.microsoft.com/office/drawing/2014/main" id="{8B4D09A0-B651-0442-8532-CD8E335105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326" y="290443"/>
            <a:ext cx="1501842" cy="633365"/>
          </a:xfrm>
          <a:prstGeom prst="rect">
            <a:avLst/>
          </a:prstGeom>
        </p:spPr>
      </p:pic>
      <p:grpSp>
        <p:nvGrpSpPr>
          <p:cNvPr id="17" name="Grupo 16">
            <a:extLst>
              <a:ext uri="{FF2B5EF4-FFF2-40B4-BE49-F238E27FC236}">
                <a16:creationId xmlns:a16="http://schemas.microsoft.com/office/drawing/2014/main" id="{464E45B8-18FD-A347-838C-30BEBA1CF50B}"/>
              </a:ext>
            </a:extLst>
          </p:cNvPr>
          <p:cNvGrpSpPr/>
          <p:nvPr userDrawn="1"/>
        </p:nvGrpSpPr>
        <p:grpSpPr>
          <a:xfrm>
            <a:off x="9298260" y="-546581"/>
            <a:ext cx="4820381" cy="4580699"/>
            <a:chOff x="-960589" y="-411835"/>
            <a:chExt cx="7739196" cy="7354383"/>
          </a:xfrm>
        </p:grpSpPr>
        <p:sp>
          <p:nvSpPr>
            <p:cNvPr id="18" name="Rectángulo 17">
              <a:extLst>
                <a:ext uri="{FF2B5EF4-FFF2-40B4-BE49-F238E27FC236}">
                  <a16:creationId xmlns:a16="http://schemas.microsoft.com/office/drawing/2014/main" id="{52D23030-906F-6746-A57A-E15830A9A058}"/>
                </a:ext>
              </a:extLst>
            </p:cNvPr>
            <p:cNvSpPr/>
            <p:nvPr/>
          </p:nvSpPr>
          <p:spPr>
            <a:xfrm>
              <a:off x="2478547" y="2346469"/>
              <a:ext cx="4300060" cy="4596079"/>
            </a:xfrm>
            <a:prstGeom prst="rect">
              <a:avLst/>
            </a:prstGeom>
            <a:noFill/>
            <a:ln w="28575">
              <a:solidFill>
                <a:srgbClr val="B49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endParaRPr lang="en-US" dirty="0"/>
            </a:p>
          </p:txBody>
        </p:sp>
        <p:sp>
          <p:nvSpPr>
            <p:cNvPr id="19" name="Rectángulo 18">
              <a:extLst>
                <a:ext uri="{FF2B5EF4-FFF2-40B4-BE49-F238E27FC236}">
                  <a16:creationId xmlns:a16="http://schemas.microsoft.com/office/drawing/2014/main" id="{A52CEA10-3E89-5C48-B1D8-B0A3E55B5396}"/>
                </a:ext>
              </a:extLst>
            </p:cNvPr>
            <p:cNvSpPr/>
            <p:nvPr/>
          </p:nvSpPr>
          <p:spPr>
            <a:xfrm>
              <a:off x="-960589" y="-411835"/>
              <a:ext cx="4854236" cy="4596079"/>
            </a:xfrm>
            <a:prstGeom prst="rect">
              <a:avLst/>
            </a:prstGeom>
            <a:noFill/>
            <a:ln w="28575">
              <a:solidFill>
                <a:srgbClr val="B49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endParaRPr lang="en-US" dirty="0"/>
            </a:p>
          </p:txBody>
        </p:sp>
      </p:grpSp>
      <p:sp>
        <p:nvSpPr>
          <p:cNvPr id="20" name="Rectángulo 19">
            <a:extLst>
              <a:ext uri="{FF2B5EF4-FFF2-40B4-BE49-F238E27FC236}">
                <a16:creationId xmlns:a16="http://schemas.microsoft.com/office/drawing/2014/main" id="{B0140B65-B79B-B14E-8174-D0763B4F53B4}"/>
              </a:ext>
            </a:extLst>
          </p:cNvPr>
          <p:cNvSpPr/>
          <p:nvPr userDrawn="1"/>
        </p:nvSpPr>
        <p:spPr>
          <a:xfrm>
            <a:off x="12059152" y="-104775"/>
            <a:ext cx="142875" cy="7047323"/>
          </a:xfrm>
          <a:prstGeom prst="rect">
            <a:avLst/>
          </a:prstGeom>
          <a:solidFill>
            <a:srgbClr val="1C22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137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3567"/>
            <a:ext cx="12191994" cy="6850860"/>
          </a:xfrm>
          <a:prstGeom prst="rect">
            <a:avLst/>
          </a:prstGeom>
        </p:spPr>
      </p:pic>
    </p:spTree>
    <p:extLst>
      <p:ext uri="{BB962C8B-B14F-4D97-AF65-F5344CB8AC3E}">
        <p14:creationId xmlns:p14="http://schemas.microsoft.com/office/powerpoint/2010/main" val="203413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2F78DA93-6FA6-4E46-8863-97D578D010B3}" type="datetimeFigureOut">
              <a:rPr lang="es-CO" smtClean="0"/>
              <a:t>25/08/2023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A325AF7-A1FA-4767-ACF8-6AD3717521D7}" type="slidenum">
              <a:rPr lang="es-CO" smtClean="0"/>
              <a:t>‹Nº›</a:t>
            </a:fld>
            <a:endParaRPr lang="es-CO"/>
          </a:p>
        </p:txBody>
      </p:sp>
    </p:spTree>
    <p:extLst>
      <p:ext uri="{BB962C8B-B14F-4D97-AF65-F5344CB8AC3E}">
        <p14:creationId xmlns:p14="http://schemas.microsoft.com/office/powerpoint/2010/main" val="3355959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8593667" y="6272784"/>
            <a:ext cx="2644309" cy="365125"/>
          </a:xfrm>
        </p:spPr>
        <p:txBody>
          <a:bodyPr/>
          <a:lstStyle/>
          <a:p>
            <a:fld id="{2F78DA93-6FA6-4E46-8863-97D578D010B3}" type="datetimeFigureOut">
              <a:rPr lang="es-CO" smtClean="0"/>
              <a:t>25/08/2023</a:t>
            </a:fld>
            <a:endParaRPr lang="es-CO"/>
          </a:p>
        </p:txBody>
      </p:sp>
      <p:sp>
        <p:nvSpPr>
          <p:cNvPr id="5" name="Footer Placeholder 4"/>
          <p:cNvSpPr>
            <a:spLocks noGrp="1"/>
          </p:cNvSpPr>
          <p:nvPr>
            <p:ph type="ftr" sz="quarter" idx="11"/>
          </p:nvPr>
        </p:nvSpPr>
        <p:spPr>
          <a:xfrm>
            <a:off x="2182708" y="6272784"/>
            <a:ext cx="6327648" cy="365125"/>
          </a:xfrm>
        </p:spPr>
        <p:txBody>
          <a:bodyPr/>
          <a:lstStyle/>
          <a:p>
            <a:endParaRPr lang="es-CO"/>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A325AF7-A1FA-4767-ACF8-6AD3717521D7}" type="slidenum">
              <a:rPr lang="es-CO" smtClean="0"/>
              <a:t>‹Nº›</a:t>
            </a:fld>
            <a:endParaRPr lang="es-CO"/>
          </a:p>
        </p:txBody>
      </p:sp>
    </p:spTree>
    <p:extLst>
      <p:ext uri="{BB962C8B-B14F-4D97-AF65-F5344CB8AC3E}">
        <p14:creationId xmlns:p14="http://schemas.microsoft.com/office/powerpoint/2010/main" val="161960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2F78DA93-6FA6-4E46-8863-97D578D010B3}" type="datetimeFigureOut">
              <a:rPr lang="es-CO" smtClean="0"/>
              <a:t>25/08/2023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A325AF7-A1FA-4767-ACF8-6AD3717521D7}" type="slidenum">
              <a:rPr lang="es-CO" smtClean="0"/>
              <a:t>‹Nº›</a:t>
            </a:fld>
            <a:endParaRPr lang="es-CO"/>
          </a:p>
        </p:txBody>
      </p:sp>
    </p:spTree>
    <p:extLst>
      <p:ext uri="{BB962C8B-B14F-4D97-AF65-F5344CB8AC3E}">
        <p14:creationId xmlns:p14="http://schemas.microsoft.com/office/powerpoint/2010/main" val="976212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2F78DA93-6FA6-4E46-8863-97D578D010B3}" type="datetimeFigureOut">
              <a:rPr lang="es-CO" smtClean="0"/>
              <a:t>25/08/2023</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3A325AF7-A1FA-4767-ACF8-6AD3717521D7}" type="slidenum">
              <a:rPr lang="es-CO" smtClean="0"/>
              <a:t>‹Nº›</a:t>
            </a:fld>
            <a:endParaRPr lang="es-CO"/>
          </a:p>
        </p:txBody>
      </p:sp>
      <p:sp>
        <p:nvSpPr>
          <p:cNvPr id="10" name="Title 9"/>
          <p:cNvSpPr>
            <a:spLocks noGrp="1"/>
          </p:cNvSpPr>
          <p:nvPr>
            <p:ph type="title"/>
          </p:nvPr>
        </p:nvSpPr>
        <p:spPr/>
        <p:txBody>
          <a:bodyPr/>
          <a:lstStyle/>
          <a:p>
            <a:r>
              <a:rPr lang="es-MX"/>
              <a:t>Haz clic para modificar el estilo de título del patrón</a:t>
            </a:r>
            <a:endParaRPr lang="en-US" dirty="0"/>
          </a:p>
        </p:txBody>
      </p:sp>
    </p:spTree>
    <p:extLst>
      <p:ext uri="{BB962C8B-B14F-4D97-AF65-F5344CB8AC3E}">
        <p14:creationId xmlns:p14="http://schemas.microsoft.com/office/powerpoint/2010/main" val="40593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F78DA93-6FA6-4E46-8863-97D578D010B3}" type="datetimeFigureOut">
              <a:rPr lang="es-CO" smtClean="0"/>
              <a:t>25/08/2023</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3A325AF7-A1FA-4767-ACF8-6AD3717521D7}" type="slidenum">
              <a:rPr lang="es-CO" smtClean="0"/>
              <a:t>‹Nº›</a:t>
            </a:fld>
            <a:endParaRPr lang="es-CO"/>
          </a:p>
        </p:txBody>
      </p:sp>
      <p:sp>
        <p:nvSpPr>
          <p:cNvPr id="6" name="Title 5"/>
          <p:cNvSpPr>
            <a:spLocks noGrp="1"/>
          </p:cNvSpPr>
          <p:nvPr>
            <p:ph type="title"/>
          </p:nvPr>
        </p:nvSpPr>
        <p:spPr/>
        <p:txBody>
          <a:bodyPr/>
          <a:lstStyle/>
          <a:p>
            <a:r>
              <a:rPr lang="es-MX"/>
              <a:t>Haz clic para modificar el estilo de título del patrón</a:t>
            </a:r>
            <a:endParaRPr lang="en-US"/>
          </a:p>
        </p:txBody>
      </p:sp>
    </p:spTree>
    <p:extLst>
      <p:ext uri="{BB962C8B-B14F-4D97-AF65-F5344CB8AC3E}">
        <p14:creationId xmlns:p14="http://schemas.microsoft.com/office/powerpoint/2010/main" val="116641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8DA93-6FA6-4E46-8863-97D578D010B3}" type="datetimeFigureOut">
              <a:rPr lang="es-CO" smtClean="0"/>
              <a:t>25/08/2023</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3A325AF7-A1FA-4767-ACF8-6AD3717521D7}" type="slidenum">
              <a:rPr lang="es-CO" smtClean="0"/>
              <a:t>‹Nº›</a:t>
            </a:fld>
            <a:endParaRPr lang="es-CO"/>
          </a:p>
        </p:txBody>
      </p:sp>
    </p:spTree>
    <p:extLst>
      <p:ext uri="{BB962C8B-B14F-4D97-AF65-F5344CB8AC3E}">
        <p14:creationId xmlns:p14="http://schemas.microsoft.com/office/powerpoint/2010/main" val="116260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MX"/>
              <a:t>Haz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2F78DA93-6FA6-4E46-8863-97D578D010B3}" type="datetimeFigureOut">
              <a:rPr lang="es-CO" smtClean="0"/>
              <a:t>25/08/2023</a:t>
            </a:fld>
            <a:endParaRPr lang="es-CO"/>
          </a:p>
        </p:txBody>
      </p:sp>
      <p:sp>
        <p:nvSpPr>
          <p:cNvPr id="6" name="Footer Placeholder 5"/>
          <p:cNvSpPr>
            <a:spLocks noGrp="1"/>
          </p:cNvSpPr>
          <p:nvPr>
            <p:ph type="ftr" sz="quarter" idx="11"/>
          </p:nvPr>
        </p:nvSpPr>
        <p:spPr/>
        <p:txBody>
          <a:bodyPr/>
          <a:lstStyle/>
          <a:p>
            <a:endParaRPr lang="es-CO"/>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3A325AF7-A1FA-4767-ACF8-6AD3717521D7}" type="slidenum">
              <a:rPr lang="es-CO" smtClean="0"/>
              <a:t>‹Nº›</a:t>
            </a:fld>
            <a:endParaRPr lang="es-CO"/>
          </a:p>
        </p:txBody>
      </p:sp>
    </p:spTree>
    <p:extLst>
      <p:ext uri="{BB962C8B-B14F-4D97-AF65-F5344CB8AC3E}">
        <p14:creationId xmlns:p14="http://schemas.microsoft.com/office/powerpoint/2010/main" val="267237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MX"/>
              <a:t>Haz clic para modificar el estilo de título del patrón</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2F78DA93-6FA6-4E46-8863-97D578D010B3}" type="datetimeFigureOut">
              <a:rPr lang="es-CO" smtClean="0"/>
              <a:t>25/08/2023</a:t>
            </a:fld>
            <a:endParaRPr lang="es-CO"/>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3A325AF7-A1FA-4767-ACF8-6AD3717521D7}" type="slidenum">
              <a:rPr lang="es-CO" smtClean="0"/>
              <a:t>‹Nº›</a:t>
            </a:fld>
            <a:endParaRPr lang="es-CO"/>
          </a:p>
        </p:txBody>
      </p:sp>
    </p:spTree>
    <p:extLst>
      <p:ext uri="{BB962C8B-B14F-4D97-AF65-F5344CB8AC3E}">
        <p14:creationId xmlns:p14="http://schemas.microsoft.com/office/powerpoint/2010/main" val="3264286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2F78DA93-6FA6-4E46-8863-97D578D010B3}" type="datetimeFigureOut">
              <a:rPr lang="es-CO" smtClean="0"/>
              <a:t>25/08/2023</a:t>
            </a:fld>
            <a:endParaRPr lang="es-CO"/>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s-CO"/>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3A325AF7-A1FA-4767-ACF8-6AD3717521D7}" type="slidenum">
              <a:rPr lang="es-CO" smtClean="0"/>
              <a:t>‹Nº›</a:t>
            </a:fld>
            <a:endParaRPr lang="es-CO"/>
          </a:p>
        </p:txBody>
      </p:sp>
    </p:spTree>
    <p:extLst>
      <p:ext uri="{BB962C8B-B14F-4D97-AF65-F5344CB8AC3E}">
        <p14:creationId xmlns:p14="http://schemas.microsoft.com/office/powerpoint/2010/main" val="13707579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61" r:id="rId13"/>
  </p:sldLayoutIdLst>
  <p:txStyles>
    <p:titleStyle>
      <a:lvl1pPr algn="l" defTabSz="914400" rtl="0" eaLnBrk="1" latinLnBrk="0" hangingPunct="1">
        <a:lnSpc>
          <a:spcPct val="90000"/>
        </a:lnSpc>
        <a:spcBef>
          <a:spcPct val="0"/>
        </a:spcBef>
        <a:buNone/>
        <a:defRPr sz="5400" kern="1200" cap="all" baseline="0">
          <a:blipFill>
            <a:blip r:embed="rId1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8" Type="http://schemas.openxmlformats.org/officeDocument/2006/relationships/diagramLayout" Target="../diagrams/layout91.xml"/><Relationship Id="rId3" Type="http://schemas.openxmlformats.org/officeDocument/2006/relationships/diagramLayout" Target="../diagrams/layout90.xml"/><Relationship Id="rId7" Type="http://schemas.openxmlformats.org/officeDocument/2006/relationships/diagramData" Target="../diagrams/data91.xml"/><Relationship Id="rId2" Type="http://schemas.openxmlformats.org/officeDocument/2006/relationships/diagramData" Target="../diagrams/data90.xml"/><Relationship Id="rId1" Type="http://schemas.openxmlformats.org/officeDocument/2006/relationships/slideLayout" Target="../slideLayouts/slideLayout7.xml"/><Relationship Id="rId6" Type="http://schemas.microsoft.com/office/2007/relationships/diagramDrawing" Target="../diagrams/drawing90.xml"/><Relationship Id="rId11" Type="http://schemas.microsoft.com/office/2007/relationships/diagramDrawing" Target="../diagrams/drawing91.xml"/><Relationship Id="rId5" Type="http://schemas.openxmlformats.org/officeDocument/2006/relationships/diagramColors" Target="../diagrams/colors90.xml"/><Relationship Id="rId10" Type="http://schemas.openxmlformats.org/officeDocument/2006/relationships/diagramColors" Target="../diagrams/colors91.xml"/><Relationship Id="rId4" Type="http://schemas.openxmlformats.org/officeDocument/2006/relationships/diagramQuickStyle" Target="../diagrams/quickStyle90.xml"/><Relationship Id="rId9" Type="http://schemas.openxmlformats.org/officeDocument/2006/relationships/diagramQuickStyle" Target="../diagrams/quickStyle91.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92.xml"/><Relationship Id="rId2" Type="http://schemas.openxmlformats.org/officeDocument/2006/relationships/diagramData" Target="../diagrams/data92.xml"/><Relationship Id="rId1" Type="http://schemas.openxmlformats.org/officeDocument/2006/relationships/slideLayout" Target="../slideLayouts/slideLayout7.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104.xml.rels><?xml version="1.0" encoding="UTF-8" standalone="yes"?>
<Relationships xmlns="http://schemas.openxmlformats.org/package/2006/relationships"><Relationship Id="rId8" Type="http://schemas.openxmlformats.org/officeDocument/2006/relationships/diagramData" Target="../diagrams/data94.xml"/><Relationship Id="rId3" Type="http://schemas.openxmlformats.org/officeDocument/2006/relationships/diagramData" Target="../diagrams/data93.xml"/><Relationship Id="rId7" Type="http://schemas.microsoft.com/office/2007/relationships/diagramDrawing" Target="../diagrams/drawing93.xml"/><Relationship Id="rId12" Type="http://schemas.microsoft.com/office/2007/relationships/diagramDrawing" Target="../diagrams/drawing94.xml"/><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diagramColors" Target="../diagrams/colors93.xml"/><Relationship Id="rId11" Type="http://schemas.openxmlformats.org/officeDocument/2006/relationships/diagramColors" Target="../diagrams/colors94.xml"/><Relationship Id="rId5" Type="http://schemas.openxmlformats.org/officeDocument/2006/relationships/diagramQuickStyle" Target="../diagrams/quickStyle93.xml"/><Relationship Id="rId10" Type="http://schemas.openxmlformats.org/officeDocument/2006/relationships/diagramQuickStyle" Target="../diagrams/quickStyle94.xml"/><Relationship Id="rId4" Type="http://schemas.openxmlformats.org/officeDocument/2006/relationships/diagramLayout" Target="../diagrams/layout93.xml"/><Relationship Id="rId9" Type="http://schemas.openxmlformats.org/officeDocument/2006/relationships/diagramLayout" Target="../diagrams/layout94.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95.xml"/><Relationship Id="rId2" Type="http://schemas.openxmlformats.org/officeDocument/2006/relationships/diagramData" Target="../diagrams/data95.xml"/><Relationship Id="rId1" Type="http://schemas.openxmlformats.org/officeDocument/2006/relationships/slideLayout" Target="../slideLayouts/slideLayout7.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96.xml"/><Relationship Id="rId2" Type="http://schemas.openxmlformats.org/officeDocument/2006/relationships/diagramData" Target="../diagrams/data96.xml"/><Relationship Id="rId1" Type="http://schemas.openxmlformats.org/officeDocument/2006/relationships/slideLayout" Target="../slideLayouts/slideLayout7.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97.xml"/><Relationship Id="rId2" Type="http://schemas.openxmlformats.org/officeDocument/2006/relationships/diagramData" Target="../diagrams/data97.xml"/><Relationship Id="rId1" Type="http://schemas.openxmlformats.org/officeDocument/2006/relationships/slideLayout" Target="../slideLayouts/slideLayout7.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98.xml"/><Relationship Id="rId2" Type="http://schemas.openxmlformats.org/officeDocument/2006/relationships/diagramData" Target="../diagrams/data98.xml"/><Relationship Id="rId1" Type="http://schemas.openxmlformats.org/officeDocument/2006/relationships/slideLayout" Target="../slideLayouts/slideLayout7.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99.xml"/><Relationship Id="rId2" Type="http://schemas.openxmlformats.org/officeDocument/2006/relationships/diagramData" Target="../diagrams/data99.xml"/><Relationship Id="rId1" Type="http://schemas.openxmlformats.org/officeDocument/2006/relationships/slideLayout" Target="../slideLayouts/slideLayout7.xml"/><Relationship Id="rId6" Type="http://schemas.microsoft.com/office/2007/relationships/diagramDrawing" Target="../diagrams/drawing99.xml"/><Relationship Id="rId5" Type="http://schemas.openxmlformats.org/officeDocument/2006/relationships/diagramColors" Target="../diagrams/colors99.xml"/><Relationship Id="rId4" Type="http://schemas.openxmlformats.org/officeDocument/2006/relationships/diagramQuickStyle" Target="../diagrams/quickStyle9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00.xml"/><Relationship Id="rId2" Type="http://schemas.openxmlformats.org/officeDocument/2006/relationships/diagramData" Target="../diagrams/data100.xml"/><Relationship Id="rId1" Type="http://schemas.openxmlformats.org/officeDocument/2006/relationships/slideLayout" Target="../slideLayouts/slideLayout7.xml"/><Relationship Id="rId6" Type="http://schemas.microsoft.com/office/2007/relationships/diagramDrawing" Target="../diagrams/drawing100.xml"/><Relationship Id="rId5" Type="http://schemas.openxmlformats.org/officeDocument/2006/relationships/diagramColors" Target="../diagrams/colors100.xml"/><Relationship Id="rId4" Type="http://schemas.openxmlformats.org/officeDocument/2006/relationships/diagramQuickStyle" Target="../diagrams/quickStyle100.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101.xml"/><Relationship Id="rId2" Type="http://schemas.openxmlformats.org/officeDocument/2006/relationships/diagramData" Target="../diagrams/data101.xml"/><Relationship Id="rId1" Type="http://schemas.openxmlformats.org/officeDocument/2006/relationships/slideLayout" Target="../slideLayouts/slideLayout7.xml"/><Relationship Id="rId6" Type="http://schemas.microsoft.com/office/2007/relationships/diagramDrawing" Target="../diagrams/drawing101.xml"/><Relationship Id="rId5" Type="http://schemas.openxmlformats.org/officeDocument/2006/relationships/diagramColors" Target="../diagrams/colors101.xml"/><Relationship Id="rId4" Type="http://schemas.openxmlformats.org/officeDocument/2006/relationships/diagramQuickStyle" Target="../diagrams/quickStyle10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02.xml"/><Relationship Id="rId2" Type="http://schemas.openxmlformats.org/officeDocument/2006/relationships/diagramData" Target="../diagrams/data102.xml"/><Relationship Id="rId1" Type="http://schemas.openxmlformats.org/officeDocument/2006/relationships/slideLayout" Target="../slideLayouts/slideLayout7.xml"/><Relationship Id="rId6" Type="http://schemas.microsoft.com/office/2007/relationships/diagramDrawing" Target="../diagrams/drawing102.xml"/><Relationship Id="rId5" Type="http://schemas.openxmlformats.org/officeDocument/2006/relationships/diagramColors" Target="../diagrams/colors102.xml"/><Relationship Id="rId4" Type="http://schemas.openxmlformats.org/officeDocument/2006/relationships/diagramQuickStyle" Target="../diagrams/quickStyle10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4.jpe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4.jpe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safetya.co/emisor/ministerio-del-trabajo/"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15.png"/><Relationship Id="rId5" Type="http://schemas.openxmlformats.org/officeDocument/2006/relationships/diagramQuickStyle" Target="../diagrams/quickStyle1.xml"/><Relationship Id="rId10" Type="http://schemas.openxmlformats.org/officeDocument/2006/relationships/image" Target="../media/image14.png"/><Relationship Id="rId4" Type="http://schemas.openxmlformats.org/officeDocument/2006/relationships/diagramLayout" Target="../diagrams/layout1.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60.jpg"/><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61.jpeg"/><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62.jpeg"/><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diagramLayout" Target="../diagrams/layout28.xml"/><Relationship Id="rId7" Type="http://schemas.openxmlformats.org/officeDocument/2006/relationships/diagramData" Target="../diagrams/data29.xml"/><Relationship Id="rId12" Type="http://schemas.openxmlformats.org/officeDocument/2006/relationships/image" Target="../media/image63.jpeg"/><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11" Type="http://schemas.microsoft.com/office/2007/relationships/diagramDrawing" Target="../diagrams/drawing29.xml"/><Relationship Id="rId5" Type="http://schemas.openxmlformats.org/officeDocument/2006/relationships/diagramColors" Target="../diagrams/colors28.xml"/><Relationship Id="rId10" Type="http://schemas.openxmlformats.org/officeDocument/2006/relationships/diagramColors" Target="../diagrams/colors29.xml"/><Relationship Id="rId4" Type="http://schemas.openxmlformats.org/officeDocument/2006/relationships/diagramQuickStyle" Target="../diagrams/quickStyle28.xml"/><Relationship Id="rId9" Type="http://schemas.openxmlformats.org/officeDocument/2006/relationships/diagramQuickStyle" Target="../diagrams/quickStyle2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65.jpe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66.jpe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34.xml"/><Relationship Id="rId3" Type="http://schemas.openxmlformats.org/officeDocument/2006/relationships/diagramLayout" Target="../diagrams/layout33.xml"/><Relationship Id="rId7" Type="http://schemas.openxmlformats.org/officeDocument/2006/relationships/diagramData" Target="../diagrams/data34.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0" Type="http://schemas.openxmlformats.org/officeDocument/2006/relationships/diagramColors" Target="../diagrams/colors34.xml"/><Relationship Id="rId4" Type="http://schemas.openxmlformats.org/officeDocument/2006/relationships/diagramQuickStyle" Target="../diagrams/quickStyle33.xml"/><Relationship Id="rId9" Type="http://schemas.openxmlformats.org/officeDocument/2006/relationships/diagramQuickStyle" Target="../diagrams/quickStyle34.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20.png"/><Relationship Id="rId5" Type="http://schemas.openxmlformats.org/officeDocument/2006/relationships/diagramQuickStyle" Target="../diagrams/quickStyle2.xml"/><Relationship Id="rId10"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68.jpe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66.jpeg"/><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image" Target="../media/image70.jpeg"/><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image" Target="../media/image67.jpeg"/><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5.xml"/><Relationship Id="rId7" Type="http://schemas.openxmlformats.org/officeDocument/2006/relationships/image" Target="../media/image66.jpeg"/><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66.jpeg"/><Relationship Id="rId2" Type="http://schemas.openxmlformats.org/officeDocument/2006/relationships/diagramData" Target="../diagrams/data47.xml"/><Relationship Id="rId1" Type="http://schemas.openxmlformats.org/officeDocument/2006/relationships/slideLayout" Target="../slideLayouts/slideLayout3.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8.xml"/><Relationship Id="rId7" Type="http://schemas.openxmlformats.org/officeDocument/2006/relationships/image" Target="../media/image66.jpeg"/><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image" Target="../media/image66.jpeg"/><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0.xml"/><Relationship Id="rId7" Type="http://schemas.openxmlformats.org/officeDocument/2006/relationships/image" Target="../media/image66.jpeg"/><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1.xml"/><Relationship Id="rId7" Type="http://schemas.openxmlformats.org/officeDocument/2006/relationships/image" Target="../media/image70.jpeg"/><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2.xml"/><Relationship Id="rId7" Type="http://schemas.openxmlformats.org/officeDocument/2006/relationships/image" Target="../media/image66.jpeg"/><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58.xml.rels><?xml version="1.0" encoding="UTF-8" standalone="yes"?>
<Relationships xmlns="http://schemas.openxmlformats.org/package/2006/relationships"><Relationship Id="rId8" Type="http://schemas.openxmlformats.org/officeDocument/2006/relationships/diagramData" Target="../diagrams/data54.xml"/><Relationship Id="rId3" Type="http://schemas.openxmlformats.org/officeDocument/2006/relationships/diagramData" Target="../diagrams/data53.xml"/><Relationship Id="rId7" Type="http://schemas.microsoft.com/office/2007/relationships/diagramDrawing" Target="../diagrams/drawing53.xml"/><Relationship Id="rId12" Type="http://schemas.microsoft.com/office/2007/relationships/diagramDrawing" Target="../diagrams/drawing5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3.xml"/><Relationship Id="rId11" Type="http://schemas.openxmlformats.org/officeDocument/2006/relationships/diagramColors" Target="../diagrams/colors54.xml"/><Relationship Id="rId5" Type="http://schemas.openxmlformats.org/officeDocument/2006/relationships/diagramQuickStyle" Target="../diagrams/quickStyle53.xml"/><Relationship Id="rId10" Type="http://schemas.openxmlformats.org/officeDocument/2006/relationships/diagramQuickStyle" Target="../diagrams/quickStyle54.xml"/><Relationship Id="rId4" Type="http://schemas.openxmlformats.org/officeDocument/2006/relationships/diagramLayout" Target="../diagrams/layout53.xml"/><Relationship Id="rId9" Type="http://schemas.openxmlformats.org/officeDocument/2006/relationships/diagramLayout" Target="../diagrams/layout5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4.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6.xml"/><Relationship Id="rId7" Type="http://schemas.openxmlformats.org/officeDocument/2006/relationships/image" Target="../media/image66.jpeg"/><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8.xml"/><Relationship Id="rId7" Type="http://schemas.openxmlformats.org/officeDocument/2006/relationships/image" Target="../media/image66.jpeg"/><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9.xml"/><Relationship Id="rId7" Type="http://schemas.openxmlformats.org/officeDocument/2006/relationships/image" Target="../media/image74.jpeg"/><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0.xml"/><Relationship Id="rId7" Type="http://schemas.openxmlformats.org/officeDocument/2006/relationships/image" Target="../media/image66.jpeg"/><Relationship Id="rId2" Type="http://schemas.openxmlformats.org/officeDocument/2006/relationships/diagramData" Target="../diagrams/data60.xml"/><Relationship Id="rId1" Type="http://schemas.openxmlformats.org/officeDocument/2006/relationships/slideLayout" Target="../slideLayouts/slideLayout3.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3.xml"/><Relationship Id="rId7" Type="http://schemas.openxmlformats.org/officeDocument/2006/relationships/image" Target="../media/image66.jpeg"/><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71.xml.rels><?xml version="1.0" encoding="UTF-8" standalone="yes"?>
<Relationships xmlns="http://schemas.openxmlformats.org/package/2006/relationships"><Relationship Id="rId3" Type="http://schemas.openxmlformats.org/officeDocument/2006/relationships/hyperlink" Target="https://safetya.co/normatividad/resolucion-2404-de-2019/" TargetMode="External"/><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diagramData" Target="../diagrams/data68.xml"/><Relationship Id="rId3" Type="http://schemas.openxmlformats.org/officeDocument/2006/relationships/diagramData" Target="../diagrams/data67.xml"/><Relationship Id="rId7" Type="http://schemas.microsoft.com/office/2007/relationships/diagramDrawing" Target="../diagrams/drawing67.xml"/><Relationship Id="rId12" Type="http://schemas.microsoft.com/office/2007/relationships/diagramDrawing" Target="../diagrams/drawing68.xml"/><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diagramColors" Target="../diagrams/colors67.xml"/><Relationship Id="rId11" Type="http://schemas.openxmlformats.org/officeDocument/2006/relationships/diagramColors" Target="../diagrams/colors68.xml"/><Relationship Id="rId5" Type="http://schemas.openxmlformats.org/officeDocument/2006/relationships/diagramQuickStyle" Target="../diagrams/quickStyle67.xml"/><Relationship Id="rId10" Type="http://schemas.openxmlformats.org/officeDocument/2006/relationships/diagramQuickStyle" Target="../diagrams/quickStyle68.xml"/><Relationship Id="rId4" Type="http://schemas.openxmlformats.org/officeDocument/2006/relationships/diagramLayout" Target="../diagrams/layout67.xml"/><Relationship Id="rId9" Type="http://schemas.openxmlformats.org/officeDocument/2006/relationships/diagramLayout" Target="../diagrams/layout68.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70.xml"/><Relationship Id="rId3" Type="http://schemas.openxmlformats.org/officeDocument/2006/relationships/diagramLayout" Target="../diagrams/layout69.xml"/><Relationship Id="rId7" Type="http://schemas.openxmlformats.org/officeDocument/2006/relationships/diagramData" Target="../diagrams/data70.xml"/><Relationship Id="rId2" Type="http://schemas.openxmlformats.org/officeDocument/2006/relationships/diagramData" Target="../diagrams/data69.xml"/><Relationship Id="rId1" Type="http://schemas.openxmlformats.org/officeDocument/2006/relationships/slideLayout" Target="../slideLayouts/slideLayout7.xml"/><Relationship Id="rId6" Type="http://schemas.microsoft.com/office/2007/relationships/diagramDrawing" Target="../diagrams/drawing69.xml"/><Relationship Id="rId11" Type="http://schemas.microsoft.com/office/2007/relationships/diagramDrawing" Target="../diagrams/drawing70.xml"/><Relationship Id="rId5" Type="http://schemas.openxmlformats.org/officeDocument/2006/relationships/diagramColors" Target="../diagrams/colors69.xml"/><Relationship Id="rId10" Type="http://schemas.openxmlformats.org/officeDocument/2006/relationships/diagramColors" Target="../diagrams/colors70.xml"/><Relationship Id="rId4" Type="http://schemas.openxmlformats.org/officeDocument/2006/relationships/diagramQuickStyle" Target="../diagrams/quickStyle69.xml"/><Relationship Id="rId9" Type="http://schemas.openxmlformats.org/officeDocument/2006/relationships/diagramQuickStyle" Target="../diagrams/quickStyle7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7.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83.xml.rels><?xml version="1.0" encoding="UTF-8" standalone="yes"?>
<Relationships xmlns="http://schemas.openxmlformats.org/package/2006/relationships"><Relationship Id="rId8" Type="http://schemas.openxmlformats.org/officeDocument/2006/relationships/diagramLayout" Target="../diagrams/layout74.xml"/><Relationship Id="rId3" Type="http://schemas.openxmlformats.org/officeDocument/2006/relationships/diagramLayout" Target="../diagrams/layout73.xml"/><Relationship Id="rId7" Type="http://schemas.openxmlformats.org/officeDocument/2006/relationships/diagramData" Target="../diagrams/data74.xml"/><Relationship Id="rId2" Type="http://schemas.openxmlformats.org/officeDocument/2006/relationships/diagramData" Target="../diagrams/data73.xml"/><Relationship Id="rId1" Type="http://schemas.openxmlformats.org/officeDocument/2006/relationships/slideLayout" Target="../slideLayouts/slideLayout7.xml"/><Relationship Id="rId6" Type="http://schemas.microsoft.com/office/2007/relationships/diagramDrawing" Target="../diagrams/drawing73.xml"/><Relationship Id="rId11" Type="http://schemas.microsoft.com/office/2007/relationships/diagramDrawing" Target="../diagrams/drawing74.xml"/><Relationship Id="rId5" Type="http://schemas.openxmlformats.org/officeDocument/2006/relationships/diagramColors" Target="../diagrams/colors73.xml"/><Relationship Id="rId10" Type="http://schemas.openxmlformats.org/officeDocument/2006/relationships/diagramColors" Target="../diagrams/colors74.xml"/><Relationship Id="rId4" Type="http://schemas.openxmlformats.org/officeDocument/2006/relationships/diagramQuickStyle" Target="../diagrams/quickStyle73.xml"/><Relationship Id="rId9" Type="http://schemas.openxmlformats.org/officeDocument/2006/relationships/diagramQuickStyle" Target="../diagrams/quickStyle74.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75.xml"/><Relationship Id="rId2" Type="http://schemas.openxmlformats.org/officeDocument/2006/relationships/diagramData" Target="../diagrams/data75.xml"/><Relationship Id="rId1" Type="http://schemas.openxmlformats.org/officeDocument/2006/relationships/slideLayout" Target="../slideLayouts/slideLayout7.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85.xml.rels><?xml version="1.0" encoding="UTF-8" standalone="yes"?>
<Relationships xmlns="http://schemas.openxmlformats.org/package/2006/relationships"><Relationship Id="rId8" Type="http://schemas.openxmlformats.org/officeDocument/2006/relationships/diagramLayout" Target="../diagrams/layout77.xml"/><Relationship Id="rId3" Type="http://schemas.openxmlformats.org/officeDocument/2006/relationships/diagramLayout" Target="../diagrams/layout76.xml"/><Relationship Id="rId7" Type="http://schemas.openxmlformats.org/officeDocument/2006/relationships/diagramData" Target="../diagrams/data77.xml"/><Relationship Id="rId2" Type="http://schemas.openxmlformats.org/officeDocument/2006/relationships/diagramData" Target="../diagrams/data76.xml"/><Relationship Id="rId1" Type="http://schemas.openxmlformats.org/officeDocument/2006/relationships/slideLayout" Target="../slideLayouts/slideLayout7.xml"/><Relationship Id="rId6" Type="http://schemas.microsoft.com/office/2007/relationships/diagramDrawing" Target="../diagrams/drawing76.xml"/><Relationship Id="rId11" Type="http://schemas.microsoft.com/office/2007/relationships/diagramDrawing" Target="../diagrams/drawing77.xml"/><Relationship Id="rId5" Type="http://schemas.openxmlformats.org/officeDocument/2006/relationships/diagramColors" Target="../diagrams/colors76.xml"/><Relationship Id="rId10" Type="http://schemas.openxmlformats.org/officeDocument/2006/relationships/diagramColors" Target="../diagrams/colors77.xml"/><Relationship Id="rId4" Type="http://schemas.openxmlformats.org/officeDocument/2006/relationships/diagramQuickStyle" Target="../diagrams/quickStyle76.xml"/><Relationship Id="rId9" Type="http://schemas.openxmlformats.org/officeDocument/2006/relationships/diagramQuickStyle" Target="../diagrams/quickStyle77.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7.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7.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8" Type="http://schemas.openxmlformats.org/officeDocument/2006/relationships/diagramLayout" Target="../diagrams/layout81.xml"/><Relationship Id="rId3" Type="http://schemas.openxmlformats.org/officeDocument/2006/relationships/diagramLayout" Target="../diagrams/layout80.xml"/><Relationship Id="rId7" Type="http://schemas.openxmlformats.org/officeDocument/2006/relationships/diagramData" Target="../diagrams/data81.xml"/><Relationship Id="rId2" Type="http://schemas.openxmlformats.org/officeDocument/2006/relationships/diagramData" Target="../diagrams/data80.xml"/><Relationship Id="rId1" Type="http://schemas.openxmlformats.org/officeDocument/2006/relationships/slideLayout" Target="../slideLayouts/slideLayout7.xml"/><Relationship Id="rId6" Type="http://schemas.microsoft.com/office/2007/relationships/diagramDrawing" Target="../diagrams/drawing80.xml"/><Relationship Id="rId11" Type="http://schemas.microsoft.com/office/2007/relationships/diagramDrawing" Target="../diagrams/drawing81.xml"/><Relationship Id="rId5" Type="http://schemas.openxmlformats.org/officeDocument/2006/relationships/diagramColors" Target="../diagrams/colors80.xml"/><Relationship Id="rId10" Type="http://schemas.openxmlformats.org/officeDocument/2006/relationships/diagramColors" Target="../diagrams/colors81.xml"/><Relationship Id="rId4" Type="http://schemas.openxmlformats.org/officeDocument/2006/relationships/diagramQuickStyle" Target="../diagrams/quickStyle80.xml"/><Relationship Id="rId9" Type="http://schemas.openxmlformats.org/officeDocument/2006/relationships/diagramQuickStyle" Target="../diagrams/quickStyle81.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7.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83.xml"/><Relationship Id="rId2" Type="http://schemas.openxmlformats.org/officeDocument/2006/relationships/diagramData" Target="../diagrams/data83.xml"/><Relationship Id="rId1" Type="http://schemas.openxmlformats.org/officeDocument/2006/relationships/slideLayout" Target="../slideLayouts/slideLayout7.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84.xml"/><Relationship Id="rId2" Type="http://schemas.openxmlformats.org/officeDocument/2006/relationships/diagramData" Target="../diagrams/data84.xml"/><Relationship Id="rId1" Type="http://schemas.openxmlformats.org/officeDocument/2006/relationships/slideLayout" Target="../slideLayouts/slideLayout7.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7.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7.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7.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88.xml"/><Relationship Id="rId2" Type="http://schemas.openxmlformats.org/officeDocument/2006/relationships/diagramData" Target="../diagrams/data88.xml"/><Relationship Id="rId1" Type="http://schemas.openxmlformats.org/officeDocument/2006/relationships/slideLayout" Target="../slideLayouts/slideLayout7.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89.xml"/><Relationship Id="rId2" Type="http://schemas.openxmlformats.org/officeDocument/2006/relationships/diagramData" Target="../diagrams/data89.xml"/><Relationship Id="rId1" Type="http://schemas.openxmlformats.org/officeDocument/2006/relationships/slideLayout" Target="../slideLayouts/slideLayout7.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Rectángulo 4">
            <a:extLst>
              <a:ext uri="{FF2B5EF4-FFF2-40B4-BE49-F238E27FC236}">
                <a16:creationId xmlns:a16="http://schemas.microsoft.com/office/drawing/2014/main" id="{3E90CA34-DD50-25CF-9D3D-9ED6C1AB47E7}"/>
              </a:ext>
            </a:extLst>
          </p:cNvPr>
          <p:cNvSpPr/>
          <p:nvPr/>
        </p:nvSpPr>
        <p:spPr>
          <a:xfrm>
            <a:off x="6101862" y="967154"/>
            <a:ext cx="3657600" cy="513470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4CA2ECF6-8F20-2AD9-02AF-274C379152FE}"/>
              </a:ext>
            </a:extLst>
          </p:cNvPr>
          <p:cNvSpPr txBox="1"/>
          <p:nvPr/>
        </p:nvSpPr>
        <p:spPr>
          <a:xfrm>
            <a:off x="705684" y="3253957"/>
            <a:ext cx="4121625" cy="646331"/>
          </a:xfrm>
          <a:prstGeom prst="rect">
            <a:avLst/>
          </a:prstGeom>
          <a:noFill/>
        </p:spPr>
        <p:txBody>
          <a:bodyPr wrap="square" rtlCol="0">
            <a:spAutoFit/>
          </a:bodyPr>
          <a:lstStyle/>
          <a:p>
            <a:r>
              <a:rPr lang="es-ES" sz="3600" b="1" dirty="0">
                <a:solidFill>
                  <a:schemeClr val="bg1"/>
                </a:solidFill>
                <a:latin typeface="Century Gothic" panose="020B0502020202020204" pitchFamily="34" charset="0"/>
              </a:rPr>
              <a:t>EXPERTO</a:t>
            </a:r>
            <a:endParaRPr lang="es-CO" sz="3600" b="1" dirty="0">
              <a:solidFill>
                <a:schemeClr val="bg1"/>
              </a:solidFill>
              <a:latin typeface="Century Gothic" panose="020B0502020202020204" pitchFamily="34" charset="0"/>
            </a:endParaRPr>
          </a:p>
        </p:txBody>
      </p:sp>
      <p:cxnSp>
        <p:nvCxnSpPr>
          <p:cNvPr id="8" name="Conector recto 7">
            <a:extLst>
              <a:ext uri="{FF2B5EF4-FFF2-40B4-BE49-F238E27FC236}">
                <a16:creationId xmlns:a16="http://schemas.microsoft.com/office/drawing/2014/main" id="{6B9B62DB-E8EF-4966-AA7D-878C19EF44A9}"/>
              </a:ext>
            </a:extLst>
          </p:cNvPr>
          <p:cNvCxnSpPr>
            <a:cxnSpLocks/>
          </p:cNvCxnSpPr>
          <p:nvPr/>
        </p:nvCxnSpPr>
        <p:spPr>
          <a:xfrm>
            <a:off x="824952" y="3925495"/>
            <a:ext cx="1825483" cy="0"/>
          </a:xfrm>
          <a:prstGeom prst="line">
            <a:avLst/>
          </a:prstGeom>
          <a:ln w="28575">
            <a:solidFill>
              <a:srgbClr val="0F2437"/>
            </a:solidFill>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8B74352F-9FC6-E5BD-0DB9-9DE01598FBDE}"/>
              </a:ext>
            </a:extLst>
          </p:cNvPr>
          <p:cNvPicPr>
            <a:picLocks noChangeAspect="1"/>
          </p:cNvPicPr>
          <p:nvPr/>
        </p:nvPicPr>
        <p:blipFill>
          <a:blip r:embed="rId2"/>
          <a:stretch>
            <a:fillRect/>
          </a:stretch>
        </p:blipFill>
        <p:spPr>
          <a:xfrm>
            <a:off x="6330510" y="765913"/>
            <a:ext cx="3343100" cy="3333208"/>
          </a:xfrm>
          <a:prstGeom prst="rect">
            <a:avLst/>
          </a:prstGeom>
        </p:spPr>
      </p:pic>
      <p:sp>
        <p:nvSpPr>
          <p:cNvPr id="10" name="CuadroTexto 9">
            <a:extLst>
              <a:ext uri="{FF2B5EF4-FFF2-40B4-BE49-F238E27FC236}">
                <a16:creationId xmlns:a16="http://schemas.microsoft.com/office/drawing/2014/main" id="{0B583082-D327-F89E-D252-540184F78204}"/>
              </a:ext>
            </a:extLst>
          </p:cNvPr>
          <p:cNvSpPr txBox="1"/>
          <p:nvPr/>
        </p:nvSpPr>
        <p:spPr>
          <a:xfrm>
            <a:off x="398444" y="4007469"/>
            <a:ext cx="6014083" cy="1934632"/>
          </a:xfrm>
          <a:prstGeom prst="rect">
            <a:avLst/>
          </a:prstGeom>
          <a:noFill/>
        </p:spPr>
        <p:txBody>
          <a:bodyPr wrap="square" rtlCol="0">
            <a:spAutoFit/>
          </a:bodyPr>
          <a:lstStyle/>
          <a:p>
            <a:r>
              <a:rPr lang="es-CO" sz="3591" dirty="0">
                <a:solidFill>
                  <a:srgbClr val="1D405A"/>
                </a:solidFill>
                <a:latin typeface="Montserrat SemiBold" panose="00000700000000000000" pitchFamily="2" charset="0"/>
              </a:rPr>
              <a:t>Cristian Alonso R. MD, ESO, ME</a:t>
            </a:r>
          </a:p>
          <a:p>
            <a:r>
              <a:rPr lang="es-CO" sz="2395" dirty="0">
                <a:solidFill>
                  <a:srgbClr val="1D405A"/>
                </a:solidFill>
                <a:latin typeface="Montserrat Medium" panose="00000600000000000000" pitchFamily="2" charset="0"/>
              </a:rPr>
              <a:t>Cristianalonso_r@hotmail.com</a:t>
            </a:r>
          </a:p>
          <a:p>
            <a:r>
              <a:rPr lang="es-CO" sz="2395" dirty="0">
                <a:solidFill>
                  <a:srgbClr val="1D405A"/>
                </a:solidFill>
                <a:latin typeface="Montserrat Medium" panose="00000600000000000000" pitchFamily="2" charset="0"/>
              </a:rPr>
              <a:t>Contacto: +57 3165292972</a:t>
            </a:r>
          </a:p>
        </p:txBody>
      </p:sp>
      <p:sp>
        <p:nvSpPr>
          <p:cNvPr id="11" name="Marcador de contenido 3">
            <a:extLst>
              <a:ext uri="{FF2B5EF4-FFF2-40B4-BE49-F238E27FC236}">
                <a16:creationId xmlns:a16="http://schemas.microsoft.com/office/drawing/2014/main" id="{83FBF52E-35C5-9190-A935-58FC9A4A975C}"/>
              </a:ext>
            </a:extLst>
          </p:cNvPr>
          <p:cNvSpPr txBox="1">
            <a:spLocks/>
          </p:cNvSpPr>
          <p:nvPr/>
        </p:nvSpPr>
        <p:spPr>
          <a:xfrm>
            <a:off x="6412527" y="4118613"/>
            <a:ext cx="7294683" cy="2063129"/>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b="1" dirty="0">
                <a:latin typeface="Montserrat Light" panose="00000400000000000000" pitchFamily="2" charset="0"/>
              </a:rPr>
              <a:t>Medicina Laboral y del Trabajo</a:t>
            </a:r>
          </a:p>
          <a:p>
            <a:r>
              <a:rPr lang="es-ES" sz="1600" b="1" dirty="0">
                <a:latin typeface="Montserrat Light" panose="00000400000000000000" pitchFamily="2" charset="0"/>
              </a:rPr>
              <a:t>Medicina Universidad Laboral</a:t>
            </a:r>
          </a:p>
          <a:p>
            <a:r>
              <a:rPr lang="es-ES" sz="1600" b="1" dirty="0">
                <a:latin typeface="Montserrat Light" panose="00000400000000000000" pitchFamily="2" charset="0"/>
              </a:rPr>
              <a:t>Postgrado Salud Ocupacional UJTL</a:t>
            </a:r>
          </a:p>
          <a:p>
            <a:r>
              <a:rPr lang="es-ES" sz="1600" b="1" dirty="0">
                <a:latin typeface="Montserrat Light" panose="00000400000000000000" pitchFamily="2" charset="0"/>
              </a:rPr>
              <a:t>Maestría en Educación U Sabana.</a:t>
            </a:r>
          </a:p>
          <a:p>
            <a:r>
              <a:rPr lang="es-ES" sz="1600" b="1" dirty="0">
                <a:latin typeface="Montserrat Light" panose="00000400000000000000" pitchFamily="2" charset="0"/>
              </a:rPr>
              <a:t>Promoción y prevención EVES U de Antioquia</a:t>
            </a:r>
          </a:p>
          <a:p>
            <a:r>
              <a:rPr lang="es-ES" sz="1600" b="1" dirty="0">
                <a:latin typeface="Montserrat Light" panose="00000400000000000000" pitchFamily="2" charset="0"/>
              </a:rPr>
              <a:t>Calificación de Origen U del Rosario</a:t>
            </a:r>
            <a:endParaRPr lang="es-CO" sz="1600" b="1" dirty="0">
              <a:latin typeface="Montserrat Light" panose="00000400000000000000" pitchFamily="2" charset="0"/>
            </a:endParaRPr>
          </a:p>
        </p:txBody>
      </p:sp>
      <p:pic>
        <p:nvPicPr>
          <p:cNvPr id="7" name="Picture 2">
            <a:extLst>
              <a:ext uri="{FF2B5EF4-FFF2-40B4-BE49-F238E27FC236}">
                <a16:creationId xmlns:a16="http://schemas.microsoft.com/office/drawing/2014/main" id="{FD0E68A8-ED0F-BACB-7439-855F68B5A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84" y="547454"/>
            <a:ext cx="2396203" cy="270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4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DA40B1-7C91-E160-C47B-248570DB2DA0}"/>
              </a:ext>
            </a:extLst>
          </p:cNvPr>
          <p:cNvSpPr>
            <a:spLocks noGrp="1"/>
          </p:cNvSpPr>
          <p:nvPr>
            <p:ph type="title"/>
          </p:nvPr>
        </p:nvSpPr>
        <p:spPr>
          <a:xfrm>
            <a:off x="2514598" y="4743450"/>
            <a:ext cx="8510587" cy="1404938"/>
          </a:xfrm>
        </p:spPr>
        <p:txBody>
          <a:bodyPr>
            <a:noAutofit/>
          </a:bodyPr>
          <a:lstStyle/>
          <a:p>
            <a:r>
              <a:rPr lang="es-CO" sz="36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Responsabilidades de las ARL.</a:t>
            </a:r>
            <a:r>
              <a:rPr lang="es-CO" sz="3600"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r>
              <a:rPr lang="es-CO" sz="36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Artículo 4°)</a:t>
            </a:r>
            <a:endParaRPr lang="es-CO" sz="3600" dirty="0">
              <a:solidFill>
                <a:schemeClr val="accent1">
                  <a:lumMod val="75000"/>
                </a:schemeClr>
              </a:solidFill>
            </a:endParaRPr>
          </a:p>
        </p:txBody>
      </p:sp>
      <p:pic>
        <p:nvPicPr>
          <p:cNvPr id="7170" name="Picture 2" descr="Las Administradoras de Riesgos Laborales ARL y sus obligaciones">
            <a:extLst>
              <a:ext uri="{FF2B5EF4-FFF2-40B4-BE49-F238E27FC236}">
                <a16:creationId xmlns:a16="http://schemas.microsoft.com/office/drawing/2014/main" id="{8FCAE113-F7D3-D19E-B930-63D2E7DEC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48" y="263525"/>
            <a:ext cx="6700839" cy="470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5578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505200" y="276225"/>
            <a:ext cx="8686800" cy="696913"/>
          </a:xfrm>
        </p:spPr>
        <p:txBody>
          <a:bodyPr>
            <a:normAutofit fontScale="90000"/>
          </a:bodyPr>
          <a:lstStyle/>
          <a:p>
            <a:r>
              <a:rPr lang="es-CO" sz="40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3.4.2 Estimación de niveles de riesgo</a:t>
            </a:r>
          </a:p>
        </p:txBody>
      </p:sp>
      <p:graphicFrame>
        <p:nvGraphicFramePr>
          <p:cNvPr id="4" name="Marcador de contenido 3">
            <a:extLst>
              <a:ext uri="{FF2B5EF4-FFF2-40B4-BE49-F238E27FC236}">
                <a16:creationId xmlns:a16="http://schemas.microsoft.com/office/drawing/2014/main" id="{1C8E6C3D-DB72-8940-0B06-75ACEE8D86F0}"/>
              </a:ext>
            </a:extLst>
          </p:cNvPr>
          <p:cNvGraphicFramePr>
            <a:graphicFrameLocks noGrp="1"/>
          </p:cNvGraphicFramePr>
          <p:nvPr>
            <p:ph idx="4294967295"/>
            <p:extLst>
              <p:ext uri="{D42A27DB-BD31-4B8C-83A1-F6EECF244321}">
                <p14:modId xmlns:p14="http://schemas.microsoft.com/office/powerpoint/2010/main" val="584878214"/>
              </p:ext>
            </p:extLst>
          </p:nvPr>
        </p:nvGraphicFramePr>
        <p:xfrm>
          <a:off x="460375" y="1157288"/>
          <a:ext cx="11731625" cy="1344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CD3EDCE2-6FDD-334B-919D-BA1C194A4E41}"/>
              </a:ext>
            </a:extLst>
          </p:cNvPr>
          <p:cNvGraphicFramePr/>
          <p:nvPr/>
        </p:nvGraphicFramePr>
        <p:xfrm>
          <a:off x="233413" y="2695074"/>
          <a:ext cx="11730789" cy="3886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73787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D74016D-B85D-6AE7-5B8D-B882119356BA}"/>
              </a:ext>
            </a:extLst>
          </p:cNvPr>
          <p:cNvPicPr>
            <a:picLocks noChangeAspect="1"/>
          </p:cNvPicPr>
          <p:nvPr/>
        </p:nvPicPr>
        <p:blipFill rotWithShape="1">
          <a:blip r:embed="rId2"/>
          <a:srcRect t="4445"/>
          <a:stretch/>
        </p:blipFill>
        <p:spPr>
          <a:xfrm>
            <a:off x="5316561" y="152400"/>
            <a:ext cx="5470478" cy="6553200"/>
          </a:xfrm>
          <a:prstGeom prst="rect">
            <a:avLst/>
          </a:prstGeom>
        </p:spPr>
      </p:pic>
      <p:sp>
        <p:nvSpPr>
          <p:cNvPr id="4" name="CuadroTexto 3">
            <a:extLst>
              <a:ext uri="{FF2B5EF4-FFF2-40B4-BE49-F238E27FC236}">
                <a16:creationId xmlns:a16="http://schemas.microsoft.com/office/drawing/2014/main" id="{9CE22C83-E6B4-E29D-CCDA-2099B594E605}"/>
              </a:ext>
            </a:extLst>
          </p:cNvPr>
          <p:cNvSpPr txBox="1"/>
          <p:nvPr/>
        </p:nvSpPr>
        <p:spPr>
          <a:xfrm>
            <a:off x="825500" y="2273300"/>
            <a:ext cx="2844800" cy="2677656"/>
          </a:xfrm>
          <a:prstGeom prst="rect">
            <a:avLst/>
          </a:prstGeom>
          <a:noFill/>
        </p:spPr>
        <p:txBody>
          <a:bodyPr wrap="square" rtlCol="0">
            <a:spAutoFit/>
          </a:bodyPr>
          <a:lstStyle/>
          <a:p>
            <a:r>
              <a:rPr lang="es-CO" sz="2400" dirty="0">
                <a:solidFill>
                  <a:srgbClr val="FE7500"/>
                </a:solidFill>
              </a:rPr>
              <a:t>TABLA 6 CRITTERIOS DE CALIFICACION DEL LOS FACTORES DE RIESGO PSICOSOCIAL “CONDICIÓN COTIDIANA”</a:t>
            </a:r>
          </a:p>
        </p:txBody>
      </p:sp>
    </p:spTree>
    <p:extLst>
      <p:ext uri="{BB962C8B-B14F-4D97-AF65-F5344CB8AC3E}">
        <p14:creationId xmlns:p14="http://schemas.microsoft.com/office/powerpoint/2010/main" val="5451482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0A61168-60DB-D866-A669-421B80424439}"/>
              </a:ext>
            </a:extLst>
          </p:cNvPr>
          <p:cNvPicPr>
            <a:picLocks noChangeAspect="1"/>
          </p:cNvPicPr>
          <p:nvPr/>
        </p:nvPicPr>
        <p:blipFill rotWithShape="1">
          <a:blip r:embed="rId2"/>
          <a:srcRect t="8414"/>
          <a:stretch/>
        </p:blipFill>
        <p:spPr>
          <a:xfrm>
            <a:off x="3793741" y="516516"/>
            <a:ext cx="8258559" cy="5824968"/>
          </a:xfrm>
          <a:prstGeom prst="rect">
            <a:avLst/>
          </a:prstGeom>
        </p:spPr>
      </p:pic>
      <p:sp>
        <p:nvSpPr>
          <p:cNvPr id="3" name="CuadroTexto 2">
            <a:extLst>
              <a:ext uri="{FF2B5EF4-FFF2-40B4-BE49-F238E27FC236}">
                <a16:creationId xmlns:a16="http://schemas.microsoft.com/office/drawing/2014/main" id="{4386AD07-7A31-C5E6-4DA2-1E45FCF84A01}"/>
              </a:ext>
            </a:extLst>
          </p:cNvPr>
          <p:cNvSpPr txBox="1"/>
          <p:nvPr/>
        </p:nvSpPr>
        <p:spPr>
          <a:xfrm>
            <a:off x="825500" y="2273300"/>
            <a:ext cx="2844800" cy="2308324"/>
          </a:xfrm>
          <a:prstGeom prst="rect">
            <a:avLst/>
          </a:prstGeom>
          <a:noFill/>
        </p:spPr>
        <p:txBody>
          <a:bodyPr wrap="square" rtlCol="0">
            <a:spAutoFit/>
          </a:bodyPr>
          <a:lstStyle/>
          <a:p>
            <a:r>
              <a:rPr lang="es-CO" sz="2400" dirty="0">
                <a:solidFill>
                  <a:srgbClr val="FE7500"/>
                </a:solidFill>
              </a:rPr>
              <a:t>TABLA 6 CRITTERIOS DE CALIFICACION DEL LOS FACTORES DE RIESGO PSICOSOCIAL “EVENTO VITAL”</a:t>
            </a:r>
          </a:p>
        </p:txBody>
      </p:sp>
    </p:spTree>
    <p:extLst>
      <p:ext uri="{BB962C8B-B14F-4D97-AF65-F5344CB8AC3E}">
        <p14:creationId xmlns:p14="http://schemas.microsoft.com/office/powerpoint/2010/main" val="39853312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0" y="1422400"/>
            <a:ext cx="8010525" cy="2543175"/>
          </a:xfrm>
        </p:spPr>
        <p:txBody>
          <a:bodyPr>
            <a:normAutofit/>
          </a:bodyPr>
          <a:lstStyle/>
          <a:p>
            <a:r>
              <a:rPr lang="es-ES" dirty="0">
                <a:solidFill>
                  <a:schemeClr val="accent2"/>
                </a:solidFill>
              </a:rPr>
              <a:t>Etapa 4. Ponderar el riesgo psicosocial ocupacional vs. El riesgo </a:t>
            </a:r>
            <a:r>
              <a:rPr lang="es-ES" dirty="0" err="1">
                <a:solidFill>
                  <a:schemeClr val="accent2"/>
                </a:solidFill>
              </a:rPr>
              <a:t>extraocupacional</a:t>
            </a:r>
            <a:r>
              <a:rPr lang="es-ES" dirty="0">
                <a:solidFill>
                  <a:schemeClr val="accent2"/>
                </a:solidFill>
              </a:rPr>
              <a:t> </a:t>
            </a:r>
          </a:p>
        </p:txBody>
      </p:sp>
      <p:graphicFrame>
        <p:nvGraphicFramePr>
          <p:cNvPr id="5" name="Diagrama 4">
            <a:extLst>
              <a:ext uri="{FF2B5EF4-FFF2-40B4-BE49-F238E27FC236}">
                <a16:creationId xmlns:a16="http://schemas.microsoft.com/office/drawing/2014/main" id="{3BDB37D8-C2B9-C3E2-A6E8-FC4C114F570D}"/>
              </a:ext>
            </a:extLst>
          </p:cNvPr>
          <p:cNvGraphicFramePr/>
          <p:nvPr>
            <p:extLst>
              <p:ext uri="{D42A27DB-BD31-4B8C-83A1-F6EECF244321}">
                <p14:modId xmlns:p14="http://schemas.microsoft.com/office/powerpoint/2010/main" val="2804648088"/>
              </p:ext>
            </p:extLst>
          </p:nvPr>
        </p:nvGraphicFramePr>
        <p:xfrm>
          <a:off x="2096429" y="4259766"/>
          <a:ext cx="10336871" cy="2458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93034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B69594E-A1F5-F782-C310-3046CA85541C}"/>
              </a:ext>
            </a:extLst>
          </p:cNvPr>
          <p:cNvPicPr>
            <a:picLocks noChangeAspect="1"/>
          </p:cNvPicPr>
          <p:nvPr/>
        </p:nvPicPr>
        <p:blipFill>
          <a:blip r:embed="rId2"/>
          <a:stretch>
            <a:fillRect/>
          </a:stretch>
        </p:blipFill>
        <p:spPr>
          <a:xfrm>
            <a:off x="6622181" y="732812"/>
            <a:ext cx="5473946" cy="6125187"/>
          </a:xfrm>
          <a:prstGeom prst="rect">
            <a:avLst/>
          </a:prstGeom>
        </p:spPr>
      </p:pic>
      <p:graphicFrame>
        <p:nvGraphicFramePr>
          <p:cNvPr id="9" name="Diagrama 8">
            <a:extLst>
              <a:ext uri="{FF2B5EF4-FFF2-40B4-BE49-F238E27FC236}">
                <a16:creationId xmlns:a16="http://schemas.microsoft.com/office/drawing/2014/main" id="{7AC573A6-DFD0-95D8-1615-FC16328C6F1C}"/>
              </a:ext>
            </a:extLst>
          </p:cNvPr>
          <p:cNvGraphicFramePr/>
          <p:nvPr>
            <p:extLst>
              <p:ext uri="{D42A27DB-BD31-4B8C-83A1-F6EECF244321}">
                <p14:modId xmlns:p14="http://schemas.microsoft.com/office/powerpoint/2010/main" val="2325094072"/>
              </p:ext>
            </p:extLst>
          </p:nvPr>
        </p:nvGraphicFramePr>
        <p:xfrm>
          <a:off x="196517" y="732812"/>
          <a:ext cx="6425664" cy="1077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A672DE31-C517-BBD0-9CF8-D0DD271964C9}"/>
              </a:ext>
            </a:extLst>
          </p:cNvPr>
          <p:cNvSpPr txBox="1"/>
          <p:nvPr/>
        </p:nvSpPr>
        <p:spPr>
          <a:xfrm>
            <a:off x="4781348" y="154004"/>
            <a:ext cx="7028849" cy="369332"/>
          </a:xfrm>
          <a:prstGeom prst="rect">
            <a:avLst/>
          </a:prstGeom>
          <a:noFill/>
        </p:spPr>
        <p:txBody>
          <a:bodyPr wrap="square">
            <a:spAutoFit/>
          </a:bodyPr>
          <a:lstStyle/>
          <a:p>
            <a:r>
              <a:rPr lang="es-CO" sz="18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“Ponderación del riesgo psicosocial laboral vs. extralaboral” (Anexo F). </a:t>
            </a:r>
            <a:endParaRPr lang="es-CO" dirty="0">
              <a:solidFill>
                <a:srgbClr val="FE7500"/>
              </a:solidFill>
            </a:endParaRPr>
          </a:p>
        </p:txBody>
      </p:sp>
      <p:sp>
        <p:nvSpPr>
          <p:cNvPr id="7" name="CuadroTexto 6">
            <a:extLst>
              <a:ext uri="{FF2B5EF4-FFF2-40B4-BE49-F238E27FC236}">
                <a16:creationId xmlns:a16="http://schemas.microsoft.com/office/drawing/2014/main" id="{86A9DAA1-C1DA-7609-4D1F-D23A25AE3CF2}"/>
              </a:ext>
            </a:extLst>
          </p:cNvPr>
          <p:cNvSpPr txBox="1"/>
          <p:nvPr/>
        </p:nvSpPr>
        <p:spPr>
          <a:xfrm>
            <a:off x="269127" y="4756377"/>
            <a:ext cx="2146813" cy="181588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wrap="square">
            <a:spAutoFit/>
          </a:bodyPr>
          <a:lstStyle/>
          <a:p>
            <a:r>
              <a:rPr lang="es-CO" sz="16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Si </a:t>
            </a:r>
            <a:r>
              <a:rPr lang="es-CO"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 valoración de los factores psicosociales extralaborales es superior a la de los intralaborales, el caso se cierra y se declara como c</a:t>
            </a:r>
            <a:r>
              <a:rPr lang="es-CO" sz="16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omún</a:t>
            </a:r>
            <a:r>
              <a:rPr lang="es-CO"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graphicFrame>
        <p:nvGraphicFramePr>
          <p:cNvPr id="8" name="Diagrama 7">
            <a:extLst>
              <a:ext uri="{FF2B5EF4-FFF2-40B4-BE49-F238E27FC236}">
                <a16:creationId xmlns:a16="http://schemas.microsoft.com/office/drawing/2014/main" id="{6F2473A7-1545-EFF4-5527-75FB7BE9E86A}"/>
              </a:ext>
            </a:extLst>
          </p:cNvPr>
          <p:cNvGraphicFramePr/>
          <p:nvPr/>
        </p:nvGraphicFramePr>
        <p:xfrm>
          <a:off x="850832" y="2733361"/>
          <a:ext cx="4774131" cy="19445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CuadroTexto 10">
            <a:extLst>
              <a:ext uri="{FF2B5EF4-FFF2-40B4-BE49-F238E27FC236}">
                <a16:creationId xmlns:a16="http://schemas.microsoft.com/office/drawing/2014/main" id="{3E3B5109-8416-E2CC-934E-7C55BED8E54B}"/>
              </a:ext>
            </a:extLst>
          </p:cNvPr>
          <p:cNvSpPr txBox="1"/>
          <p:nvPr/>
        </p:nvSpPr>
        <p:spPr>
          <a:xfrm>
            <a:off x="196516" y="1810030"/>
            <a:ext cx="6262035" cy="923330"/>
          </a:xfrm>
          <a:prstGeom prst="rect">
            <a:avLst/>
          </a:prstGeom>
          <a:noFill/>
        </p:spPr>
        <p:txBody>
          <a:bodyPr wrap="square">
            <a:spAutoFit/>
          </a:bodyPr>
          <a:lstStyle/>
          <a:p>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El mayor valor de la valoración de los factores de riesgo intralaborales y extralaborales, dará el criterio de inclusión de un caso en el procedimiento de determinación de origen, así: </a:t>
            </a:r>
          </a:p>
        </p:txBody>
      </p:sp>
      <p:sp>
        <p:nvSpPr>
          <p:cNvPr id="12" name="CuadroTexto 11">
            <a:extLst>
              <a:ext uri="{FF2B5EF4-FFF2-40B4-BE49-F238E27FC236}">
                <a16:creationId xmlns:a16="http://schemas.microsoft.com/office/drawing/2014/main" id="{1D3CAC5E-3DDA-1F75-3DFA-C12604585C81}"/>
              </a:ext>
            </a:extLst>
          </p:cNvPr>
          <p:cNvSpPr txBox="1"/>
          <p:nvPr/>
        </p:nvSpPr>
        <p:spPr>
          <a:xfrm>
            <a:off x="3319712" y="4756377"/>
            <a:ext cx="2923271" cy="1815882"/>
          </a:xfrm>
          <a:prstGeom prst="rect">
            <a:avLst/>
          </a:prstGeom>
          <a:solidFill>
            <a:srgbClr val="4472C4">
              <a:hueOff val="-7353344"/>
              <a:satOff val="-10228"/>
              <a:lumOff val="-3922"/>
              <a:alphaOff val="0"/>
            </a:srgbClr>
          </a:solidFill>
          <a:ln w="12700" cap="flat" cmpd="sng" algn="ctr">
            <a:solidFill>
              <a:prstClr val="white">
                <a:hueOff val="0"/>
                <a:satOff val="0"/>
                <a:lumOff val="0"/>
                <a:alphaOff val="0"/>
              </a:prstClr>
            </a:solidFill>
            <a:prstDash val="solid"/>
            <a:miter lim="800000"/>
          </a:ln>
          <a:effectLst/>
        </p:spPr>
        <p:txBody>
          <a:bodyPr wrap="square">
            <a:spAutoFit/>
          </a:bodyPr>
          <a:lstStyle/>
          <a:p>
            <a:r>
              <a:rPr lang="es-CO"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 la valoración ­final de los factores psicosociales intralaborales es igual o superior a la de los extralaborales, el caso continúa en estudio para de­finir el presunto origen laboral o común, </a:t>
            </a:r>
            <a:endParaRPr lang="es-CO" sz="1600" dirty="0">
              <a:solidFill>
                <a:schemeClr val="bg1"/>
              </a:solidFill>
            </a:endParaRPr>
          </a:p>
        </p:txBody>
      </p:sp>
    </p:spTree>
    <p:extLst>
      <p:ext uri="{BB962C8B-B14F-4D97-AF65-F5344CB8AC3E}">
        <p14:creationId xmlns:p14="http://schemas.microsoft.com/office/powerpoint/2010/main" val="41567416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338638" y="338138"/>
            <a:ext cx="7853362" cy="1252537"/>
          </a:xfrm>
        </p:spPr>
        <p:txBody>
          <a:bodyPr>
            <a:normAutofit fontScale="90000"/>
          </a:bodyPr>
          <a:lstStyle/>
          <a:p>
            <a:r>
              <a:rPr lang="es-CO" dirty="0">
                <a:solidFill>
                  <a:srgbClr val="FE7500"/>
                </a:solidFill>
              </a:rPr>
              <a:t>Evaluación de Factores de psicosociales</a:t>
            </a:r>
          </a:p>
        </p:txBody>
      </p:sp>
      <p:graphicFrame>
        <p:nvGraphicFramePr>
          <p:cNvPr id="8" name="7 Marcador de contenido"/>
          <p:cNvGraphicFramePr>
            <a:graphicFrameLocks noGrp="1"/>
          </p:cNvGraphicFramePr>
          <p:nvPr>
            <p:ph idx="4294967295"/>
            <p:extLst>
              <p:ext uri="{D42A27DB-BD31-4B8C-83A1-F6EECF244321}">
                <p14:modId xmlns:p14="http://schemas.microsoft.com/office/powerpoint/2010/main" val="3094880052"/>
              </p:ext>
            </p:extLst>
          </p:nvPr>
        </p:nvGraphicFramePr>
        <p:xfrm>
          <a:off x="0" y="965200"/>
          <a:ext cx="6546850" cy="5138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Rectángulo"/>
          <p:cNvSpPr/>
          <p:nvPr/>
        </p:nvSpPr>
        <p:spPr>
          <a:xfrm>
            <a:off x="5591112" y="1802738"/>
            <a:ext cx="3236758" cy="219352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2"/>
                </a:solidFill>
              </a:rPr>
              <a:t>Valoración de las condiciones de S Y T por </a:t>
            </a:r>
            <a:r>
              <a:rPr lang="es-CO" dirty="0">
                <a:solidFill>
                  <a:schemeClr val="tx2"/>
                </a:solidFill>
                <a:highlight>
                  <a:srgbClr val="FFFF00"/>
                </a:highlight>
              </a:rPr>
              <a:t>experto</a:t>
            </a:r>
            <a:r>
              <a:rPr lang="es-CO" dirty="0">
                <a:solidFill>
                  <a:schemeClr val="tx2"/>
                </a:solidFill>
              </a:rPr>
              <a:t>, criterios técnicos y metodologías validadas en el país.</a:t>
            </a:r>
          </a:p>
        </p:txBody>
      </p:sp>
      <p:sp>
        <p:nvSpPr>
          <p:cNvPr id="10" name="9 Rectángulo"/>
          <p:cNvSpPr/>
          <p:nvPr/>
        </p:nvSpPr>
        <p:spPr>
          <a:xfrm>
            <a:off x="5591112" y="4029962"/>
            <a:ext cx="3236758" cy="207356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Valoración de las condiciones de S Y T, a partir de la </a:t>
            </a:r>
            <a:r>
              <a:rPr lang="es-CO" dirty="0">
                <a:solidFill>
                  <a:srgbClr val="FFFF00"/>
                </a:solidFill>
              </a:rPr>
              <a:t>percepción</a:t>
            </a:r>
            <a:r>
              <a:rPr lang="es-CO" dirty="0"/>
              <a:t> y </a:t>
            </a:r>
            <a:r>
              <a:rPr lang="es-CO" dirty="0">
                <a:solidFill>
                  <a:srgbClr val="FFFF00"/>
                </a:solidFill>
              </a:rPr>
              <a:t>vivencia</a:t>
            </a:r>
            <a:r>
              <a:rPr lang="es-CO" dirty="0"/>
              <a:t> del </a:t>
            </a:r>
            <a:r>
              <a:rPr lang="es-CO" dirty="0">
                <a:solidFill>
                  <a:srgbClr val="FFFF00"/>
                </a:solidFill>
              </a:rPr>
              <a:t>trabajador</a:t>
            </a:r>
          </a:p>
        </p:txBody>
      </p:sp>
      <p:sp>
        <p:nvSpPr>
          <p:cNvPr id="11" name="10 Rectángulo redondeado"/>
          <p:cNvSpPr/>
          <p:nvPr/>
        </p:nvSpPr>
        <p:spPr>
          <a:xfrm>
            <a:off x="1315845" y="6316001"/>
            <a:ext cx="10266556" cy="4902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Reserva de la información (ley 1090 de 2006) y consentimiento informado</a:t>
            </a:r>
          </a:p>
        </p:txBody>
      </p:sp>
    </p:spTree>
    <p:extLst>
      <p:ext uri="{BB962C8B-B14F-4D97-AF65-F5344CB8AC3E}">
        <p14:creationId xmlns:p14="http://schemas.microsoft.com/office/powerpoint/2010/main" val="8845509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1204913" y="2419350"/>
            <a:ext cx="10987087" cy="1774825"/>
          </a:xfrm>
        </p:spPr>
        <p:txBody>
          <a:bodyPr>
            <a:noAutofit/>
          </a:bodyPr>
          <a:lstStyle/>
          <a:p>
            <a:r>
              <a:rPr lang="es-ES" b="1" dirty="0">
                <a:solidFill>
                  <a:schemeClr val="accent2"/>
                </a:solidFill>
              </a:rPr>
              <a:t>Etapa 5. Evaluar otros factores de riesgo</a:t>
            </a:r>
            <a:br>
              <a:rPr lang="es-ES" b="1" dirty="0">
                <a:solidFill>
                  <a:schemeClr val="accent2"/>
                </a:solidFill>
              </a:rPr>
            </a:br>
            <a:r>
              <a:rPr lang="es-ES" b="1" dirty="0">
                <a:solidFill>
                  <a:schemeClr val="accent2"/>
                </a:solidFill>
              </a:rPr>
              <a:t>R: MD </a:t>
            </a:r>
            <a:r>
              <a:rPr lang="es-ES" b="1" dirty="0" err="1">
                <a:solidFill>
                  <a:schemeClr val="accent2"/>
                </a:solidFill>
              </a:rPr>
              <a:t>esp</a:t>
            </a:r>
            <a:r>
              <a:rPr lang="es-ES" b="1" dirty="0">
                <a:solidFill>
                  <a:schemeClr val="accent2"/>
                </a:solidFill>
              </a:rPr>
              <a:t> S.O. </a:t>
            </a:r>
          </a:p>
        </p:txBody>
      </p:sp>
      <p:graphicFrame>
        <p:nvGraphicFramePr>
          <p:cNvPr id="5" name="Diagrama 4">
            <a:extLst>
              <a:ext uri="{FF2B5EF4-FFF2-40B4-BE49-F238E27FC236}">
                <a16:creationId xmlns:a16="http://schemas.microsoft.com/office/drawing/2014/main" id="{E725E4CE-EF0C-6305-04B4-B41860B3C870}"/>
              </a:ext>
            </a:extLst>
          </p:cNvPr>
          <p:cNvGraphicFramePr/>
          <p:nvPr>
            <p:extLst>
              <p:ext uri="{D42A27DB-BD31-4B8C-83A1-F6EECF244321}">
                <p14:modId xmlns:p14="http://schemas.microsoft.com/office/powerpoint/2010/main" val="2497667649"/>
              </p:ext>
            </p:extLst>
          </p:nvPr>
        </p:nvGraphicFramePr>
        <p:xfrm>
          <a:off x="2185639" y="4316414"/>
          <a:ext cx="10565161" cy="226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23059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85F10F17-03E8-6410-4C72-A2EA29F19E19}"/>
              </a:ext>
            </a:extLst>
          </p:cNvPr>
          <p:cNvGraphicFramePr/>
          <p:nvPr/>
        </p:nvGraphicFramePr>
        <p:xfrm>
          <a:off x="1092200" y="360485"/>
          <a:ext cx="10172700" cy="6180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54331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DC5463F3-CF90-A44F-B01D-221E101F0EC3}"/>
              </a:ext>
            </a:extLst>
          </p:cNvPr>
          <p:cNvGraphicFramePr>
            <a:graphicFrameLocks noGrp="1"/>
          </p:cNvGraphicFramePr>
          <p:nvPr>
            <p:ph idx="4294967295"/>
            <p:extLst>
              <p:ext uri="{D42A27DB-BD31-4B8C-83A1-F6EECF244321}">
                <p14:modId xmlns:p14="http://schemas.microsoft.com/office/powerpoint/2010/main" val="2138832674"/>
              </p:ext>
            </p:extLst>
          </p:nvPr>
        </p:nvGraphicFramePr>
        <p:xfrm>
          <a:off x="0" y="1882775"/>
          <a:ext cx="9879013" cy="3451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21079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349C4E0-DBA3-613E-2736-2FAB5ABC0800}"/>
              </a:ext>
            </a:extLst>
          </p:cNvPr>
          <p:cNvSpPr txBox="1"/>
          <p:nvPr/>
        </p:nvSpPr>
        <p:spPr>
          <a:xfrm>
            <a:off x="602166" y="2351782"/>
            <a:ext cx="11397028" cy="1077218"/>
          </a:xfrm>
          <a:prstGeom prst="rect">
            <a:avLst/>
          </a:prstGeom>
          <a:noFill/>
        </p:spPr>
        <p:txBody>
          <a:bodyPr wrap="square">
            <a:spAutoFit/>
          </a:bodyPr>
          <a:lstStyle/>
          <a:p>
            <a:r>
              <a:rPr lang="es-CO" sz="32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Etapa 6. Ponderar todos los factores de riesgo evaluados: Aplicación de matrices de evaluación</a:t>
            </a:r>
            <a:r>
              <a:rPr lang="es-CO" sz="3200" dirty="0">
                <a:solidFill>
                  <a:srgbClr val="FE7500"/>
                </a:solidFill>
                <a:effectLst/>
              </a:rPr>
              <a:t> </a:t>
            </a:r>
            <a:endParaRPr lang="es-CO" sz="3200" dirty="0">
              <a:solidFill>
                <a:srgbClr val="FE7500"/>
              </a:solidFill>
            </a:endParaRPr>
          </a:p>
        </p:txBody>
      </p:sp>
      <p:graphicFrame>
        <p:nvGraphicFramePr>
          <p:cNvPr id="6" name="Diagrama 5">
            <a:extLst>
              <a:ext uri="{FF2B5EF4-FFF2-40B4-BE49-F238E27FC236}">
                <a16:creationId xmlns:a16="http://schemas.microsoft.com/office/drawing/2014/main" id="{65026E01-88F9-D0FD-14F2-ABFBC508C586}"/>
              </a:ext>
            </a:extLst>
          </p:cNvPr>
          <p:cNvGraphicFramePr/>
          <p:nvPr>
            <p:extLst>
              <p:ext uri="{D42A27DB-BD31-4B8C-83A1-F6EECF244321}">
                <p14:modId xmlns:p14="http://schemas.microsoft.com/office/powerpoint/2010/main" val="883452657"/>
              </p:ext>
            </p:extLst>
          </p:nvPr>
        </p:nvGraphicFramePr>
        <p:xfrm>
          <a:off x="2341756" y="4003288"/>
          <a:ext cx="9140463" cy="2560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31AB1D56-E5AB-4294-DA29-C385137DC091}"/>
              </a:ext>
            </a:extLst>
          </p:cNvPr>
          <p:cNvSpPr txBox="1"/>
          <p:nvPr/>
        </p:nvSpPr>
        <p:spPr>
          <a:xfrm>
            <a:off x="4367463" y="433427"/>
            <a:ext cx="6097604" cy="923330"/>
          </a:xfrm>
          <a:prstGeom prst="rect">
            <a:avLst/>
          </a:prstGeom>
          <a:noFill/>
        </p:spPr>
        <p:txBody>
          <a:bodyPr wrap="square">
            <a:spAutoFit/>
          </a:bodyPr>
          <a:lstStyle/>
          <a:p>
            <a:r>
              <a:rPr lang="es-CO" dirty="0">
                <a:solidFill>
                  <a:srgbClr val="FE7500"/>
                </a:solidFill>
              </a:rPr>
              <a:t>Ponderar el peso de cada uno de los factores de riesgo contemplados para las patologías, se utilizan las matrices para la toma de decisiones (Ver Anexo H),</a:t>
            </a:r>
          </a:p>
        </p:txBody>
      </p:sp>
    </p:spTree>
    <p:extLst>
      <p:ext uri="{BB962C8B-B14F-4D97-AF65-F5344CB8AC3E}">
        <p14:creationId xmlns:p14="http://schemas.microsoft.com/office/powerpoint/2010/main" val="174797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75DC16-844D-8F3D-9D69-ED900ACF5972}"/>
              </a:ext>
            </a:extLst>
          </p:cNvPr>
          <p:cNvSpPr txBox="1"/>
          <p:nvPr/>
        </p:nvSpPr>
        <p:spPr>
          <a:xfrm>
            <a:off x="4148253" y="119309"/>
            <a:ext cx="7761249" cy="523220"/>
          </a:xfrm>
          <a:prstGeom prst="rect">
            <a:avLst/>
          </a:prstGeom>
          <a:noFill/>
        </p:spPr>
        <p:txBody>
          <a:bodyPr wrap="square">
            <a:spAutoFit/>
          </a:bodyPr>
          <a:lstStyle/>
          <a:p>
            <a:pPr>
              <a:spcBef>
                <a:spcPts val="1500"/>
              </a:spcBef>
              <a:spcAft>
                <a:spcPts val="750"/>
              </a:spcAft>
            </a:pPr>
            <a:r>
              <a:rPr lang="es-CO" sz="28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Responsabilidades de las ARL </a:t>
            </a:r>
            <a:r>
              <a:rPr lang="es-CO" sz="2800"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t>
            </a:r>
            <a:r>
              <a:rPr lang="es-CO" sz="28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Artículo 4°)</a:t>
            </a:r>
            <a:endParaRPr lang="es-CO"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Diagrama 5">
            <a:extLst>
              <a:ext uri="{FF2B5EF4-FFF2-40B4-BE49-F238E27FC236}">
                <a16:creationId xmlns:a16="http://schemas.microsoft.com/office/drawing/2014/main" id="{68539128-CBC3-AE73-6290-6105788A10DE}"/>
              </a:ext>
            </a:extLst>
          </p:cNvPr>
          <p:cNvGraphicFramePr/>
          <p:nvPr>
            <p:extLst>
              <p:ext uri="{D42A27DB-BD31-4B8C-83A1-F6EECF244321}">
                <p14:modId xmlns:p14="http://schemas.microsoft.com/office/powerpoint/2010/main" val="2117528088"/>
              </p:ext>
            </p:extLst>
          </p:nvPr>
        </p:nvGraphicFramePr>
        <p:xfrm>
          <a:off x="769435" y="642529"/>
          <a:ext cx="11340790" cy="5423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uadroTexto 10">
            <a:extLst>
              <a:ext uri="{FF2B5EF4-FFF2-40B4-BE49-F238E27FC236}">
                <a16:creationId xmlns:a16="http://schemas.microsoft.com/office/drawing/2014/main" id="{2EBB51D8-CA4F-46F6-E32D-00EB137B3F9B}"/>
              </a:ext>
            </a:extLst>
          </p:cNvPr>
          <p:cNvSpPr txBox="1"/>
          <p:nvPr/>
        </p:nvSpPr>
        <p:spPr>
          <a:xfrm>
            <a:off x="7062440" y="6369359"/>
            <a:ext cx="2750305" cy="369332"/>
          </a:xfrm>
          <a:prstGeom prst="rect">
            <a:avLst/>
          </a:prstGeom>
          <a:noFill/>
        </p:spPr>
        <p:txBody>
          <a:bodyPr wrap="none" rtlCol="0">
            <a:spAutoFit/>
          </a:bodyPr>
          <a:lstStyle/>
          <a:p>
            <a:r>
              <a:rPr lang="es-CO" dirty="0"/>
              <a:t>RESOLUCIÓN 3050 DE 2022</a:t>
            </a:r>
          </a:p>
        </p:txBody>
      </p:sp>
      <p:sp>
        <p:nvSpPr>
          <p:cNvPr id="2" name="Flecha derecha 1">
            <a:extLst>
              <a:ext uri="{FF2B5EF4-FFF2-40B4-BE49-F238E27FC236}">
                <a16:creationId xmlns:a16="http://schemas.microsoft.com/office/drawing/2014/main" id="{0B2C8A62-15B2-880D-8569-47DAF2F4958D}"/>
              </a:ext>
            </a:extLst>
          </p:cNvPr>
          <p:cNvSpPr/>
          <p:nvPr/>
        </p:nvSpPr>
        <p:spPr>
          <a:xfrm>
            <a:off x="129540" y="3063240"/>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Flecha derecha 3">
            <a:extLst>
              <a:ext uri="{FF2B5EF4-FFF2-40B4-BE49-F238E27FC236}">
                <a16:creationId xmlns:a16="http://schemas.microsoft.com/office/drawing/2014/main" id="{5C8D23ED-9DAB-26C9-8FB8-13A5DCA0B3F9}"/>
              </a:ext>
            </a:extLst>
          </p:cNvPr>
          <p:cNvSpPr/>
          <p:nvPr/>
        </p:nvSpPr>
        <p:spPr>
          <a:xfrm>
            <a:off x="129540" y="5224112"/>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Flecha derecha 4">
            <a:extLst>
              <a:ext uri="{FF2B5EF4-FFF2-40B4-BE49-F238E27FC236}">
                <a16:creationId xmlns:a16="http://schemas.microsoft.com/office/drawing/2014/main" id="{545B0BDF-0F6A-3B43-2BB8-CAC313F9AE5E}"/>
              </a:ext>
            </a:extLst>
          </p:cNvPr>
          <p:cNvSpPr/>
          <p:nvPr/>
        </p:nvSpPr>
        <p:spPr>
          <a:xfrm>
            <a:off x="129540" y="1523599"/>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5744565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717C8C85-A999-8013-9953-2ED5899E07B5}"/>
              </a:ext>
            </a:extLst>
          </p:cNvPr>
          <p:cNvGraphicFramePr/>
          <p:nvPr/>
        </p:nvGraphicFramePr>
        <p:xfrm>
          <a:off x="533400" y="838200"/>
          <a:ext cx="1109980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81740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4094443B-D04D-8497-E5CB-DF9C5DB8B77A}"/>
              </a:ext>
            </a:extLst>
          </p:cNvPr>
          <p:cNvGraphicFramePr/>
          <p:nvPr/>
        </p:nvGraphicFramePr>
        <p:xfrm>
          <a:off x="203200" y="1162558"/>
          <a:ext cx="11356740" cy="5527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539E210D-8788-8A9B-8A21-1695E6888E69}"/>
              </a:ext>
            </a:extLst>
          </p:cNvPr>
          <p:cNvSpPr txBox="1"/>
          <p:nvPr/>
        </p:nvSpPr>
        <p:spPr>
          <a:xfrm>
            <a:off x="4678279" y="168175"/>
            <a:ext cx="5381473" cy="707886"/>
          </a:xfrm>
          <a:prstGeom prst="rect">
            <a:avLst/>
          </a:prstGeom>
          <a:noFill/>
        </p:spPr>
        <p:txBody>
          <a:bodyPr wrap="none" rtlCol="0">
            <a:spAutoFit/>
          </a:bodyPr>
          <a:lstStyle/>
          <a:p>
            <a:r>
              <a:rPr lang="es-CO" sz="4000" dirty="0">
                <a:solidFill>
                  <a:srgbClr val="FE7500"/>
                </a:solidFill>
              </a:rPr>
              <a:t>Elementos de Causalidad</a:t>
            </a:r>
          </a:p>
        </p:txBody>
      </p:sp>
    </p:spTree>
    <p:extLst>
      <p:ext uri="{BB962C8B-B14F-4D97-AF65-F5344CB8AC3E}">
        <p14:creationId xmlns:p14="http://schemas.microsoft.com/office/powerpoint/2010/main" val="19405137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D8616A-0D6E-EFC3-D28F-60D35BDA2F56}"/>
              </a:ext>
            </a:extLst>
          </p:cNvPr>
          <p:cNvSpPr txBox="1"/>
          <p:nvPr/>
        </p:nvSpPr>
        <p:spPr>
          <a:xfrm>
            <a:off x="805917" y="1803400"/>
            <a:ext cx="1916807" cy="707886"/>
          </a:xfrm>
          <a:prstGeom prst="rect">
            <a:avLst/>
          </a:prstGeom>
          <a:noFill/>
        </p:spPr>
        <p:txBody>
          <a:bodyPr wrap="none" rtlCol="0">
            <a:spAutoFit/>
          </a:bodyPr>
          <a:lstStyle/>
          <a:p>
            <a:r>
              <a:rPr lang="es-CO" sz="4000" dirty="0">
                <a:solidFill>
                  <a:srgbClr val="FE7500"/>
                </a:solidFill>
              </a:rPr>
              <a:t>Anexo G</a:t>
            </a:r>
          </a:p>
        </p:txBody>
      </p:sp>
      <p:pic>
        <p:nvPicPr>
          <p:cNvPr id="5" name="Imagen 4">
            <a:extLst>
              <a:ext uri="{FF2B5EF4-FFF2-40B4-BE49-F238E27FC236}">
                <a16:creationId xmlns:a16="http://schemas.microsoft.com/office/drawing/2014/main" id="{FF624720-9F9C-7133-71D1-745D87FA02A5}"/>
              </a:ext>
            </a:extLst>
          </p:cNvPr>
          <p:cNvPicPr>
            <a:picLocks noChangeAspect="1"/>
          </p:cNvPicPr>
          <p:nvPr/>
        </p:nvPicPr>
        <p:blipFill>
          <a:blip r:embed="rId2"/>
          <a:stretch>
            <a:fillRect/>
          </a:stretch>
        </p:blipFill>
        <p:spPr>
          <a:xfrm>
            <a:off x="4470400" y="0"/>
            <a:ext cx="6591300" cy="6858000"/>
          </a:xfrm>
          <a:prstGeom prst="rect">
            <a:avLst/>
          </a:prstGeom>
        </p:spPr>
      </p:pic>
    </p:spTree>
    <p:extLst>
      <p:ext uri="{BB962C8B-B14F-4D97-AF65-F5344CB8AC3E}">
        <p14:creationId xmlns:p14="http://schemas.microsoft.com/office/powerpoint/2010/main" val="30496320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A89DE68-DB3F-8951-C618-E3A5665B44A6}"/>
              </a:ext>
            </a:extLst>
          </p:cNvPr>
          <p:cNvPicPr>
            <a:picLocks noChangeAspect="1"/>
          </p:cNvPicPr>
          <p:nvPr/>
        </p:nvPicPr>
        <p:blipFill>
          <a:blip r:embed="rId2"/>
          <a:stretch>
            <a:fillRect/>
          </a:stretch>
        </p:blipFill>
        <p:spPr>
          <a:xfrm>
            <a:off x="890178" y="1117601"/>
            <a:ext cx="10411644" cy="3950146"/>
          </a:xfrm>
          <a:prstGeom prst="rect">
            <a:avLst/>
          </a:prstGeom>
        </p:spPr>
      </p:pic>
    </p:spTree>
    <p:extLst>
      <p:ext uri="{BB962C8B-B14F-4D97-AF65-F5344CB8AC3E}">
        <p14:creationId xmlns:p14="http://schemas.microsoft.com/office/powerpoint/2010/main" val="39330785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F6D2647-2CD8-0F40-A199-130B93C5ECBA}"/>
              </a:ext>
            </a:extLst>
          </p:cNvPr>
          <p:cNvPicPr>
            <a:picLocks noChangeAspect="1"/>
          </p:cNvPicPr>
          <p:nvPr/>
        </p:nvPicPr>
        <p:blipFill>
          <a:blip r:embed="rId2"/>
          <a:stretch>
            <a:fillRect/>
          </a:stretch>
        </p:blipFill>
        <p:spPr>
          <a:xfrm>
            <a:off x="3672038" y="2543502"/>
            <a:ext cx="7772400" cy="4022398"/>
          </a:xfrm>
          <a:prstGeom prst="rect">
            <a:avLst/>
          </a:prstGeom>
        </p:spPr>
      </p:pic>
      <p:sp>
        <p:nvSpPr>
          <p:cNvPr id="4" name="CuadroTexto 3">
            <a:extLst>
              <a:ext uri="{FF2B5EF4-FFF2-40B4-BE49-F238E27FC236}">
                <a16:creationId xmlns:a16="http://schemas.microsoft.com/office/drawing/2014/main" id="{DF0519BF-9B7C-0A85-1036-057DFAFCBA43}"/>
              </a:ext>
            </a:extLst>
          </p:cNvPr>
          <p:cNvSpPr txBox="1"/>
          <p:nvPr/>
        </p:nvSpPr>
        <p:spPr>
          <a:xfrm>
            <a:off x="93846" y="891206"/>
            <a:ext cx="11350592" cy="1200329"/>
          </a:xfrm>
          <a:prstGeom prst="rect">
            <a:avLst/>
          </a:prstGeom>
          <a:noFill/>
        </p:spPr>
        <p:txBody>
          <a:bodyPr wrap="square">
            <a:spAutoFit/>
          </a:bodyPr>
          <a:lstStyle/>
          <a:p>
            <a:r>
              <a:rPr lang="es-CO" dirty="0"/>
              <a:t>Se tiene un hombre de 52 años, con hipertensión arterial secundaria bajo sospecha de ser una enfermedad de origen laboral. Después de haber realizado la evaluación de factores psicosociales intra y extralaborales, se concluye que existe un nivel de riesgo psicosocial laboral alto, mientras que el riesgo psicosocial extralaboral es bajo. En la historia clínica del trabajador, no se encuentran antecedentes de tabaquismo, diabetes 2, obesidad o sobrepeso. </a:t>
            </a:r>
          </a:p>
        </p:txBody>
      </p:sp>
    </p:spTree>
    <p:extLst>
      <p:ext uri="{BB962C8B-B14F-4D97-AF65-F5344CB8AC3E}">
        <p14:creationId xmlns:p14="http://schemas.microsoft.com/office/powerpoint/2010/main" val="17592163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C6A2B8F-4C25-98DE-7BD9-312A9C8EBAC3}"/>
              </a:ext>
            </a:extLst>
          </p:cNvPr>
          <p:cNvPicPr>
            <a:picLocks noChangeAspect="1"/>
          </p:cNvPicPr>
          <p:nvPr/>
        </p:nvPicPr>
        <p:blipFill>
          <a:blip r:embed="rId2"/>
          <a:stretch>
            <a:fillRect/>
          </a:stretch>
        </p:blipFill>
        <p:spPr>
          <a:xfrm>
            <a:off x="2209800" y="759773"/>
            <a:ext cx="7772400" cy="5338454"/>
          </a:xfrm>
          <a:prstGeom prst="rect">
            <a:avLst/>
          </a:prstGeom>
        </p:spPr>
      </p:pic>
    </p:spTree>
    <p:extLst>
      <p:ext uri="{BB962C8B-B14F-4D97-AF65-F5344CB8AC3E}">
        <p14:creationId xmlns:p14="http://schemas.microsoft.com/office/powerpoint/2010/main" val="16418454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3B21CCC-9758-5F44-9728-395B29BDEE16}"/>
              </a:ext>
            </a:extLst>
          </p:cNvPr>
          <p:cNvPicPr>
            <a:picLocks noChangeAspect="1"/>
          </p:cNvPicPr>
          <p:nvPr/>
        </p:nvPicPr>
        <p:blipFill>
          <a:blip r:embed="rId2"/>
          <a:stretch>
            <a:fillRect/>
          </a:stretch>
        </p:blipFill>
        <p:spPr>
          <a:xfrm>
            <a:off x="463593" y="1428750"/>
            <a:ext cx="11264814" cy="4000500"/>
          </a:xfrm>
          <a:prstGeom prst="rect">
            <a:avLst/>
          </a:prstGeom>
        </p:spPr>
      </p:pic>
    </p:spTree>
    <p:extLst>
      <p:ext uri="{BB962C8B-B14F-4D97-AF65-F5344CB8AC3E}">
        <p14:creationId xmlns:p14="http://schemas.microsoft.com/office/powerpoint/2010/main" val="20014756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2896D5-3852-E004-C0BF-9395191C99EF}"/>
              </a:ext>
            </a:extLst>
          </p:cNvPr>
          <p:cNvSpPr txBox="1"/>
          <p:nvPr/>
        </p:nvSpPr>
        <p:spPr>
          <a:xfrm>
            <a:off x="1081668" y="1720840"/>
            <a:ext cx="10384425" cy="1569660"/>
          </a:xfrm>
          <a:prstGeom prst="rect">
            <a:avLst/>
          </a:prstGeom>
          <a:noFill/>
        </p:spPr>
        <p:txBody>
          <a:bodyPr wrap="square">
            <a:spAutoFit/>
          </a:bodyPr>
          <a:lstStyle/>
          <a:p>
            <a:r>
              <a:rPr lang="es-CO" sz="2400" dirty="0">
                <a:solidFill>
                  <a:srgbClr val="FE7500"/>
                </a:solidFill>
              </a:rPr>
              <a:t>Etapa 7. Comparar el peso relativo del factor de riesgo psicosocial laboral obtenido de la matriz de toma de decisiones, con el punto de corte que se ha establecido para dicho factor en la patología bajo estudio. Responsable : Médico Especialista en Seguridad y Salud en el Trabajo con Licencia Vigente.</a:t>
            </a:r>
          </a:p>
        </p:txBody>
      </p:sp>
      <p:graphicFrame>
        <p:nvGraphicFramePr>
          <p:cNvPr id="6" name="Diagrama 5">
            <a:extLst>
              <a:ext uri="{FF2B5EF4-FFF2-40B4-BE49-F238E27FC236}">
                <a16:creationId xmlns:a16="http://schemas.microsoft.com/office/drawing/2014/main" id="{FDD3A714-E5DB-7F8D-91E6-B2FD4B3F3274}"/>
              </a:ext>
            </a:extLst>
          </p:cNvPr>
          <p:cNvGraphicFramePr/>
          <p:nvPr>
            <p:extLst>
              <p:ext uri="{D42A27DB-BD31-4B8C-83A1-F6EECF244321}">
                <p14:modId xmlns:p14="http://schemas.microsoft.com/office/powerpoint/2010/main" val="1442637629"/>
              </p:ext>
            </p:extLst>
          </p:nvPr>
        </p:nvGraphicFramePr>
        <p:xfrm>
          <a:off x="2497873" y="4404732"/>
          <a:ext cx="9244947" cy="2140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96916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08007B-EA65-02BD-EAFA-21474148CE6F}"/>
              </a:ext>
            </a:extLst>
          </p:cNvPr>
          <p:cNvSpPr txBox="1"/>
          <p:nvPr/>
        </p:nvSpPr>
        <p:spPr>
          <a:xfrm>
            <a:off x="295576" y="820083"/>
            <a:ext cx="11600848" cy="1477328"/>
          </a:xfrm>
          <a:prstGeom prst="rect">
            <a:avLst/>
          </a:prstGeom>
          <a:noFill/>
        </p:spPr>
        <p:txBody>
          <a:bodyPr wrap="square">
            <a:spAutoFit/>
          </a:bodyPr>
          <a:lstStyle/>
          <a:p>
            <a:r>
              <a:rPr lang="es-CO" dirty="0"/>
              <a:t>Ejemplo: Si se retoman los resultados de la etapa 6 en el ejemplo de hipertensión arterial secundaria, se podrá identificar que el peso relativo que resulto para el factor de riesgo </a:t>
            </a:r>
            <a:r>
              <a:rPr lang="es-CO" dirty="0" err="1"/>
              <a:t>psicolaboral</a:t>
            </a:r>
            <a:r>
              <a:rPr lang="es-CO" dirty="0"/>
              <a:t> fue de 31%. </a:t>
            </a:r>
          </a:p>
          <a:p>
            <a:r>
              <a:rPr lang="es-CO" dirty="0"/>
              <a:t>Analizando la tabla del anexo I, se aprecia que el punto de corte que se estableció como peso relativo mínimo del factor de riesgo </a:t>
            </a:r>
            <a:r>
              <a:rPr lang="es-CO" dirty="0" err="1"/>
              <a:t>psicolaboral</a:t>
            </a:r>
            <a:r>
              <a:rPr lang="es-CO" dirty="0"/>
              <a:t> es 31; por tanto la patología del ejemplo que se cita se declara como de origen laboral (el peso relativo del factor de riesgo psicosocial es igual que el punto de corte de 31) </a:t>
            </a:r>
          </a:p>
        </p:txBody>
      </p:sp>
      <p:pic>
        <p:nvPicPr>
          <p:cNvPr id="4" name="Imagen 3">
            <a:extLst>
              <a:ext uri="{FF2B5EF4-FFF2-40B4-BE49-F238E27FC236}">
                <a16:creationId xmlns:a16="http://schemas.microsoft.com/office/drawing/2014/main" id="{7F64B09D-9D92-58BF-3163-40C75AEE0A82}"/>
              </a:ext>
            </a:extLst>
          </p:cNvPr>
          <p:cNvPicPr>
            <a:picLocks noChangeAspect="1"/>
          </p:cNvPicPr>
          <p:nvPr/>
        </p:nvPicPr>
        <p:blipFill>
          <a:blip r:embed="rId2"/>
          <a:stretch>
            <a:fillRect/>
          </a:stretch>
        </p:blipFill>
        <p:spPr>
          <a:xfrm>
            <a:off x="2315677" y="2559016"/>
            <a:ext cx="7772400" cy="4022398"/>
          </a:xfrm>
          <a:prstGeom prst="rect">
            <a:avLst/>
          </a:prstGeom>
        </p:spPr>
      </p:pic>
    </p:spTree>
    <p:extLst>
      <p:ext uri="{BB962C8B-B14F-4D97-AF65-F5344CB8AC3E}">
        <p14:creationId xmlns:p14="http://schemas.microsoft.com/office/powerpoint/2010/main" val="25147834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F8D127C-DBD2-662B-B02C-DEB319C40C9F}"/>
              </a:ext>
            </a:extLst>
          </p:cNvPr>
          <p:cNvPicPr>
            <a:picLocks noChangeAspect="1"/>
          </p:cNvPicPr>
          <p:nvPr/>
        </p:nvPicPr>
        <p:blipFill>
          <a:blip r:embed="rId2"/>
          <a:stretch>
            <a:fillRect/>
          </a:stretch>
        </p:blipFill>
        <p:spPr>
          <a:xfrm>
            <a:off x="3913471" y="415044"/>
            <a:ext cx="7772400" cy="5893158"/>
          </a:xfrm>
          <a:prstGeom prst="rect">
            <a:avLst/>
          </a:prstGeom>
        </p:spPr>
      </p:pic>
      <p:sp>
        <p:nvSpPr>
          <p:cNvPr id="4" name="CuadroTexto 3">
            <a:extLst>
              <a:ext uri="{FF2B5EF4-FFF2-40B4-BE49-F238E27FC236}">
                <a16:creationId xmlns:a16="http://schemas.microsoft.com/office/drawing/2014/main" id="{ACE23C0D-0979-32AA-90DD-CE543FECE6F8}"/>
              </a:ext>
            </a:extLst>
          </p:cNvPr>
          <p:cNvSpPr txBox="1"/>
          <p:nvPr/>
        </p:nvSpPr>
        <p:spPr>
          <a:xfrm>
            <a:off x="375385" y="2599789"/>
            <a:ext cx="3186193" cy="1200329"/>
          </a:xfrm>
          <a:prstGeom prst="rect">
            <a:avLst/>
          </a:prstGeom>
          <a:noFill/>
        </p:spPr>
        <p:txBody>
          <a:bodyPr wrap="none" rtlCol="0">
            <a:spAutoFit/>
          </a:bodyPr>
          <a:lstStyle/>
          <a:p>
            <a:r>
              <a:rPr lang="es-CO" sz="3600" dirty="0">
                <a:solidFill>
                  <a:srgbClr val="FE7500"/>
                </a:solidFill>
              </a:rPr>
              <a:t>Anexo I </a:t>
            </a:r>
          </a:p>
          <a:p>
            <a:r>
              <a:rPr lang="es-CO" sz="3600" dirty="0">
                <a:solidFill>
                  <a:srgbClr val="FE7500"/>
                </a:solidFill>
              </a:rPr>
              <a:t>Puntos de Corte</a:t>
            </a:r>
          </a:p>
        </p:txBody>
      </p:sp>
      <p:sp>
        <p:nvSpPr>
          <p:cNvPr id="5" name="Elipse 4">
            <a:extLst>
              <a:ext uri="{FF2B5EF4-FFF2-40B4-BE49-F238E27FC236}">
                <a16:creationId xmlns:a16="http://schemas.microsoft.com/office/drawing/2014/main" id="{967A3129-06E4-2750-98FF-19C72A49F791}"/>
              </a:ext>
            </a:extLst>
          </p:cNvPr>
          <p:cNvSpPr/>
          <p:nvPr/>
        </p:nvSpPr>
        <p:spPr>
          <a:xfrm>
            <a:off x="6891688" y="3224463"/>
            <a:ext cx="664144" cy="575655"/>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16072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A77C041-6CC8-5953-1F99-5CC0A7D0D70B}"/>
              </a:ext>
            </a:extLst>
          </p:cNvPr>
          <p:cNvGraphicFramePr/>
          <p:nvPr>
            <p:extLst>
              <p:ext uri="{D42A27DB-BD31-4B8C-83A1-F6EECF244321}">
                <p14:modId xmlns:p14="http://schemas.microsoft.com/office/powerpoint/2010/main" val="2244768729"/>
              </p:ext>
            </p:extLst>
          </p:nvPr>
        </p:nvGraphicFramePr>
        <p:xfrm>
          <a:off x="791737" y="769434"/>
          <a:ext cx="10950497" cy="6088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E7FCF85F-6038-3C8B-25B8-1001DEA25A3A}"/>
              </a:ext>
            </a:extLst>
          </p:cNvPr>
          <p:cNvSpPr txBox="1"/>
          <p:nvPr/>
        </p:nvSpPr>
        <p:spPr>
          <a:xfrm>
            <a:off x="4148253" y="119309"/>
            <a:ext cx="7761249" cy="523220"/>
          </a:xfrm>
          <a:prstGeom prst="rect">
            <a:avLst/>
          </a:prstGeom>
          <a:noFill/>
        </p:spPr>
        <p:txBody>
          <a:bodyPr wrap="square">
            <a:spAutoFit/>
          </a:bodyPr>
          <a:lstStyle/>
          <a:p>
            <a:pPr>
              <a:spcBef>
                <a:spcPts val="1500"/>
              </a:spcBef>
              <a:spcAft>
                <a:spcPts val="750"/>
              </a:spcAft>
            </a:pPr>
            <a:r>
              <a:rPr lang="es-CO" sz="28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Responsabilidades de las ARL </a:t>
            </a:r>
            <a:r>
              <a:rPr lang="es-CO" sz="2800"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t>
            </a:r>
            <a:r>
              <a:rPr lang="es-CO" sz="28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Artículo 4°)</a:t>
            </a:r>
            <a:endParaRPr lang="es-CO"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lecha derecha 1">
            <a:extLst>
              <a:ext uri="{FF2B5EF4-FFF2-40B4-BE49-F238E27FC236}">
                <a16:creationId xmlns:a16="http://schemas.microsoft.com/office/drawing/2014/main" id="{8F370D5E-ACFE-B6E6-876C-1EC7FB73649D}"/>
              </a:ext>
            </a:extLst>
          </p:cNvPr>
          <p:cNvSpPr/>
          <p:nvPr/>
        </p:nvSpPr>
        <p:spPr>
          <a:xfrm>
            <a:off x="207831" y="1083243"/>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Flecha derecha 2">
            <a:extLst>
              <a:ext uri="{FF2B5EF4-FFF2-40B4-BE49-F238E27FC236}">
                <a16:creationId xmlns:a16="http://schemas.microsoft.com/office/drawing/2014/main" id="{A4787E05-0F44-C0BB-F00F-111498B61957}"/>
              </a:ext>
            </a:extLst>
          </p:cNvPr>
          <p:cNvSpPr/>
          <p:nvPr/>
        </p:nvSpPr>
        <p:spPr>
          <a:xfrm>
            <a:off x="207831" y="1993231"/>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Flecha derecha 4">
            <a:extLst>
              <a:ext uri="{FF2B5EF4-FFF2-40B4-BE49-F238E27FC236}">
                <a16:creationId xmlns:a16="http://schemas.microsoft.com/office/drawing/2014/main" id="{3D611C8B-D576-84A4-DF56-DA9D02153DD9}"/>
              </a:ext>
            </a:extLst>
          </p:cNvPr>
          <p:cNvSpPr/>
          <p:nvPr/>
        </p:nvSpPr>
        <p:spPr>
          <a:xfrm>
            <a:off x="207831" y="3063240"/>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Flecha derecha 6">
            <a:extLst>
              <a:ext uri="{FF2B5EF4-FFF2-40B4-BE49-F238E27FC236}">
                <a16:creationId xmlns:a16="http://schemas.microsoft.com/office/drawing/2014/main" id="{7741612E-B7E4-3022-9844-0E4A4E05808F}"/>
              </a:ext>
            </a:extLst>
          </p:cNvPr>
          <p:cNvSpPr/>
          <p:nvPr/>
        </p:nvSpPr>
        <p:spPr>
          <a:xfrm>
            <a:off x="181161" y="4079680"/>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0658955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7E6D016-69A9-4E3B-9DE0-00FF63A87C51}"/>
              </a:ext>
            </a:extLst>
          </p:cNvPr>
          <p:cNvSpPr txBox="1"/>
          <p:nvPr/>
        </p:nvSpPr>
        <p:spPr>
          <a:xfrm>
            <a:off x="6424862" y="585596"/>
            <a:ext cx="5149515" cy="769441"/>
          </a:xfrm>
          <a:prstGeom prst="rect">
            <a:avLst/>
          </a:prstGeom>
          <a:noFill/>
        </p:spPr>
        <p:txBody>
          <a:bodyPr wrap="square" rtlCol="0">
            <a:spAutoFit/>
          </a:bodyPr>
          <a:lstStyle/>
          <a:p>
            <a:pPr algn="ctr"/>
            <a:r>
              <a:rPr lang="es-ES" sz="4400" b="1" dirty="0">
                <a:solidFill>
                  <a:srgbClr val="FF7100"/>
                </a:solidFill>
                <a:latin typeface="Arial Black" panose="020B0A04020102020204" pitchFamily="34" charset="0"/>
              </a:rPr>
              <a:t>BIBLIOGRAFIA</a:t>
            </a:r>
            <a:endParaRPr lang="es-CO" sz="4400" b="1" dirty="0">
              <a:solidFill>
                <a:srgbClr val="FF7100"/>
              </a:solidFill>
              <a:latin typeface="Arial Black" panose="020B0A04020102020204" pitchFamily="34" charset="0"/>
            </a:endParaRPr>
          </a:p>
        </p:txBody>
      </p:sp>
      <p:sp>
        <p:nvSpPr>
          <p:cNvPr id="3" name="Rectángulo 2">
            <a:extLst>
              <a:ext uri="{FF2B5EF4-FFF2-40B4-BE49-F238E27FC236}">
                <a16:creationId xmlns:a16="http://schemas.microsoft.com/office/drawing/2014/main" id="{D8A3A5FD-E212-4981-93A2-68DE155AB488}"/>
              </a:ext>
            </a:extLst>
          </p:cNvPr>
          <p:cNvSpPr/>
          <p:nvPr/>
        </p:nvSpPr>
        <p:spPr>
          <a:xfrm>
            <a:off x="6760937" y="1301970"/>
            <a:ext cx="2455010" cy="45719"/>
          </a:xfrm>
          <a:prstGeom prst="rect">
            <a:avLst/>
          </a:prstGeom>
          <a:solidFill>
            <a:srgbClr val="FF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Black" panose="020B0A04020102020204" pitchFamily="34" charset="0"/>
            </a:endParaRPr>
          </a:p>
        </p:txBody>
      </p:sp>
      <p:sp>
        <p:nvSpPr>
          <p:cNvPr id="4" name="Elipse 3">
            <a:extLst>
              <a:ext uri="{FF2B5EF4-FFF2-40B4-BE49-F238E27FC236}">
                <a16:creationId xmlns:a16="http://schemas.microsoft.com/office/drawing/2014/main" id="{FA88EF74-D9CE-46EE-87D3-76EDFC5B75B7}"/>
              </a:ext>
            </a:extLst>
          </p:cNvPr>
          <p:cNvSpPr/>
          <p:nvPr/>
        </p:nvSpPr>
        <p:spPr>
          <a:xfrm>
            <a:off x="977740" y="1543728"/>
            <a:ext cx="428500" cy="428500"/>
          </a:xfrm>
          <a:prstGeom prst="ellipse">
            <a:avLst/>
          </a:prstGeom>
          <a:solidFill>
            <a:srgbClr val="FF75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a:latin typeface="Arial Black" panose="020B0A04020102020204" pitchFamily="34" charset="0"/>
              </a:rPr>
              <a:t>1</a:t>
            </a:r>
            <a:endParaRPr lang="es-CO" b="1" dirty="0">
              <a:latin typeface="Arial Black" panose="020B0A04020102020204" pitchFamily="34" charset="0"/>
            </a:endParaRPr>
          </a:p>
        </p:txBody>
      </p:sp>
      <p:sp>
        <p:nvSpPr>
          <p:cNvPr id="5" name="Elipse 4">
            <a:extLst>
              <a:ext uri="{FF2B5EF4-FFF2-40B4-BE49-F238E27FC236}">
                <a16:creationId xmlns:a16="http://schemas.microsoft.com/office/drawing/2014/main" id="{3CCC1FFF-378E-4DEE-A183-FD02874D00FB}"/>
              </a:ext>
            </a:extLst>
          </p:cNvPr>
          <p:cNvSpPr/>
          <p:nvPr/>
        </p:nvSpPr>
        <p:spPr>
          <a:xfrm>
            <a:off x="954151" y="2303560"/>
            <a:ext cx="428500" cy="428500"/>
          </a:xfrm>
          <a:prstGeom prst="ellipse">
            <a:avLst/>
          </a:prstGeom>
          <a:solidFill>
            <a:srgbClr val="FF75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a:latin typeface="Arial Black" panose="020B0A04020102020204" pitchFamily="34" charset="0"/>
              </a:rPr>
              <a:t>2</a:t>
            </a:r>
            <a:endParaRPr lang="es-CO" b="1" dirty="0">
              <a:latin typeface="Arial Black" panose="020B0A04020102020204" pitchFamily="34" charset="0"/>
            </a:endParaRPr>
          </a:p>
        </p:txBody>
      </p:sp>
      <p:sp>
        <p:nvSpPr>
          <p:cNvPr id="6" name="Elipse 5">
            <a:extLst>
              <a:ext uri="{FF2B5EF4-FFF2-40B4-BE49-F238E27FC236}">
                <a16:creationId xmlns:a16="http://schemas.microsoft.com/office/drawing/2014/main" id="{EB764143-23A7-D955-F9F2-85714E9F1A4F}"/>
              </a:ext>
            </a:extLst>
          </p:cNvPr>
          <p:cNvSpPr/>
          <p:nvPr/>
        </p:nvSpPr>
        <p:spPr>
          <a:xfrm>
            <a:off x="977740" y="3129223"/>
            <a:ext cx="428500" cy="428500"/>
          </a:xfrm>
          <a:prstGeom prst="ellipse">
            <a:avLst/>
          </a:prstGeom>
          <a:solidFill>
            <a:srgbClr val="FF75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a:latin typeface="Arial Black" panose="020B0A04020102020204" pitchFamily="34" charset="0"/>
              </a:rPr>
              <a:t>3</a:t>
            </a:r>
            <a:endParaRPr lang="es-CO" b="1" dirty="0">
              <a:latin typeface="Arial Black" panose="020B0A04020102020204" pitchFamily="34" charset="0"/>
            </a:endParaRPr>
          </a:p>
        </p:txBody>
      </p:sp>
      <p:sp>
        <p:nvSpPr>
          <p:cNvPr id="11" name="CuadroTexto 10">
            <a:extLst>
              <a:ext uri="{FF2B5EF4-FFF2-40B4-BE49-F238E27FC236}">
                <a16:creationId xmlns:a16="http://schemas.microsoft.com/office/drawing/2014/main" id="{BB774413-B452-1C9F-E6C7-A28DD3A32F89}"/>
              </a:ext>
            </a:extLst>
          </p:cNvPr>
          <p:cNvSpPr txBox="1"/>
          <p:nvPr/>
        </p:nvSpPr>
        <p:spPr>
          <a:xfrm>
            <a:off x="1803397" y="4650339"/>
            <a:ext cx="9105900" cy="646331"/>
          </a:xfrm>
          <a:prstGeom prst="rect">
            <a:avLst/>
          </a:prstGeom>
          <a:noFill/>
        </p:spPr>
        <p:txBody>
          <a:bodyPr wrap="square">
            <a:spAutoFit/>
          </a:bodyPr>
          <a:lstStyle/>
          <a:p>
            <a:r>
              <a:rPr lang="es-CO" dirty="0">
                <a:solidFill>
                  <a:srgbClr val="FE7500"/>
                </a:solidFill>
              </a:rPr>
              <a:t>https://</a:t>
            </a:r>
            <a:r>
              <a:rPr lang="es-CO" dirty="0" err="1">
                <a:solidFill>
                  <a:srgbClr val="FE7500"/>
                </a:solidFill>
              </a:rPr>
              <a:t>www.fondoriesgoslaborales.gov.co</a:t>
            </a:r>
            <a:r>
              <a:rPr lang="es-CO" dirty="0">
                <a:solidFill>
                  <a:srgbClr val="FE7500"/>
                </a:solidFill>
              </a:rPr>
              <a:t>/</a:t>
            </a:r>
            <a:r>
              <a:rPr lang="es-CO" dirty="0" err="1">
                <a:solidFill>
                  <a:srgbClr val="FE7500"/>
                </a:solidFill>
              </a:rPr>
              <a:t>wp-content</a:t>
            </a:r>
            <a:r>
              <a:rPr lang="es-CO" dirty="0">
                <a:solidFill>
                  <a:srgbClr val="FE7500"/>
                </a:solidFill>
              </a:rPr>
              <a:t>/</a:t>
            </a:r>
            <a:r>
              <a:rPr lang="es-CO" dirty="0" err="1">
                <a:solidFill>
                  <a:srgbClr val="FE7500"/>
                </a:solidFill>
              </a:rPr>
              <a:t>uploads</a:t>
            </a:r>
            <a:r>
              <a:rPr lang="es-CO" dirty="0">
                <a:solidFill>
                  <a:srgbClr val="FE7500"/>
                </a:solidFill>
              </a:rPr>
              <a:t>/2018/09/Protocolo-Estr%C3%A9s-Febrero-2019.pdf</a:t>
            </a:r>
          </a:p>
        </p:txBody>
      </p:sp>
      <p:sp>
        <p:nvSpPr>
          <p:cNvPr id="13" name="CuadroTexto 12">
            <a:extLst>
              <a:ext uri="{FF2B5EF4-FFF2-40B4-BE49-F238E27FC236}">
                <a16:creationId xmlns:a16="http://schemas.microsoft.com/office/drawing/2014/main" id="{DC5A2BBC-9A7F-67C7-66C3-E64558E0D4E5}"/>
              </a:ext>
            </a:extLst>
          </p:cNvPr>
          <p:cNvSpPr txBox="1"/>
          <p:nvPr/>
        </p:nvSpPr>
        <p:spPr>
          <a:xfrm>
            <a:off x="1803397" y="3874835"/>
            <a:ext cx="9220200" cy="646331"/>
          </a:xfrm>
          <a:prstGeom prst="rect">
            <a:avLst/>
          </a:prstGeom>
          <a:noFill/>
        </p:spPr>
        <p:txBody>
          <a:bodyPr wrap="square">
            <a:spAutoFit/>
          </a:bodyPr>
          <a:lstStyle/>
          <a:p>
            <a:r>
              <a:rPr lang="es-CO" dirty="0">
                <a:solidFill>
                  <a:srgbClr val="FE7500"/>
                </a:solidFill>
              </a:rPr>
              <a:t>https://</a:t>
            </a:r>
            <a:r>
              <a:rPr lang="es-CO" dirty="0" err="1">
                <a:solidFill>
                  <a:srgbClr val="FE7500"/>
                </a:solidFill>
              </a:rPr>
              <a:t>www.fondoriesgoslaborales.gov.co</a:t>
            </a:r>
            <a:r>
              <a:rPr lang="es-CO" dirty="0">
                <a:solidFill>
                  <a:srgbClr val="FE7500"/>
                </a:solidFill>
              </a:rPr>
              <a:t>/</a:t>
            </a:r>
            <a:r>
              <a:rPr lang="es-CO" dirty="0" err="1">
                <a:solidFill>
                  <a:srgbClr val="FE7500"/>
                </a:solidFill>
              </a:rPr>
              <a:t>documents</a:t>
            </a:r>
            <a:r>
              <a:rPr lang="es-CO" dirty="0">
                <a:solidFill>
                  <a:srgbClr val="FE7500"/>
                </a:solidFill>
              </a:rPr>
              <a:t>/publicaciones/estudios/Bateria-riesgo-psicosocial-4.pdf</a:t>
            </a:r>
          </a:p>
        </p:txBody>
      </p:sp>
      <p:sp>
        <p:nvSpPr>
          <p:cNvPr id="15" name="CuadroTexto 14">
            <a:extLst>
              <a:ext uri="{FF2B5EF4-FFF2-40B4-BE49-F238E27FC236}">
                <a16:creationId xmlns:a16="http://schemas.microsoft.com/office/drawing/2014/main" id="{9ED97821-928B-E8EC-2102-EFD6BAD10B23}"/>
              </a:ext>
            </a:extLst>
          </p:cNvPr>
          <p:cNvSpPr txBox="1"/>
          <p:nvPr/>
        </p:nvSpPr>
        <p:spPr>
          <a:xfrm>
            <a:off x="1803397" y="3105835"/>
            <a:ext cx="9220201" cy="646331"/>
          </a:xfrm>
          <a:prstGeom prst="rect">
            <a:avLst/>
          </a:prstGeom>
          <a:noFill/>
        </p:spPr>
        <p:txBody>
          <a:bodyPr wrap="square">
            <a:spAutoFit/>
          </a:bodyPr>
          <a:lstStyle/>
          <a:p>
            <a:r>
              <a:rPr lang="es-CO" dirty="0">
                <a:solidFill>
                  <a:srgbClr val="FE7500"/>
                </a:solidFill>
              </a:rPr>
              <a:t>https://</a:t>
            </a:r>
            <a:r>
              <a:rPr lang="es-CO" dirty="0" err="1">
                <a:solidFill>
                  <a:srgbClr val="FE7500"/>
                </a:solidFill>
              </a:rPr>
              <a:t>www.fondoriesgoslaborales.gov.co</a:t>
            </a:r>
            <a:r>
              <a:rPr lang="es-CO" dirty="0">
                <a:solidFill>
                  <a:srgbClr val="FE7500"/>
                </a:solidFill>
              </a:rPr>
              <a:t>/</a:t>
            </a:r>
            <a:r>
              <a:rPr lang="es-CO" dirty="0" err="1">
                <a:solidFill>
                  <a:srgbClr val="FE7500"/>
                </a:solidFill>
              </a:rPr>
              <a:t>documents</a:t>
            </a:r>
            <a:r>
              <a:rPr lang="es-CO" dirty="0">
                <a:solidFill>
                  <a:srgbClr val="FE7500"/>
                </a:solidFill>
              </a:rPr>
              <a:t>/publicaciones/estudios/Bateria-riesgo-psicosocial-3.pdf</a:t>
            </a:r>
          </a:p>
        </p:txBody>
      </p:sp>
      <p:sp>
        <p:nvSpPr>
          <p:cNvPr id="17" name="CuadroTexto 16">
            <a:extLst>
              <a:ext uri="{FF2B5EF4-FFF2-40B4-BE49-F238E27FC236}">
                <a16:creationId xmlns:a16="http://schemas.microsoft.com/office/drawing/2014/main" id="{5A1C85B0-352D-BE04-ABEC-AA73DBE12A9D}"/>
              </a:ext>
            </a:extLst>
          </p:cNvPr>
          <p:cNvSpPr txBox="1"/>
          <p:nvPr/>
        </p:nvSpPr>
        <p:spPr>
          <a:xfrm>
            <a:off x="1803398" y="2194645"/>
            <a:ext cx="9220201" cy="646331"/>
          </a:xfrm>
          <a:prstGeom prst="rect">
            <a:avLst/>
          </a:prstGeom>
          <a:noFill/>
        </p:spPr>
        <p:txBody>
          <a:bodyPr wrap="square">
            <a:spAutoFit/>
          </a:bodyPr>
          <a:lstStyle/>
          <a:p>
            <a:r>
              <a:rPr lang="es-CO" dirty="0">
                <a:solidFill>
                  <a:srgbClr val="FE7500"/>
                </a:solidFill>
              </a:rPr>
              <a:t>https://</a:t>
            </a:r>
            <a:r>
              <a:rPr lang="es-CO" dirty="0" err="1">
                <a:solidFill>
                  <a:srgbClr val="FE7500"/>
                </a:solidFill>
              </a:rPr>
              <a:t>www.fondoriesgoslaborales.gov.co</a:t>
            </a:r>
            <a:r>
              <a:rPr lang="es-CO" dirty="0">
                <a:solidFill>
                  <a:srgbClr val="FE7500"/>
                </a:solidFill>
              </a:rPr>
              <a:t>/</a:t>
            </a:r>
            <a:r>
              <a:rPr lang="es-CO" dirty="0" err="1">
                <a:solidFill>
                  <a:srgbClr val="FE7500"/>
                </a:solidFill>
              </a:rPr>
              <a:t>documents</a:t>
            </a:r>
            <a:r>
              <a:rPr lang="es-CO" dirty="0">
                <a:solidFill>
                  <a:srgbClr val="FE7500"/>
                </a:solidFill>
              </a:rPr>
              <a:t>/publicaciones/estudios/Bateria-riesgo-psicosocial-2.pdf</a:t>
            </a:r>
          </a:p>
        </p:txBody>
      </p:sp>
      <p:sp>
        <p:nvSpPr>
          <p:cNvPr id="19" name="CuadroTexto 18">
            <a:extLst>
              <a:ext uri="{FF2B5EF4-FFF2-40B4-BE49-F238E27FC236}">
                <a16:creationId xmlns:a16="http://schemas.microsoft.com/office/drawing/2014/main" id="{1FE39CD7-DCEF-A60A-F132-21389F351111}"/>
              </a:ext>
            </a:extLst>
          </p:cNvPr>
          <p:cNvSpPr txBox="1"/>
          <p:nvPr/>
        </p:nvSpPr>
        <p:spPr>
          <a:xfrm>
            <a:off x="1803399" y="1434813"/>
            <a:ext cx="9770977" cy="646331"/>
          </a:xfrm>
          <a:prstGeom prst="rect">
            <a:avLst/>
          </a:prstGeom>
          <a:noFill/>
        </p:spPr>
        <p:txBody>
          <a:bodyPr wrap="square">
            <a:spAutoFit/>
          </a:bodyPr>
          <a:lstStyle/>
          <a:p>
            <a:r>
              <a:rPr lang="es-CO" dirty="0">
                <a:solidFill>
                  <a:srgbClr val="FE7500"/>
                </a:solidFill>
              </a:rPr>
              <a:t>https://</a:t>
            </a:r>
            <a:r>
              <a:rPr lang="es-CO" dirty="0" err="1">
                <a:solidFill>
                  <a:srgbClr val="FE7500"/>
                </a:solidFill>
              </a:rPr>
              <a:t>www.fondoriesgoslaborales.gov.co</a:t>
            </a:r>
            <a:r>
              <a:rPr lang="es-CO" dirty="0">
                <a:solidFill>
                  <a:srgbClr val="FE7500"/>
                </a:solidFill>
              </a:rPr>
              <a:t>/</a:t>
            </a:r>
            <a:r>
              <a:rPr lang="es-CO" dirty="0" err="1">
                <a:solidFill>
                  <a:srgbClr val="FE7500"/>
                </a:solidFill>
              </a:rPr>
              <a:t>documents</a:t>
            </a:r>
            <a:r>
              <a:rPr lang="es-CO" dirty="0">
                <a:solidFill>
                  <a:srgbClr val="FE7500"/>
                </a:solidFill>
              </a:rPr>
              <a:t>/publicaciones/estudios/Bateria-riesgo-psicosocial-1.pdf</a:t>
            </a:r>
          </a:p>
        </p:txBody>
      </p:sp>
      <p:sp>
        <p:nvSpPr>
          <p:cNvPr id="20" name="Elipse 19">
            <a:extLst>
              <a:ext uri="{FF2B5EF4-FFF2-40B4-BE49-F238E27FC236}">
                <a16:creationId xmlns:a16="http://schemas.microsoft.com/office/drawing/2014/main" id="{A4F0F61B-9FA4-0E9A-52EC-1D65BDFF3EB8}"/>
              </a:ext>
            </a:extLst>
          </p:cNvPr>
          <p:cNvSpPr/>
          <p:nvPr/>
        </p:nvSpPr>
        <p:spPr>
          <a:xfrm>
            <a:off x="977740" y="3918205"/>
            <a:ext cx="428500" cy="428500"/>
          </a:xfrm>
          <a:prstGeom prst="ellipse">
            <a:avLst/>
          </a:prstGeom>
          <a:solidFill>
            <a:srgbClr val="FF75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a:latin typeface="Arial Black" panose="020B0A04020102020204" pitchFamily="34" charset="0"/>
              </a:rPr>
              <a:t>4</a:t>
            </a:r>
            <a:endParaRPr lang="es-CO" b="1" dirty="0">
              <a:latin typeface="Arial Black" panose="020B0A04020102020204" pitchFamily="34" charset="0"/>
            </a:endParaRPr>
          </a:p>
        </p:txBody>
      </p:sp>
      <p:sp>
        <p:nvSpPr>
          <p:cNvPr id="21" name="Elipse 20">
            <a:extLst>
              <a:ext uri="{FF2B5EF4-FFF2-40B4-BE49-F238E27FC236}">
                <a16:creationId xmlns:a16="http://schemas.microsoft.com/office/drawing/2014/main" id="{5E401E65-D7C0-9FEC-2900-00300B11B0F5}"/>
              </a:ext>
            </a:extLst>
          </p:cNvPr>
          <p:cNvSpPr/>
          <p:nvPr/>
        </p:nvSpPr>
        <p:spPr>
          <a:xfrm>
            <a:off x="977740" y="4729141"/>
            <a:ext cx="428500" cy="428500"/>
          </a:xfrm>
          <a:prstGeom prst="ellipse">
            <a:avLst/>
          </a:prstGeom>
          <a:solidFill>
            <a:srgbClr val="FF75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a:latin typeface="Arial Black" panose="020B0A04020102020204" pitchFamily="34" charset="0"/>
              </a:rPr>
              <a:t>5</a:t>
            </a:r>
            <a:endParaRPr lang="es-CO" b="1" dirty="0">
              <a:latin typeface="Arial Black" panose="020B0A04020102020204" pitchFamily="34" charset="0"/>
            </a:endParaRPr>
          </a:p>
        </p:txBody>
      </p:sp>
    </p:spTree>
    <p:extLst>
      <p:ext uri="{BB962C8B-B14F-4D97-AF65-F5344CB8AC3E}">
        <p14:creationId xmlns:p14="http://schemas.microsoft.com/office/powerpoint/2010/main" val="1902375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DA40B1-7C91-E160-C47B-248570DB2DA0}"/>
              </a:ext>
            </a:extLst>
          </p:cNvPr>
          <p:cNvSpPr>
            <a:spLocks noGrp="1"/>
          </p:cNvSpPr>
          <p:nvPr>
            <p:ph type="title"/>
          </p:nvPr>
        </p:nvSpPr>
        <p:spPr>
          <a:xfrm>
            <a:off x="2471736" y="5343525"/>
            <a:ext cx="8510587" cy="1404938"/>
          </a:xfrm>
        </p:spPr>
        <p:txBody>
          <a:bodyPr>
            <a:noAutofit/>
          </a:bodyPr>
          <a:lstStyle/>
          <a:p>
            <a:r>
              <a:rPr lang="es-CO" sz="36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Responsabilidades de los Prestadores de Servicios de Salud a las ARL.</a:t>
            </a:r>
            <a:r>
              <a:rPr lang="es-CO" sz="3600"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r>
              <a:rPr lang="es-CO" sz="36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Artículo 5°)</a:t>
            </a:r>
            <a:endParaRPr lang="es-CO" sz="3600" dirty="0">
              <a:solidFill>
                <a:schemeClr val="accent1">
                  <a:lumMod val="75000"/>
                </a:schemeClr>
              </a:solidFill>
            </a:endParaRPr>
          </a:p>
        </p:txBody>
      </p:sp>
      <p:pic>
        <p:nvPicPr>
          <p:cNvPr id="7172" name="Picture 4" descr="Como crear una ips en colombia - YouTube">
            <a:extLst>
              <a:ext uri="{FF2B5EF4-FFF2-40B4-BE49-F238E27FC236}">
                <a16:creationId xmlns:a16="http://schemas.microsoft.com/office/drawing/2014/main" id="{27D868F8-55B4-59AE-21D4-0618ABCD9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49" y="523279"/>
            <a:ext cx="7477125" cy="420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79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DF71F71-4D29-B3FD-C42E-0E13768FE8AC}"/>
              </a:ext>
            </a:extLst>
          </p:cNvPr>
          <p:cNvGraphicFramePr/>
          <p:nvPr/>
        </p:nvGraphicFramePr>
        <p:xfrm>
          <a:off x="1652060" y="709162"/>
          <a:ext cx="10235140" cy="6148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521F24C0-7291-EE6D-F29A-E5204D3FB52D}"/>
              </a:ext>
            </a:extLst>
          </p:cNvPr>
          <p:cNvSpPr txBox="1"/>
          <p:nvPr/>
        </p:nvSpPr>
        <p:spPr>
          <a:xfrm>
            <a:off x="666285" y="348580"/>
            <a:ext cx="11343577" cy="461665"/>
          </a:xfrm>
          <a:prstGeom prst="rect">
            <a:avLst/>
          </a:prstGeom>
          <a:noFill/>
        </p:spPr>
        <p:txBody>
          <a:bodyPr wrap="square">
            <a:spAutoFit/>
          </a:bodyPr>
          <a:lstStyle/>
          <a:p>
            <a:pPr>
              <a:spcBef>
                <a:spcPts val="1500"/>
              </a:spcBef>
              <a:spcAft>
                <a:spcPts val="750"/>
              </a:spcAft>
            </a:pPr>
            <a:r>
              <a:rPr lang="es-CO" sz="24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Responsabilidades de los Prestadores de Servicios de Salud a las ARL.</a:t>
            </a:r>
            <a:r>
              <a:rPr lang="es-CO" sz="2400"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24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IPS Colombia | La Economia de Hoy">
            <a:extLst>
              <a:ext uri="{FF2B5EF4-FFF2-40B4-BE49-F238E27FC236}">
                <a16:creationId xmlns:a16="http://schemas.microsoft.com/office/drawing/2014/main" id="{FF9A2833-0590-CC08-528D-44AF16CA4775}"/>
              </a:ext>
            </a:extLst>
          </p:cNvPr>
          <p:cNvPicPr>
            <a:picLocks noChangeAspect="1" noChangeArrowheads="1"/>
          </p:cNvPicPr>
          <p:nvPr/>
        </p:nvPicPr>
        <p:blipFill>
          <a:blip r:embed="rId7">
            <a:alphaModFix amt="30000"/>
            <a:extLst>
              <a:ext uri="{28A0092B-C50C-407E-A947-70E740481C1C}">
                <a14:useLocalDpi xmlns:a14="http://schemas.microsoft.com/office/drawing/2010/main" val="0"/>
              </a:ext>
            </a:extLst>
          </a:blip>
          <a:srcRect/>
          <a:stretch>
            <a:fillRect/>
          </a:stretch>
        </p:blipFill>
        <p:spPr bwMode="auto">
          <a:xfrm>
            <a:off x="-1448647" y="1704679"/>
            <a:ext cx="5956089" cy="4444159"/>
          </a:xfrm>
          <a:prstGeom prst="rect">
            <a:avLst/>
          </a:prstGeom>
          <a:noFill/>
          <a:extLst>
            <a:ext uri="{909E8E84-426E-40DD-AFC4-6F175D3DCCD1}">
              <a14:hiddenFill xmlns:a14="http://schemas.microsoft.com/office/drawing/2010/main">
                <a:solidFill>
                  <a:srgbClr val="FFFFFF"/>
                </a:solidFill>
              </a14:hiddenFill>
            </a:ext>
          </a:extLst>
        </p:spPr>
      </p:pic>
      <p:sp>
        <p:nvSpPr>
          <p:cNvPr id="2" name="Flecha derecha 1">
            <a:extLst>
              <a:ext uri="{FF2B5EF4-FFF2-40B4-BE49-F238E27FC236}">
                <a16:creationId xmlns:a16="http://schemas.microsoft.com/office/drawing/2014/main" id="{F7567ED5-47EF-BCC9-EE24-A49BFD73A380}"/>
              </a:ext>
            </a:extLst>
          </p:cNvPr>
          <p:cNvSpPr/>
          <p:nvPr/>
        </p:nvSpPr>
        <p:spPr>
          <a:xfrm>
            <a:off x="666285" y="5965958"/>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029854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B8FD6D56-5020-B77B-BBE2-EC643E986CF6}"/>
              </a:ext>
            </a:extLst>
          </p:cNvPr>
          <p:cNvGraphicFramePr/>
          <p:nvPr/>
        </p:nvGraphicFramePr>
        <p:xfrm>
          <a:off x="1800225" y="810246"/>
          <a:ext cx="10391775" cy="590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7DC238C8-92E6-43D1-3A3B-5004E71572CE}"/>
              </a:ext>
            </a:extLst>
          </p:cNvPr>
          <p:cNvSpPr txBox="1"/>
          <p:nvPr/>
        </p:nvSpPr>
        <p:spPr>
          <a:xfrm>
            <a:off x="628651" y="348580"/>
            <a:ext cx="11381212" cy="461665"/>
          </a:xfrm>
          <a:prstGeom prst="rect">
            <a:avLst/>
          </a:prstGeom>
          <a:noFill/>
        </p:spPr>
        <p:txBody>
          <a:bodyPr wrap="square">
            <a:spAutoFit/>
          </a:bodyPr>
          <a:lstStyle/>
          <a:p>
            <a:pPr>
              <a:spcBef>
                <a:spcPts val="1500"/>
              </a:spcBef>
              <a:spcAft>
                <a:spcPts val="750"/>
              </a:spcAft>
            </a:pPr>
            <a:r>
              <a:rPr lang="es-CO" sz="24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Responsabilidades de los Prestadores de Servicios de Salud a las ARL.</a:t>
            </a:r>
            <a:r>
              <a:rPr lang="es-CO" sz="2400"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24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IPS Colombia | La Economia de Hoy">
            <a:extLst>
              <a:ext uri="{FF2B5EF4-FFF2-40B4-BE49-F238E27FC236}">
                <a16:creationId xmlns:a16="http://schemas.microsoft.com/office/drawing/2014/main" id="{5CB9A2CA-BAE7-B7B1-4086-0BFE86063212}"/>
              </a:ext>
            </a:extLst>
          </p:cNvPr>
          <p:cNvPicPr>
            <a:picLocks noChangeAspect="1" noChangeArrowheads="1"/>
          </p:cNvPicPr>
          <p:nvPr/>
        </p:nvPicPr>
        <p:blipFill>
          <a:blip r:embed="rId7">
            <a:alphaModFix amt="30000"/>
            <a:extLst>
              <a:ext uri="{28A0092B-C50C-407E-A947-70E740481C1C}">
                <a14:useLocalDpi xmlns:a14="http://schemas.microsoft.com/office/drawing/2010/main" val="0"/>
              </a:ext>
            </a:extLst>
          </a:blip>
          <a:srcRect/>
          <a:stretch>
            <a:fillRect/>
          </a:stretch>
        </p:blipFill>
        <p:spPr bwMode="auto">
          <a:xfrm>
            <a:off x="-1448647" y="1704679"/>
            <a:ext cx="5956089" cy="4444159"/>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derecha 4">
            <a:extLst>
              <a:ext uri="{FF2B5EF4-FFF2-40B4-BE49-F238E27FC236}">
                <a16:creationId xmlns:a16="http://schemas.microsoft.com/office/drawing/2014/main" id="{EAD7B7D0-942C-4B22-181B-562C71E1EA82}"/>
              </a:ext>
            </a:extLst>
          </p:cNvPr>
          <p:cNvSpPr/>
          <p:nvPr/>
        </p:nvSpPr>
        <p:spPr>
          <a:xfrm>
            <a:off x="1076511" y="1338918"/>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Flecha derecha 5">
            <a:extLst>
              <a:ext uri="{FF2B5EF4-FFF2-40B4-BE49-F238E27FC236}">
                <a16:creationId xmlns:a16="http://schemas.microsoft.com/office/drawing/2014/main" id="{4A92EDCA-EFB1-BFB4-AE0F-09B6C93EA769}"/>
              </a:ext>
            </a:extLst>
          </p:cNvPr>
          <p:cNvSpPr/>
          <p:nvPr/>
        </p:nvSpPr>
        <p:spPr>
          <a:xfrm>
            <a:off x="1076511" y="4673261"/>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10054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D6CEBA-A329-2A5B-0DA4-82C890BECF59}"/>
              </a:ext>
            </a:extLst>
          </p:cNvPr>
          <p:cNvSpPr>
            <a:spLocks noGrp="1"/>
          </p:cNvSpPr>
          <p:nvPr>
            <p:ph type="title"/>
          </p:nvPr>
        </p:nvSpPr>
        <p:spPr>
          <a:xfrm>
            <a:off x="2371725" y="4491086"/>
            <a:ext cx="7786687" cy="1971675"/>
          </a:xfrm>
        </p:spPr>
        <p:txBody>
          <a:bodyPr>
            <a:normAutofit fontScale="90000"/>
          </a:bodyPr>
          <a:lstStyle/>
          <a:p>
            <a:r>
              <a:rPr lang="es-CO" sz="4800" b="1" dirty="0">
                <a:solidFill>
                  <a:schemeClr val="accent1">
                    <a:lumMod val="75000"/>
                  </a:schemeClr>
                </a:solidFill>
                <a:effectLst/>
                <a:latin typeface="Arial" panose="020B0604020202020204" pitchFamily="34" charset="0"/>
                <a:ea typeface="Times New Roman" panose="02020603050405020304" pitchFamily="18" charset="0"/>
              </a:rPr>
              <a:t>Responsabilidades de los empleadores y contratantes Artículo 6°. </a:t>
            </a:r>
            <a:endParaRPr lang="es-CO" sz="4800" dirty="0">
              <a:solidFill>
                <a:schemeClr val="accent1">
                  <a:lumMod val="75000"/>
                </a:schemeClr>
              </a:solidFill>
            </a:endParaRPr>
          </a:p>
        </p:txBody>
      </p:sp>
      <p:sp>
        <p:nvSpPr>
          <p:cNvPr id="5" name="Rectángulo redondeado 4">
            <a:extLst>
              <a:ext uri="{FF2B5EF4-FFF2-40B4-BE49-F238E27FC236}">
                <a16:creationId xmlns:a16="http://schemas.microsoft.com/office/drawing/2014/main" id="{83BEE0DE-3F9C-C784-5116-9FA5EF319F44}"/>
              </a:ext>
            </a:extLst>
          </p:cNvPr>
          <p:cNvSpPr/>
          <p:nvPr/>
        </p:nvSpPr>
        <p:spPr>
          <a:xfrm>
            <a:off x="3214688" y="766714"/>
            <a:ext cx="5338361" cy="3724372"/>
          </a:xfrm>
          <a:prstGeom prst="roundRect">
            <a:avLst/>
          </a:prstGeom>
          <a:blipFill rotWithShape="1">
            <a:blip r:embed="rId2">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087050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mpleados públicos provinciales cobran hasta 59,8% más que los del sector  privado - El Cronista">
            <a:extLst>
              <a:ext uri="{FF2B5EF4-FFF2-40B4-BE49-F238E27FC236}">
                <a16:creationId xmlns:a16="http://schemas.microsoft.com/office/drawing/2014/main" id="{08A9A288-B2C1-E22A-A230-2BF37FABCAA2}"/>
              </a:ext>
            </a:extLst>
          </p:cNvPr>
          <p:cNvPicPr>
            <a:picLocks noChangeAspect="1" noChangeArrowheads="1"/>
          </p:cNvPicPr>
          <p:nvPr/>
        </p:nvPicPr>
        <p:blipFill>
          <a:blip r:embed="rId2">
            <a:alphaModFix amt="37000"/>
            <a:extLst>
              <a:ext uri="{28A0092B-C50C-407E-A947-70E740481C1C}">
                <a14:useLocalDpi xmlns:a14="http://schemas.microsoft.com/office/drawing/2010/main" val="0"/>
              </a:ext>
            </a:extLst>
          </a:blip>
          <a:srcRect/>
          <a:stretch>
            <a:fillRect/>
          </a:stretch>
        </p:blipFill>
        <p:spPr bwMode="auto">
          <a:xfrm>
            <a:off x="63500" y="38100"/>
            <a:ext cx="12065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93716609-9B3A-2093-77BA-6EF6C5693D61}"/>
              </a:ext>
            </a:extLst>
          </p:cNvPr>
          <p:cNvSpPr txBox="1"/>
          <p:nvPr/>
        </p:nvSpPr>
        <p:spPr>
          <a:xfrm>
            <a:off x="1057275" y="211733"/>
            <a:ext cx="10841076" cy="584775"/>
          </a:xfrm>
          <a:prstGeom prst="rect">
            <a:avLst/>
          </a:prstGeom>
          <a:noFill/>
        </p:spPr>
        <p:txBody>
          <a:bodyPr wrap="square">
            <a:spAutoFit/>
          </a:bodyPr>
          <a:lstStyle/>
          <a:p>
            <a:r>
              <a:rPr lang="es-CO" sz="3200" b="1" dirty="0">
                <a:solidFill>
                  <a:schemeClr val="accent1">
                    <a:lumMod val="75000"/>
                  </a:schemeClr>
                </a:solidFill>
                <a:effectLst/>
                <a:latin typeface="Arial" panose="020B0604020202020204" pitchFamily="34" charset="0"/>
                <a:ea typeface="Times New Roman" panose="02020603050405020304" pitchFamily="18" charset="0"/>
              </a:rPr>
              <a:t>Responsabilidades de los empleadores y contratantes</a:t>
            </a:r>
            <a:r>
              <a:rPr lang="es-CO" sz="3200" dirty="0">
                <a:solidFill>
                  <a:schemeClr val="accent1">
                    <a:lumMod val="75000"/>
                  </a:schemeClr>
                </a:solidFill>
                <a:effectLst/>
              </a:rPr>
              <a:t> </a:t>
            </a:r>
            <a:endParaRPr lang="es-CO" sz="3200" dirty="0">
              <a:solidFill>
                <a:schemeClr val="accent1">
                  <a:lumMod val="75000"/>
                </a:schemeClr>
              </a:solidFill>
            </a:endParaRPr>
          </a:p>
        </p:txBody>
      </p:sp>
      <p:graphicFrame>
        <p:nvGraphicFramePr>
          <p:cNvPr id="6" name="Diagrama 5">
            <a:extLst>
              <a:ext uri="{FF2B5EF4-FFF2-40B4-BE49-F238E27FC236}">
                <a16:creationId xmlns:a16="http://schemas.microsoft.com/office/drawing/2014/main" id="{F94CA2FE-211A-FE6D-C658-D1836BBE5BCE}"/>
              </a:ext>
            </a:extLst>
          </p:cNvPr>
          <p:cNvGraphicFramePr/>
          <p:nvPr>
            <p:extLst>
              <p:ext uri="{D42A27DB-BD31-4B8C-83A1-F6EECF244321}">
                <p14:modId xmlns:p14="http://schemas.microsoft.com/office/powerpoint/2010/main" val="1598160156"/>
              </p:ext>
            </p:extLst>
          </p:nvPr>
        </p:nvGraphicFramePr>
        <p:xfrm>
          <a:off x="293649" y="673768"/>
          <a:ext cx="11604702" cy="5972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lecha derecha 1">
            <a:extLst>
              <a:ext uri="{FF2B5EF4-FFF2-40B4-BE49-F238E27FC236}">
                <a16:creationId xmlns:a16="http://schemas.microsoft.com/office/drawing/2014/main" id="{BC9FA260-6BB9-B8AC-021F-37858D1EDD5A}"/>
              </a:ext>
            </a:extLst>
          </p:cNvPr>
          <p:cNvSpPr/>
          <p:nvPr/>
        </p:nvSpPr>
        <p:spPr>
          <a:xfrm>
            <a:off x="619311" y="4728210"/>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36580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mpleados públicos provinciales cobran hasta 59,8% más que los del sector  privado - El Cronista">
            <a:extLst>
              <a:ext uri="{FF2B5EF4-FFF2-40B4-BE49-F238E27FC236}">
                <a16:creationId xmlns:a16="http://schemas.microsoft.com/office/drawing/2014/main" id="{5D9DA4B8-83D7-D399-4534-AB7E2E627082}"/>
              </a:ext>
            </a:extLst>
          </p:cNvPr>
          <p:cNvPicPr>
            <a:picLocks noChangeAspect="1" noChangeArrowheads="1"/>
          </p:cNvPicPr>
          <p:nvPr/>
        </p:nvPicPr>
        <p:blipFill>
          <a:blip r:embed="rId2">
            <a:alphaModFix amt="37000"/>
            <a:extLst>
              <a:ext uri="{28A0092B-C50C-407E-A947-70E740481C1C}">
                <a14:useLocalDpi xmlns:a14="http://schemas.microsoft.com/office/drawing/2010/main" val="0"/>
              </a:ext>
            </a:extLst>
          </a:blip>
          <a:srcRect/>
          <a:stretch>
            <a:fillRect/>
          </a:stretch>
        </p:blipFill>
        <p:spPr bwMode="auto">
          <a:xfrm>
            <a:off x="63500" y="38100"/>
            <a:ext cx="12065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93716609-9B3A-2093-77BA-6EF6C5693D61}"/>
              </a:ext>
            </a:extLst>
          </p:cNvPr>
          <p:cNvSpPr txBox="1"/>
          <p:nvPr/>
        </p:nvSpPr>
        <p:spPr>
          <a:xfrm>
            <a:off x="857250" y="262941"/>
            <a:ext cx="10701337" cy="584775"/>
          </a:xfrm>
          <a:prstGeom prst="rect">
            <a:avLst/>
          </a:prstGeom>
          <a:noFill/>
        </p:spPr>
        <p:txBody>
          <a:bodyPr wrap="square">
            <a:spAutoFit/>
          </a:bodyPr>
          <a:lstStyle/>
          <a:p>
            <a:r>
              <a:rPr lang="es-CO" sz="3200" b="1" dirty="0">
                <a:solidFill>
                  <a:schemeClr val="accent1">
                    <a:lumMod val="75000"/>
                  </a:schemeClr>
                </a:solidFill>
                <a:effectLst/>
                <a:latin typeface="Arial" panose="020B0604020202020204" pitchFamily="34" charset="0"/>
                <a:ea typeface="Times New Roman" panose="02020603050405020304" pitchFamily="18" charset="0"/>
              </a:rPr>
              <a:t>Responsabilidades de los empleadores y contratantes</a:t>
            </a:r>
            <a:r>
              <a:rPr lang="es-CO" sz="3200" dirty="0">
                <a:solidFill>
                  <a:schemeClr val="accent1">
                    <a:lumMod val="75000"/>
                  </a:schemeClr>
                </a:solidFill>
                <a:effectLst/>
              </a:rPr>
              <a:t> </a:t>
            </a:r>
            <a:endParaRPr lang="es-CO" sz="3200" dirty="0">
              <a:solidFill>
                <a:schemeClr val="accent1">
                  <a:lumMod val="75000"/>
                </a:schemeClr>
              </a:solidFill>
            </a:endParaRPr>
          </a:p>
        </p:txBody>
      </p:sp>
      <p:graphicFrame>
        <p:nvGraphicFramePr>
          <p:cNvPr id="2" name="Diagrama 1">
            <a:extLst>
              <a:ext uri="{FF2B5EF4-FFF2-40B4-BE49-F238E27FC236}">
                <a16:creationId xmlns:a16="http://schemas.microsoft.com/office/drawing/2014/main" id="{B2B9770A-C868-D464-B3CB-42B84AB8D9A0}"/>
              </a:ext>
            </a:extLst>
          </p:cNvPr>
          <p:cNvGraphicFramePr/>
          <p:nvPr/>
        </p:nvGraphicFramePr>
        <p:xfrm>
          <a:off x="-406671" y="617231"/>
          <a:ext cx="11965258" cy="5767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lecha derecha 3">
            <a:extLst>
              <a:ext uri="{FF2B5EF4-FFF2-40B4-BE49-F238E27FC236}">
                <a16:creationId xmlns:a16="http://schemas.microsoft.com/office/drawing/2014/main" id="{94FF67EC-C33D-09D9-B9B9-F6495984FBBA}"/>
              </a:ext>
            </a:extLst>
          </p:cNvPr>
          <p:cNvSpPr/>
          <p:nvPr/>
        </p:nvSpPr>
        <p:spPr>
          <a:xfrm>
            <a:off x="1385121" y="1426847"/>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Flecha derecha 4">
            <a:extLst>
              <a:ext uri="{FF2B5EF4-FFF2-40B4-BE49-F238E27FC236}">
                <a16:creationId xmlns:a16="http://schemas.microsoft.com/office/drawing/2014/main" id="{4B5909B5-FD94-68B4-40F1-2831E4B62243}"/>
              </a:ext>
            </a:extLst>
          </p:cNvPr>
          <p:cNvSpPr/>
          <p:nvPr/>
        </p:nvSpPr>
        <p:spPr>
          <a:xfrm>
            <a:off x="1385121" y="2146897"/>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262129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6379836-4608-506C-2692-3425E648CBBC}"/>
              </a:ext>
            </a:extLst>
          </p:cNvPr>
          <p:cNvGraphicFramePr/>
          <p:nvPr/>
        </p:nvGraphicFramePr>
        <p:xfrm>
          <a:off x="0" y="0"/>
          <a:ext cx="1219199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lecha derecha 2">
            <a:extLst>
              <a:ext uri="{FF2B5EF4-FFF2-40B4-BE49-F238E27FC236}">
                <a16:creationId xmlns:a16="http://schemas.microsoft.com/office/drawing/2014/main" id="{9294F74A-202F-99D6-6563-EDD476FA66E0}"/>
              </a:ext>
            </a:extLst>
          </p:cNvPr>
          <p:cNvSpPr/>
          <p:nvPr/>
        </p:nvSpPr>
        <p:spPr>
          <a:xfrm>
            <a:off x="2676711" y="4339590"/>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62075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EINCORPORACIÓN LABORAL – CONFUTURO LAWYERS GROUP">
            <a:extLst>
              <a:ext uri="{FF2B5EF4-FFF2-40B4-BE49-F238E27FC236}">
                <a16:creationId xmlns:a16="http://schemas.microsoft.com/office/drawing/2014/main" id="{FAE32B64-49CA-5CAE-357C-9DF57071CF58}"/>
              </a:ext>
            </a:extLst>
          </p:cNvPr>
          <p:cNvPicPr>
            <a:picLocks noChangeAspect="1" noChangeArrowheads="1"/>
          </p:cNvPicPr>
          <p:nvPr/>
        </p:nvPicPr>
        <p:blipFill>
          <a:blip r:embed="rId3">
            <a:alphaModFix amt="37000"/>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BEC4A147-D127-08BA-C3DA-B273E8DC9118}"/>
              </a:ext>
            </a:extLst>
          </p:cNvPr>
          <p:cNvSpPr>
            <a:spLocks noGrp="1"/>
          </p:cNvSpPr>
          <p:nvPr>
            <p:ph type="title"/>
          </p:nvPr>
        </p:nvSpPr>
        <p:spPr>
          <a:xfrm>
            <a:off x="1676400" y="2026386"/>
            <a:ext cx="10515600" cy="2019997"/>
          </a:xfrm>
        </p:spPr>
        <p:txBody>
          <a:bodyPr>
            <a:noAutofit/>
          </a:bodyPr>
          <a:lstStyle/>
          <a:p>
            <a:r>
              <a:rPr lang="es-CO" sz="4800" dirty="0"/>
              <a:t>Resolución 3050 de 2022</a:t>
            </a:r>
            <a:br>
              <a:rPr lang="es-CO" sz="4800" dirty="0"/>
            </a:br>
            <a:r>
              <a:rPr lang="es-CO" sz="4800" dirty="0"/>
              <a:t>Programa de rehabilitación integral para la reincorporación laboral y ocupacional </a:t>
            </a:r>
          </a:p>
        </p:txBody>
      </p:sp>
      <p:sp>
        <p:nvSpPr>
          <p:cNvPr id="6" name="Marcador de texto 5">
            <a:extLst>
              <a:ext uri="{FF2B5EF4-FFF2-40B4-BE49-F238E27FC236}">
                <a16:creationId xmlns:a16="http://schemas.microsoft.com/office/drawing/2014/main" id="{8B41BAAC-3B77-2517-61FB-C781C2FB8FED}"/>
              </a:ext>
            </a:extLst>
          </p:cNvPr>
          <p:cNvSpPr txBox="1">
            <a:spLocks noGrp="1"/>
          </p:cNvSpPr>
          <p:nvPr>
            <p:ph type="body" idx="1"/>
          </p:nvPr>
        </p:nvSpPr>
        <p:spPr>
          <a:xfrm>
            <a:off x="8017728" y="4580184"/>
            <a:ext cx="4174272" cy="1217769"/>
          </a:xfrm>
          <a:prstGeom prst="rect">
            <a:avLst/>
          </a:prstGeom>
          <a:noFill/>
        </p:spPr>
        <p:txBody>
          <a:bodyPr wrap="square">
            <a:spAutoFit/>
          </a:bodyPr>
          <a:lstStyle/>
          <a:p>
            <a:r>
              <a:rPr lang="es-CO" dirty="0"/>
              <a:t>Fecha de publicación: octubre 20, 2022 </a:t>
            </a:r>
          </a:p>
          <a:p>
            <a:r>
              <a:rPr lang="es-CO" dirty="0"/>
              <a:t>Emisor: </a:t>
            </a:r>
            <a:r>
              <a:rPr lang="es-CO" u="none" strike="noStrike" dirty="0">
                <a:solidFill>
                  <a:srgbClr val="94AF2F"/>
                </a:solidFill>
                <a:effectLst/>
                <a:hlinkClick r:id="rId4"/>
              </a:rPr>
              <a:t>Ministerio del Trabajo</a:t>
            </a:r>
            <a:endParaRPr lang="es-CO" dirty="0"/>
          </a:p>
        </p:txBody>
      </p:sp>
    </p:spTree>
    <p:extLst>
      <p:ext uri="{BB962C8B-B14F-4D97-AF65-F5344CB8AC3E}">
        <p14:creationId xmlns:p14="http://schemas.microsoft.com/office/powerpoint/2010/main" val="2042164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84D6A9-6356-EAE2-B5EA-7FD9389B28B6}"/>
              </a:ext>
            </a:extLst>
          </p:cNvPr>
          <p:cNvSpPr txBox="1"/>
          <p:nvPr/>
        </p:nvSpPr>
        <p:spPr>
          <a:xfrm>
            <a:off x="2792685" y="4658796"/>
            <a:ext cx="6094140" cy="1077218"/>
          </a:xfrm>
          <a:prstGeom prst="rect">
            <a:avLst/>
          </a:prstGeom>
          <a:noFill/>
        </p:spPr>
        <p:txBody>
          <a:bodyPr wrap="square">
            <a:spAutoFit/>
          </a:bodyPr>
          <a:lstStyle/>
          <a:p>
            <a:r>
              <a:rPr lang="es-CO" sz="3200" b="1" dirty="0">
                <a:solidFill>
                  <a:schemeClr val="accent1">
                    <a:lumMod val="75000"/>
                  </a:schemeClr>
                </a:solidFill>
                <a:effectLst/>
                <a:latin typeface="Arial" panose="020B0604020202020204" pitchFamily="34" charset="0"/>
                <a:ea typeface="Times New Roman" panose="02020603050405020304" pitchFamily="18" charset="0"/>
              </a:rPr>
              <a:t>Responsabilidades de los trabajadores</a:t>
            </a:r>
            <a:r>
              <a:rPr lang="es-CO" sz="3200" dirty="0">
                <a:solidFill>
                  <a:schemeClr val="accent1">
                    <a:lumMod val="75000"/>
                  </a:schemeClr>
                </a:solidFill>
                <a:effectLst/>
              </a:rPr>
              <a:t> (</a:t>
            </a:r>
            <a:r>
              <a:rPr lang="es-CO" sz="3200" b="1" dirty="0">
                <a:solidFill>
                  <a:schemeClr val="accent1">
                    <a:lumMod val="75000"/>
                  </a:schemeClr>
                </a:solidFill>
                <a:latin typeface="Arial" panose="020B0604020202020204" pitchFamily="34" charset="0"/>
                <a:ea typeface="Times New Roman" panose="02020603050405020304" pitchFamily="18" charset="0"/>
              </a:rPr>
              <a:t>Artículo 7°) </a:t>
            </a:r>
            <a:endParaRPr lang="es-CO" sz="3200" dirty="0">
              <a:solidFill>
                <a:schemeClr val="accent1">
                  <a:lumMod val="75000"/>
                </a:schemeClr>
              </a:solidFill>
            </a:endParaRPr>
          </a:p>
        </p:txBody>
      </p:sp>
      <p:sp>
        <p:nvSpPr>
          <p:cNvPr id="2" name="Rectángulo redondeado 1">
            <a:extLst>
              <a:ext uri="{FF2B5EF4-FFF2-40B4-BE49-F238E27FC236}">
                <a16:creationId xmlns:a16="http://schemas.microsoft.com/office/drawing/2014/main" id="{FFA56BF7-6D1D-5A5F-4031-B27E841D1D59}"/>
              </a:ext>
            </a:extLst>
          </p:cNvPr>
          <p:cNvSpPr/>
          <p:nvPr/>
        </p:nvSpPr>
        <p:spPr>
          <a:xfrm>
            <a:off x="3025119" y="581353"/>
            <a:ext cx="5861706" cy="3947785"/>
          </a:xfrm>
          <a:prstGeom prst="roundRect">
            <a:avLst/>
          </a:prstGeom>
          <a:blipFill rotWithShape="1">
            <a:blip r:embed="rId2">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161112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CuadroTexto 4">
            <a:extLst>
              <a:ext uri="{FF2B5EF4-FFF2-40B4-BE49-F238E27FC236}">
                <a16:creationId xmlns:a16="http://schemas.microsoft.com/office/drawing/2014/main" id="{C81AB60D-EECC-37F8-46AA-172E9A1C5F73}"/>
              </a:ext>
            </a:extLst>
          </p:cNvPr>
          <p:cNvSpPr txBox="1"/>
          <p:nvPr/>
        </p:nvSpPr>
        <p:spPr>
          <a:xfrm>
            <a:off x="0" y="14267"/>
            <a:ext cx="7851388" cy="461665"/>
          </a:xfrm>
          <a:prstGeom prst="rect">
            <a:avLst/>
          </a:prstGeom>
          <a:noFill/>
        </p:spPr>
        <p:txBody>
          <a:bodyPr wrap="square">
            <a:spAutoFit/>
          </a:bodyPr>
          <a:lstStyle/>
          <a:p>
            <a:r>
              <a:rPr lang="es-CO" sz="2400" b="1" dirty="0">
                <a:solidFill>
                  <a:srgbClr val="E8761E"/>
                </a:solidFill>
                <a:effectLst/>
                <a:latin typeface="Arial" panose="020B0604020202020204" pitchFamily="34" charset="0"/>
                <a:ea typeface="Times New Roman" panose="02020603050405020304" pitchFamily="18" charset="0"/>
              </a:rPr>
              <a:t>Responsabilidades de los trabajadores</a:t>
            </a:r>
            <a:r>
              <a:rPr lang="es-CO" sz="2400" dirty="0">
                <a:solidFill>
                  <a:srgbClr val="E8761E"/>
                </a:solidFill>
                <a:effectLst/>
              </a:rPr>
              <a:t> (</a:t>
            </a:r>
            <a:r>
              <a:rPr lang="es-CO" sz="2400" b="1" dirty="0">
                <a:solidFill>
                  <a:srgbClr val="E8761E"/>
                </a:solidFill>
                <a:latin typeface="Arial" panose="020B0604020202020204" pitchFamily="34" charset="0"/>
                <a:ea typeface="Times New Roman" panose="02020603050405020304" pitchFamily="18" charset="0"/>
              </a:rPr>
              <a:t>Artículo 7°) </a:t>
            </a:r>
            <a:endParaRPr lang="es-CO" sz="2400" dirty="0">
              <a:solidFill>
                <a:srgbClr val="E8761E"/>
              </a:solidFill>
            </a:endParaRPr>
          </a:p>
        </p:txBody>
      </p:sp>
      <p:graphicFrame>
        <p:nvGraphicFramePr>
          <p:cNvPr id="7" name="Diagrama 6">
            <a:extLst>
              <a:ext uri="{FF2B5EF4-FFF2-40B4-BE49-F238E27FC236}">
                <a16:creationId xmlns:a16="http://schemas.microsoft.com/office/drawing/2014/main" id="{12120937-40A4-1561-43A3-039E2FD6BD1D}"/>
              </a:ext>
            </a:extLst>
          </p:cNvPr>
          <p:cNvGraphicFramePr/>
          <p:nvPr>
            <p:extLst>
              <p:ext uri="{D42A27DB-BD31-4B8C-83A1-F6EECF244321}">
                <p14:modId xmlns:p14="http://schemas.microsoft.com/office/powerpoint/2010/main" val="1062550356"/>
              </p:ext>
            </p:extLst>
          </p:nvPr>
        </p:nvGraphicFramePr>
        <p:xfrm>
          <a:off x="367990" y="903249"/>
          <a:ext cx="11574966" cy="5954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FEB214BA-188B-A681-BF0A-D9D5E7266E0A}"/>
              </a:ext>
            </a:extLst>
          </p:cNvPr>
          <p:cNvSpPr txBox="1"/>
          <p:nvPr/>
        </p:nvSpPr>
        <p:spPr>
          <a:xfrm>
            <a:off x="526896" y="4588946"/>
            <a:ext cx="2863075" cy="923330"/>
          </a:xfrm>
          <a:prstGeom prst="rect">
            <a:avLst/>
          </a:prstGeom>
          <a:noFill/>
        </p:spPr>
        <p:txBody>
          <a:bodyPr wrap="square">
            <a:spAutoFit/>
          </a:bodyPr>
          <a:lstStyle/>
          <a:p>
            <a:pPr lvl="0"/>
            <a:r>
              <a:rPr lang="es-CO" sz="1800" dirty="0"/>
              <a:t>(fraude se considerará una falla grave, sanción art 17 de la Ley 776 /2002).</a:t>
            </a:r>
            <a:endParaRPr lang="es-MX" dirty="0"/>
          </a:p>
        </p:txBody>
      </p:sp>
      <p:sp>
        <p:nvSpPr>
          <p:cNvPr id="9" name="Flecha derecha 8">
            <a:extLst>
              <a:ext uri="{FF2B5EF4-FFF2-40B4-BE49-F238E27FC236}">
                <a16:creationId xmlns:a16="http://schemas.microsoft.com/office/drawing/2014/main" id="{0532222B-92A8-5D72-DF6C-F8A16C44C436}"/>
              </a:ext>
            </a:extLst>
          </p:cNvPr>
          <p:cNvSpPr/>
          <p:nvPr/>
        </p:nvSpPr>
        <p:spPr>
          <a:xfrm>
            <a:off x="3121366" y="3514864"/>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Flecha derecha 9">
            <a:extLst>
              <a:ext uri="{FF2B5EF4-FFF2-40B4-BE49-F238E27FC236}">
                <a16:creationId xmlns:a16="http://schemas.microsoft.com/office/drawing/2014/main" id="{37168C19-CE4B-8137-28E4-F0B289E590AD}"/>
              </a:ext>
            </a:extLst>
          </p:cNvPr>
          <p:cNvSpPr/>
          <p:nvPr/>
        </p:nvSpPr>
        <p:spPr>
          <a:xfrm>
            <a:off x="1808031" y="6220598"/>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0971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2C9264F-6BD5-D68E-9870-D39E5F2FE3B9}"/>
              </a:ext>
            </a:extLst>
          </p:cNvPr>
          <p:cNvPicPr>
            <a:picLocks noChangeAspect="1"/>
          </p:cNvPicPr>
          <p:nvPr/>
        </p:nvPicPr>
        <p:blipFill>
          <a:blip r:embed="rId2"/>
          <a:stretch>
            <a:fillRect/>
          </a:stretch>
        </p:blipFill>
        <p:spPr>
          <a:xfrm>
            <a:off x="5922395" y="255533"/>
            <a:ext cx="5765941" cy="2956018"/>
          </a:xfrm>
          <a:prstGeom prst="rect">
            <a:avLst/>
          </a:prstGeom>
        </p:spPr>
      </p:pic>
      <p:pic>
        <p:nvPicPr>
          <p:cNvPr id="5" name="Marcador de contenido 3">
            <a:extLst>
              <a:ext uri="{FF2B5EF4-FFF2-40B4-BE49-F238E27FC236}">
                <a16:creationId xmlns:a16="http://schemas.microsoft.com/office/drawing/2014/main" id="{52F23930-B9F0-9A6A-85AE-7EAC366C421F}"/>
              </a:ext>
            </a:extLst>
          </p:cNvPr>
          <p:cNvPicPr>
            <a:picLocks noChangeAspect="1"/>
          </p:cNvPicPr>
          <p:nvPr/>
        </p:nvPicPr>
        <p:blipFill rotWithShape="1">
          <a:blip r:embed="rId3"/>
          <a:srcRect b="11751"/>
          <a:stretch/>
        </p:blipFill>
        <p:spPr>
          <a:xfrm>
            <a:off x="2996968" y="3839354"/>
            <a:ext cx="1860108" cy="2918285"/>
          </a:xfrm>
          <a:prstGeom prst="rect">
            <a:avLst/>
          </a:prstGeom>
        </p:spPr>
      </p:pic>
      <p:pic>
        <p:nvPicPr>
          <p:cNvPr id="6" name="Imagen 5">
            <a:extLst>
              <a:ext uri="{FF2B5EF4-FFF2-40B4-BE49-F238E27FC236}">
                <a16:creationId xmlns:a16="http://schemas.microsoft.com/office/drawing/2014/main" id="{7929E052-13AC-5795-CCFA-6EAB6665EE02}"/>
              </a:ext>
            </a:extLst>
          </p:cNvPr>
          <p:cNvPicPr>
            <a:picLocks noChangeAspect="1"/>
          </p:cNvPicPr>
          <p:nvPr/>
        </p:nvPicPr>
        <p:blipFill>
          <a:blip r:embed="rId4"/>
          <a:stretch>
            <a:fillRect/>
          </a:stretch>
        </p:blipFill>
        <p:spPr>
          <a:xfrm>
            <a:off x="5734550" y="3646449"/>
            <a:ext cx="6141629" cy="3111190"/>
          </a:xfrm>
          <a:prstGeom prst="rect">
            <a:avLst/>
          </a:prstGeom>
        </p:spPr>
      </p:pic>
      <p:pic>
        <p:nvPicPr>
          <p:cNvPr id="7" name="Imagen 6">
            <a:extLst>
              <a:ext uri="{FF2B5EF4-FFF2-40B4-BE49-F238E27FC236}">
                <a16:creationId xmlns:a16="http://schemas.microsoft.com/office/drawing/2014/main" id="{7210DBE1-3CB2-FE0E-3740-3250FE1A4743}"/>
              </a:ext>
            </a:extLst>
          </p:cNvPr>
          <p:cNvPicPr>
            <a:picLocks noChangeAspect="1"/>
          </p:cNvPicPr>
          <p:nvPr/>
        </p:nvPicPr>
        <p:blipFill>
          <a:blip r:embed="rId5"/>
          <a:stretch>
            <a:fillRect/>
          </a:stretch>
        </p:blipFill>
        <p:spPr>
          <a:xfrm>
            <a:off x="191256" y="690431"/>
            <a:ext cx="5611424" cy="2956018"/>
          </a:xfrm>
          <a:prstGeom prst="rect">
            <a:avLst/>
          </a:prstGeom>
        </p:spPr>
      </p:pic>
      <p:sp>
        <p:nvSpPr>
          <p:cNvPr id="8" name="CuadroTexto 7">
            <a:extLst>
              <a:ext uri="{FF2B5EF4-FFF2-40B4-BE49-F238E27FC236}">
                <a16:creationId xmlns:a16="http://schemas.microsoft.com/office/drawing/2014/main" id="{E8EEA76A-F050-F348-6C96-30D8F9BF8B1A}"/>
              </a:ext>
            </a:extLst>
          </p:cNvPr>
          <p:cNvSpPr txBox="1"/>
          <p:nvPr/>
        </p:nvSpPr>
        <p:spPr>
          <a:xfrm>
            <a:off x="524107" y="4724648"/>
            <a:ext cx="2480103" cy="1200329"/>
          </a:xfrm>
          <a:prstGeom prst="rect">
            <a:avLst/>
          </a:prstGeom>
          <a:noFill/>
        </p:spPr>
        <p:txBody>
          <a:bodyPr wrap="none" rtlCol="0">
            <a:spAutoFit/>
          </a:bodyPr>
          <a:lstStyle/>
          <a:p>
            <a:r>
              <a:rPr lang="es-CO" dirty="0"/>
              <a:t>Y para completar…</a:t>
            </a:r>
          </a:p>
          <a:p>
            <a:r>
              <a:rPr lang="es-CO" dirty="0"/>
              <a:t>Abuso del derecho</a:t>
            </a:r>
          </a:p>
          <a:p>
            <a:r>
              <a:rPr lang="es-CO" dirty="0"/>
              <a:t>Decreto 1427 julio 2022 </a:t>
            </a:r>
            <a:endParaRPr lang="es-MX" dirty="0"/>
          </a:p>
          <a:p>
            <a:r>
              <a:rPr lang="es-CO" dirty="0"/>
              <a:t>Decreto 1333 de 2018</a:t>
            </a:r>
          </a:p>
        </p:txBody>
      </p:sp>
    </p:spTree>
    <p:extLst>
      <p:ext uri="{BB962C8B-B14F-4D97-AF65-F5344CB8AC3E}">
        <p14:creationId xmlns:p14="http://schemas.microsoft.com/office/powerpoint/2010/main" val="713294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B7EA285F-31F9-A428-8F2D-95EBC4431720}"/>
              </a:ext>
            </a:extLst>
          </p:cNvPr>
          <p:cNvGraphicFramePr/>
          <p:nvPr>
            <p:extLst>
              <p:ext uri="{D42A27DB-BD31-4B8C-83A1-F6EECF244321}">
                <p14:modId xmlns:p14="http://schemas.microsoft.com/office/powerpoint/2010/main" val="383308042"/>
              </p:ext>
            </p:extLst>
          </p:nvPr>
        </p:nvGraphicFramePr>
        <p:xfrm>
          <a:off x="-724829" y="802888"/>
          <a:ext cx="12823902" cy="5787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6864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C5E9AED-EB10-7FE2-33EE-B081E06E41C6}"/>
              </a:ext>
            </a:extLst>
          </p:cNvPr>
          <p:cNvSpPr>
            <a:spLocks noGrp="1"/>
          </p:cNvSpPr>
          <p:nvPr>
            <p:ph type="title"/>
          </p:nvPr>
        </p:nvSpPr>
        <p:spPr>
          <a:xfrm>
            <a:off x="831850" y="1281306"/>
            <a:ext cx="10515600" cy="2852737"/>
          </a:xfrm>
        </p:spPr>
        <p:txBody>
          <a:bodyPr>
            <a:normAutofit/>
          </a:bodyPr>
          <a:lstStyle/>
          <a:p>
            <a:r>
              <a:rPr lang="es-CO" sz="6000" dirty="0">
                <a:solidFill>
                  <a:srgbClr val="FE7500"/>
                </a:solidFill>
              </a:rPr>
              <a:t>Antes solo pensábamos en el </a:t>
            </a:r>
            <a:br>
              <a:rPr lang="es-CO" sz="6000" dirty="0">
                <a:solidFill>
                  <a:srgbClr val="FE7500"/>
                </a:solidFill>
              </a:rPr>
            </a:br>
            <a:r>
              <a:rPr lang="es-CO" sz="6000" dirty="0">
                <a:solidFill>
                  <a:srgbClr val="FE7500"/>
                </a:solidFill>
              </a:rPr>
              <a:t>Ausentismo, ahora… Presentismo, </a:t>
            </a:r>
            <a:r>
              <a:rPr lang="es-CO" sz="6000" dirty="0" err="1">
                <a:solidFill>
                  <a:srgbClr val="FE7500"/>
                </a:solidFill>
              </a:rPr>
              <a:t>Quiet</a:t>
            </a:r>
            <a:r>
              <a:rPr lang="es-CO" sz="6000" dirty="0">
                <a:solidFill>
                  <a:srgbClr val="FE7500"/>
                </a:solidFill>
              </a:rPr>
              <a:t> </a:t>
            </a:r>
            <a:r>
              <a:rPr lang="es-CO" sz="6000" dirty="0" err="1">
                <a:solidFill>
                  <a:srgbClr val="FE7500"/>
                </a:solidFill>
              </a:rPr>
              <a:t>Quitting</a:t>
            </a:r>
            <a:r>
              <a:rPr lang="es-CO" sz="6000" dirty="0">
                <a:solidFill>
                  <a:srgbClr val="FE7500"/>
                </a:solidFill>
              </a:rPr>
              <a:t>, Procrastinación….</a:t>
            </a:r>
            <a:endParaRPr lang="es-CO" dirty="0"/>
          </a:p>
        </p:txBody>
      </p:sp>
      <p:sp>
        <p:nvSpPr>
          <p:cNvPr id="6" name="Marcador de texto 5">
            <a:extLst>
              <a:ext uri="{FF2B5EF4-FFF2-40B4-BE49-F238E27FC236}">
                <a16:creationId xmlns:a16="http://schemas.microsoft.com/office/drawing/2014/main" id="{D0517015-01F8-F3D3-13E1-606E137B85AC}"/>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2595512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0AD48F07-A6AE-4EA3-4E45-507E9EB0504C}"/>
              </a:ext>
            </a:extLst>
          </p:cNvPr>
          <p:cNvGraphicFramePr/>
          <p:nvPr>
            <p:extLst>
              <p:ext uri="{D42A27DB-BD31-4B8C-83A1-F6EECF244321}">
                <p14:modId xmlns:p14="http://schemas.microsoft.com/office/powerpoint/2010/main" val="1899447759"/>
              </p:ext>
            </p:extLst>
          </p:nvPr>
        </p:nvGraphicFramePr>
        <p:xfrm>
          <a:off x="-566834" y="870333"/>
          <a:ext cx="12343865" cy="5117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1E4EAAD4-1A27-8326-A75D-FD908064F7DE}"/>
              </a:ext>
            </a:extLst>
          </p:cNvPr>
          <p:cNvSpPr txBox="1"/>
          <p:nvPr/>
        </p:nvSpPr>
        <p:spPr>
          <a:xfrm>
            <a:off x="5053988" y="424497"/>
            <a:ext cx="6097836" cy="584775"/>
          </a:xfrm>
          <a:prstGeom prst="rect">
            <a:avLst/>
          </a:prstGeom>
          <a:noFill/>
        </p:spPr>
        <p:txBody>
          <a:bodyPr wrap="square">
            <a:spAutoFit/>
          </a:bodyPr>
          <a:lstStyle/>
          <a:p>
            <a:pPr lvl="0"/>
            <a:r>
              <a:rPr lang="es-CO" sz="3200" b="0" dirty="0">
                <a:solidFill>
                  <a:schemeClr val="bg1"/>
                </a:solidFill>
              </a:rPr>
              <a:t>Ausentismo </a:t>
            </a:r>
            <a:r>
              <a:rPr lang="es-CO" sz="3200" dirty="0">
                <a:solidFill>
                  <a:schemeClr val="bg1"/>
                </a:solidFill>
              </a:rPr>
              <a:t>L</a:t>
            </a:r>
            <a:r>
              <a:rPr lang="es-CO" sz="3200" b="0" dirty="0">
                <a:solidFill>
                  <a:schemeClr val="bg1"/>
                </a:solidFill>
              </a:rPr>
              <a:t>aboral</a:t>
            </a:r>
            <a:endParaRPr lang="es-CO" sz="3200" dirty="0">
              <a:solidFill>
                <a:schemeClr val="bg1"/>
              </a:solidFill>
            </a:endParaRPr>
          </a:p>
        </p:txBody>
      </p:sp>
      <p:sp>
        <p:nvSpPr>
          <p:cNvPr id="10" name="CuadroTexto 9">
            <a:extLst>
              <a:ext uri="{FF2B5EF4-FFF2-40B4-BE49-F238E27FC236}">
                <a16:creationId xmlns:a16="http://schemas.microsoft.com/office/drawing/2014/main" id="{77F041B2-668A-2CEF-3F6E-80CB038DACA6}"/>
              </a:ext>
            </a:extLst>
          </p:cNvPr>
          <p:cNvSpPr txBox="1"/>
          <p:nvPr/>
        </p:nvSpPr>
        <p:spPr>
          <a:xfrm>
            <a:off x="3309191" y="6141115"/>
            <a:ext cx="8467840" cy="646331"/>
          </a:xfrm>
          <a:prstGeom prst="rect">
            <a:avLst/>
          </a:prstGeom>
          <a:noFill/>
        </p:spPr>
        <p:txBody>
          <a:bodyPr wrap="square">
            <a:spAutoFit/>
          </a:bodyPr>
          <a:lstStyle/>
          <a:p>
            <a:pPr lvl="0"/>
            <a:r>
              <a:rPr lang="es-CO" b="0" i="0" dirty="0">
                <a:solidFill>
                  <a:schemeClr val="bg1"/>
                </a:solidFill>
              </a:rPr>
              <a:t>Un elevado absentismo laboral reduce la productividad de una empresa, generando dificultades organizacionales y altos costos</a:t>
            </a:r>
            <a:endParaRPr lang="es-MX" dirty="0">
              <a:solidFill>
                <a:schemeClr val="bg1"/>
              </a:solidFill>
            </a:endParaRPr>
          </a:p>
        </p:txBody>
      </p:sp>
    </p:spTree>
    <p:extLst>
      <p:ext uri="{BB962C8B-B14F-4D97-AF65-F5344CB8AC3E}">
        <p14:creationId xmlns:p14="http://schemas.microsoft.com/office/powerpoint/2010/main" val="385591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B357F77-60AD-DCE9-17FD-8AF1502ABA1C}"/>
              </a:ext>
            </a:extLst>
          </p:cNvPr>
          <p:cNvSpPr txBox="1"/>
          <p:nvPr/>
        </p:nvSpPr>
        <p:spPr>
          <a:xfrm>
            <a:off x="7192549" y="650370"/>
            <a:ext cx="2251386" cy="584775"/>
          </a:xfrm>
          <a:prstGeom prst="rect">
            <a:avLst/>
          </a:prstGeom>
          <a:noFill/>
        </p:spPr>
        <p:txBody>
          <a:bodyPr wrap="none" rtlCol="0">
            <a:spAutoFit/>
          </a:bodyPr>
          <a:lstStyle/>
          <a:p>
            <a:r>
              <a:rPr lang="es-CO" sz="3200" dirty="0">
                <a:solidFill>
                  <a:schemeClr val="bg1"/>
                </a:solidFill>
              </a:rPr>
              <a:t>Presentismo</a:t>
            </a:r>
          </a:p>
        </p:txBody>
      </p:sp>
      <p:graphicFrame>
        <p:nvGraphicFramePr>
          <p:cNvPr id="27" name="Diagrama 26">
            <a:extLst>
              <a:ext uri="{FF2B5EF4-FFF2-40B4-BE49-F238E27FC236}">
                <a16:creationId xmlns:a16="http://schemas.microsoft.com/office/drawing/2014/main" id="{2D344520-ED59-BAFB-3571-A15CC93D6E41}"/>
              </a:ext>
            </a:extLst>
          </p:cNvPr>
          <p:cNvGraphicFramePr/>
          <p:nvPr>
            <p:extLst>
              <p:ext uri="{D42A27DB-BD31-4B8C-83A1-F6EECF244321}">
                <p14:modId xmlns:p14="http://schemas.microsoft.com/office/powerpoint/2010/main" val="3793134335"/>
              </p:ext>
            </p:extLst>
          </p:nvPr>
        </p:nvGraphicFramePr>
        <p:xfrm>
          <a:off x="0" y="817638"/>
          <a:ext cx="11909502" cy="5226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AA70962D-CF5F-C5F8-E4B1-5F1BC9E669AB}"/>
              </a:ext>
            </a:extLst>
          </p:cNvPr>
          <p:cNvSpPr txBox="1"/>
          <p:nvPr/>
        </p:nvSpPr>
        <p:spPr>
          <a:xfrm>
            <a:off x="4198464" y="6207629"/>
            <a:ext cx="7488014" cy="261610"/>
          </a:xfrm>
          <a:prstGeom prst="rect">
            <a:avLst/>
          </a:prstGeom>
          <a:noFill/>
        </p:spPr>
        <p:txBody>
          <a:bodyPr wrap="square">
            <a:spAutoFit/>
          </a:bodyPr>
          <a:lstStyle/>
          <a:p>
            <a:r>
              <a:rPr lang="es-CO" sz="1100" b="0" i="0" u="none" strike="noStrike" dirty="0">
                <a:solidFill>
                  <a:schemeClr val="bg1"/>
                </a:solidFill>
                <a:effectLst/>
                <a:latin typeface="Open Sans" panose="020B0606030504020204" pitchFamily="34" charset="0"/>
              </a:rPr>
              <a:t>https://</a:t>
            </a:r>
            <a:r>
              <a:rPr lang="es-CO" sz="1100" b="0" i="0" u="none" strike="noStrike" dirty="0" err="1">
                <a:solidFill>
                  <a:schemeClr val="bg1"/>
                </a:solidFill>
                <a:effectLst/>
                <a:latin typeface="Open Sans" panose="020B0606030504020204" pitchFamily="34" charset="0"/>
              </a:rPr>
              <a:t>www.bizneo.com</a:t>
            </a:r>
            <a:r>
              <a:rPr lang="es-CO" sz="1100" b="0" i="0" u="none" strike="noStrike" dirty="0">
                <a:solidFill>
                  <a:schemeClr val="bg1"/>
                </a:solidFill>
                <a:effectLst/>
                <a:latin typeface="Open Sans" panose="020B0606030504020204" pitchFamily="34" charset="0"/>
              </a:rPr>
              <a:t>/blog/como-evitar-el-presentismo-laboral/</a:t>
            </a:r>
            <a:endParaRPr lang="es-CO" sz="1100" dirty="0">
              <a:solidFill>
                <a:schemeClr val="bg1"/>
              </a:solidFill>
            </a:endParaRPr>
          </a:p>
        </p:txBody>
      </p:sp>
      <p:sp>
        <p:nvSpPr>
          <p:cNvPr id="3" name="Título 2">
            <a:extLst>
              <a:ext uri="{FF2B5EF4-FFF2-40B4-BE49-F238E27FC236}">
                <a16:creationId xmlns:a16="http://schemas.microsoft.com/office/drawing/2014/main" id="{043B92DF-57C2-678E-820A-44CE4B1CA4E4}"/>
              </a:ext>
            </a:extLst>
          </p:cNvPr>
          <p:cNvSpPr>
            <a:spLocks noGrp="1"/>
          </p:cNvSpPr>
          <p:nvPr>
            <p:ph type="title"/>
          </p:nvPr>
        </p:nvSpPr>
        <p:spPr/>
        <p:txBody>
          <a:bodyPr/>
          <a:lstStyle/>
          <a:p>
            <a:endParaRPr lang="es-CO"/>
          </a:p>
        </p:txBody>
      </p:sp>
    </p:spTree>
    <p:extLst>
      <p:ext uri="{BB962C8B-B14F-4D97-AF65-F5344CB8AC3E}">
        <p14:creationId xmlns:p14="http://schemas.microsoft.com/office/powerpoint/2010/main" val="2753338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83301465-A93F-F26A-409C-D385F76240EE}"/>
              </a:ext>
            </a:extLst>
          </p:cNvPr>
          <p:cNvGraphicFramePr/>
          <p:nvPr>
            <p:extLst>
              <p:ext uri="{D42A27DB-BD31-4B8C-83A1-F6EECF244321}">
                <p14:modId xmlns:p14="http://schemas.microsoft.com/office/powerpoint/2010/main" val="3122289899"/>
              </p:ext>
            </p:extLst>
          </p:nvPr>
        </p:nvGraphicFramePr>
        <p:xfrm>
          <a:off x="-446049" y="602166"/>
          <a:ext cx="12638049" cy="6032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4BC5E44F-5CD1-8ED4-595F-84FDCD2A4471}"/>
              </a:ext>
            </a:extLst>
          </p:cNvPr>
          <p:cNvSpPr txBox="1"/>
          <p:nvPr/>
        </p:nvSpPr>
        <p:spPr>
          <a:xfrm>
            <a:off x="5426927" y="602166"/>
            <a:ext cx="4535759" cy="954107"/>
          </a:xfrm>
          <a:prstGeom prst="rect">
            <a:avLst/>
          </a:prstGeom>
          <a:noFill/>
        </p:spPr>
        <p:txBody>
          <a:bodyPr wrap="square">
            <a:spAutoFit/>
          </a:bodyPr>
          <a:lstStyle/>
          <a:p>
            <a:r>
              <a:rPr lang="es-CO" sz="2800" b="1" dirty="0" err="1">
                <a:solidFill>
                  <a:schemeClr val="bg1"/>
                </a:solidFill>
                <a:latin typeface="Roboto" panose="02000000000000000000" pitchFamily="2" charset="0"/>
              </a:rPr>
              <a:t>Quiet</a:t>
            </a:r>
            <a:r>
              <a:rPr lang="es-CO" sz="2800" b="1" dirty="0">
                <a:solidFill>
                  <a:schemeClr val="bg1"/>
                </a:solidFill>
                <a:latin typeface="Roboto" panose="02000000000000000000" pitchFamily="2" charset="0"/>
              </a:rPr>
              <a:t> </a:t>
            </a:r>
            <a:r>
              <a:rPr lang="es-CO" sz="2800" b="1" dirty="0" err="1">
                <a:solidFill>
                  <a:schemeClr val="bg1"/>
                </a:solidFill>
                <a:latin typeface="Roboto" panose="02000000000000000000" pitchFamily="2" charset="0"/>
              </a:rPr>
              <a:t>quitting</a:t>
            </a:r>
            <a:r>
              <a:rPr lang="es-CO" sz="2800" b="1" dirty="0">
                <a:solidFill>
                  <a:schemeClr val="bg1"/>
                </a:solidFill>
                <a:latin typeface="Roboto" panose="02000000000000000000" pitchFamily="2" charset="0"/>
              </a:rPr>
              <a:t> / Renuncia silenciosa</a:t>
            </a:r>
          </a:p>
        </p:txBody>
      </p:sp>
      <p:sp>
        <p:nvSpPr>
          <p:cNvPr id="8" name="CuadroTexto 7">
            <a:extLst>
              <a:ext uri="{FF2B5EF4-FFF2-40B4-BE49-F238E27FC236}">
                <a16:creationId xmlns:a16="http://schemas.microsoft.com/office/drawing/2014/main" id="{CE3CC5F3-7775-DC9A-0625-8C04C52CD9EA}"/>
              </a:ext>
            </a:extLst>
          </p:cNvPr>
          <p:cNvSpPr txBox="1"/>
          <p:nvPr/>
        </p:nvSpPr>
        <p:spPr>
          <a:xfrm>
            <a:off x="270416" y="4778519"/>
            <a:ext cx="3933593" cy="461665"/>
          </a:xfrm>
          <a:prstGeom prst="rect">
            <a:avLst/>
          </a:prstGeom>
          <a:noFill/>
        </p:spPr>
        <p:txBody>
          <a:bodyPr wrap="square">
            <a:spAutoFit/>
          </a:bodyPr>
          <a:lstStyle/>
          <a:p>
            <a:r>
              <a:rPr lang="es-CO" sz="1200" dirty="0"/>
              <a:t>https://</a:t>
            </a:r>
            <a:r>
              <a:rPr lang="es-CO" sz="1200" dirty="0" err="1"/>
              <a:t>www.observatoriorh.com</a:t>
            </a:r>
            <a:r>
              <a:rPr lang="es-CO" sz="1200" dirty="0"/>
              <a:t>/</a:t>
            </a:r>
            <a:r>
              <a:rPr lang="es-CO" sz="1200" dirty="0" err="1"/>
              <a:t>orh</a:t>
            </a:r>
            <a:r>
              <a:rPr lang="es-CO" sz="1200" dirty="0"/>
              <a:t>-posts/los-peligros-de-2023-del-quiet-quitting-al-absentismo-laboral.html</a:t>
            </a:r>
          </a:p>
        </p:txBody>
      </p:sp>
      <p:sp>
        <p:nvSpPr>
          <p:cNvPr id="9" name="AutoShape 2" descr="Quiet Quitting">
            <a:extLst>
              <a:ext uri="{FF2B5EF4-FFF2-40B4-BE49-F238E27FC236}">
                <a16:creationId xmlns:a16="http://schemas.microsoft.com/office/drawing/2014/main" id="{B1643608-0E7F-298E-3EE0-C103655EE5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Título 2">
            <a:extLst>
              <a:ext uri="{FF2B5EF4-FFF2-40B4-BE49-F238E27FC236}">
                <a16:creationId xmlns:a16="http://schemas.microsoft.com/office/drawing/2014/main" id="{0FFFAAAA-0B6E-9830-F029-406DC6F550F6}"/>
              </a:ext>
            </a:extLst>
          </p:cNvPr>
          <p:cNvSpPr>
            <a:spLocks noGrp="1"/>
          </p:cNvSpPr>
          <p:nvPr>
            <p:ph type="title"/>
          </p:nvPr>
        </p:nvSpPr>
        <p:spPr/>
        <p:txBody>
          <a:bodyPr/>
          <a:lstStyle/>
          <a:p>
            <a:endParaRPr lang="es-CO"/>
          </a:p>
        </p:txBody>
      </p:sp>
    </p:spTree>
    <p:extLst>
      <p:ext uri="{BB962C8B-B14F-4D97-AF65-F5344CB8AC3E}">
        <p14:creationId xmlns:p14="http://schemas.microsoft.com/office/powerpoint/2010/main" val="1921941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902C9F46-A4FE-44FD-CB6B-8918A6155F67}"/>
              </a:ext>
            </a:extLst>
          </p:cNvPr>
          <p:cNvGraphicFramePr/>
          <p:nvPr>
            <p:extLst>
              <p:ext uri="{D42A27DB-BD31-4B8C-83A1-F6EECF244321}">
                <p14:modId xmlns:p14="http://schemas.microsoft.com/office/powerpoint/2010/main" val="2569400326"/>
              </p:ext>
            </p:extLst>
          </p:nvPr>
        </p:nvGraphicFramePr>
        <p:xfrm>
          <a:off x="0" y="802888"/>
          <a:ext cx="11824010" cy="6055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5DDDA5E0-10A2-983A-A757-C78868C64176}"/>
              </a:ext>
            </a:extLst>
          </p:cNvPr>
          <p:cNvSpPr txBox="1"/>
          <p:nvPr/>
        </p:nvSpPr>
        <p:spPr>
          <a:xfrm>
            <a:off x="7192537" y="802888"/>
            <a:ext cx="3799775" cy="584775"/>
          </a:xfrm>
          <a:prstGeom prst="rect">
            <a:avLst/>
          </a:prstGeom>
          <a:noFill/>
        </p:spPr>
        <p:txBody>
          <a:bodyPr wrap="square">
            <a:spAutoFit/>
          </a:bodyPr>
          <a:lstStyle/>
          <a:p>
            <a:pPr lvl="0"/>
            <a:r>
              <a:rPr lang="es-CO" sz="3200" b="0" i="0" dirty="0">
                <a:solidFill>
                  <a:schemeClr val="bg1"/>
                </a:solidFill>
              </a:rPr>
              <a:t>Procrastinación</a:t>
            </a:r>
            <a:endParaRPr lang="es-MX" sz="3200" dirty="0"/>
          </a:p>
        </p:txBody>
      </p:sp>
      <p:sp>
        <p:nvSpPr>
          <p:cNvPr id="6" name="CuadroTexto 5">
            <a:extLst>
              <a:ext uri="{FF2B5EF4-FFF2-40B4-BE49-F238E27FC236}">
                <a16:creationId xmlns:a16="http://schemas.microsoft.com/office/drawing/2014/main" id="{D0EED030-188D-80AF-73ED-82018798D152}"/>
              </a:ext>
            </a:extLst>
          </p:cNvPr>
          <p:cNvSpPr txBox="1"/>
          <p:nvPr/>
        </p:nvSpPr>
        <p:spPr>
          <a:xfrm>
            <a:off x="367990" y="4730117"/>
            <a:ext cx="3509846" cy="769441"/>
          </a:xfrm>
          <a:prstGeom prst="rect">
            <a:avLst/>
          </a:prstGeom>
          <a:noFill/>
        </p:spPr>
        <p:txBody>
          <a:bodyPr wrap="square">
            <a:spAutoFit/>
          </a:bodyPr>
          <a:lstStyle/>
          <a:p>
            <a:r>
              <a:rPr lang="es-CO" sz="1100" dirty="0"/>
              <a:t>https://</a:t>
            </a:r>
            <a:r>
              <a:rPr lang="es-CO" sz="1100" dirty="0" err="1"/>
              <a:t>blogs.evaluar.com</a:t>
            </a:r>
            <a:r>
              <a:rPr lang="es-CO" sz="1100" dirty="0"/>
              <a:t>/procrastinacion-que-es-y-como-erradicarla-del-clima-laboral-de-tu-empresa#:~:</a:t>
            </a:r>
            <a:r>
              <a:rPr lang="es-CO" sz="1100" dirty="0" err="1"/>
              <a:t>text</a:t>
            </a:r>
            <a:r>
              <a:rPr lang="es-CO" sz="1100" dirty="0"/>
              <a:t>=La%20experta%20en%20recursos%20humanos,por%20otras%20menos%20importantes%20pero</a:t>
            </a:r>
          </a:p>
        </p:txBody>
      </p:sp>
    </p:spTree>
    <p:extLst>
      <p:ext uri="{BB962C8B-B14F-4D97-AF65-F5344CB8AC3E}">
        <p14:creationId xmlns:p14="http://schemas.microsoft.com/office/powerpoint/2010/main" val="2018088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8A9B6-A44B-D74A-A724-A00A64DCDDEB}"/>
              </a:ext>
            </a:extLst>
          </p:cNvPr>
          <p:cNvSpPr>
            <a:spLocks noGrp="1"/>
          </p:cNvSpPr>
          <p:nvPr>
            <p:ph type="title" idx="4294967295"/>
          </p:nvPr>
        </p:nvSpPr>
        <p:spPr>
          <a:xfrm>
            <a:off x="0" y="657225"/>
            <a:ext cx="10515600" cy="557213"/>
          </a:xfrm>
          <a:noFill/>
        </p:spPr>
        <p:txBody>
          <a:bodyPr>
            <a:noAutofit/>
          </a:bodyPr>
          <a:lstStyle/>
          <a:p>
            <a:pPr algn="ctr"/>
            <a:r>
              <a:rPr lang="es-CO" b="1" dirty="0">
                <a:solidFill>
                  <a:schemeClr val="accent1">
                    <a:lumMod val="75000"/>
                  </a:schemeClr>
                </a:solidFill>
              </a:rPr>
              <a:t>Tipos de abusos del derecho</a:t>
            </a:r>
          </a:p>
        </p:txBody>
      </p:sp>
      <p:graphicFrame>
        <p:nvGraphicFramePr>
          <p:cNvPr id="4" name="Marcador de contenido 3">
            <a:extLst>
              <a:ext uri="{FF2B5EF4-FFF2-40B4-BE49-F238E27FC236}">
                <a16:creationId xmlns:a16="http://schemas.microsoft.com/office/drawing/2014/main" id="{E5E6EB7D-DB7D-9845-8FB5-051F846E9388}"/>
              </a:ext>
            </a:extLst>
          </p:cNvPr>
          <p:cNvGraphicFramePr>
            <a:graphicFrameLocks noGrp="1"/>
          </p:cNvGraphicFramePr>
          <p:nvPr>
            <p:ph idx="4294967295"/>
          </p:nvPr>
        </p:nvGraphicFramePr>
        <p:xfrm>
          <a:off x="0" y="1985963"/>
          <a:ext cx="739775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dondear rectángulo de esquina del mismo lado 4">
            <a:extLst>
              <a:ext uri="{FF2B5EF4-FFF2-40B4-BE49-F238E27FC236}">
                <a16:creationId xmlns:a16="http://schemas.microsoft.com/office/drawing/2014/main" id="{8EC7E2DE-1859-B146-B0DB-56178B00C035}"/>
              </a:ext>
            </a:extLst>
          </p:cNvPr>
          <p:cNvSpPr txBox="1"/>
          <p:nvPr/>
        </p:nvSpPr>
        <p:spPr>
          <a:xfrm>
            <a:off x="6871911" y="517695"/>
            <a:ext cx="4940551" cy="837685"/>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0">
            <a:noAutofit/>
          </a:bodyPr>
          <a:lstStyle/>
          <a:p>
            <a:pPr algn="ctr" defTabSz="1244600">
              <a:lnSpc>
                <a:spcPct val="90000"/>
              </a:lnSpc>
              <a:spcBef>
                <a:spcPct val="0"/>
              </a:spcBef>
              <a:spcAft>
                <a:spcPct val="35000"/>
              </a:spcAft>
            </a:pPr>
            <a:r>
              <a:rPr lang="es-CO" sz="2800" dirty="0">
                <a:latin typeface="Times New Roman" panose="02020603050405020304" pitchFamily="18" charset="0"/>
                <a:ea typeface="Times New Roman" panose="02020603050405020304" pitchFamily="18" charset="0"/>
              </a:rPr>
              <a:t>Decreto 1427 julio 2022 </a:t>
            </a:r>
            <a:endParaRPr lang="es-CO" sz="2800" dirty="0"/>
          </a:p>
        </p:txBody>
      </p:sp>
      <p:sp>
        <p:nvSpPr>
          <p:cNvPr id="5" name="Rectángulo redondeado 4">
            <a:extLst>
              <a:ext uri="{FF2B5EF4-FFF2-40B4-BE49-F238E27FC236}">
                <a16:creationId xmlns:a16="http://schemas.microsoft.com/office/drawing/2014/main" id="{0DBAF298-D52F-1A47-A3D8-587B96ABE935}"/>
              </a:ext>
            </a:extLst>
          </p:cNvPr>
          <p:cNvSpPr/>
          <p:nvPr/>
        </p:nvSpPr>
        <p:spPr>
          <a:xfrm>
            <a:off x="2579228" y="5682343"/>
            <a:ext cx="3863594" cy="602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Deben ser resueltos por  la EPS y la EA</a:t>
            </a:r>
          </a:p>
        </p:txBody>
      </p:sp>
      <p:graphicFrame>
        <p:nvGraphicFramePr>
          <p:cNvPr id="14" name="Diagrama 13">
            <a:extLst>
              <a:ext uri="{FF2B5EF4-FFF2-40B4-BE49-F238E27FC236}">
                <a16:creationId xmlns:a16="http://schemas.microsoft.com/office/drawing/2014/main" id="{2AE5231B-34B7-3F4D-B0CA-F056ACE25DCE}"/>
              </a:ext>
            </a:extLst>
          </p:cNvPr>
          <p:cNvGraphicFramePr/>
          <p:nvPr/>
        </p:nvGraphicFramePr>
        <p:xfrm>
          <a:off x="8173260" y="1932801"/>
          <a:ext cx="2864854" cy="45211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CuadroTexto 14">
            <a:extLst>
              <a:ext uri="{FF2B5EF4-FFF2-40B4-BE49-F238E27FC236}">
                <a16:creationId xmlns:a16="http://schemas.microsoft.com/office/drawing/2014/main" id="{92992EB6-316D-C74A-AB3F-C36C14A922DC}"/>
              </a:ext>
            </a:extLst>
          </p:cNvPr>
          <p:cNvSpPr txBox="1"/>
          <p:nvPr/>
        </p:nvSpPr>
        <p:spPr>
          <a:xfrm>
            <a:off x="8180345" y="5253636"/>
            <a:ext cx="2864854" cy="1200329"/>
          </a:xfrm>
          <a:prstGeom prst="rect">
            <a:avLst/>
          </a:prstGeom>
          <a:solidFill>
            <a:schemeClr val="accent1"/>
          </a:solidFill>
        </p:spPr>
        <p:txBody>
          <a:bodyPr wrap="square">
            <a:spAutoFit/>
          </a:bodyPr>
          <a:lstStyle/>
          <a:p>
            <a:r>
              <a:rPr lang="es-CO" dirty="0"/>
              <a:t>P</a:t>
            </a:r>
            <a:r>
              <a:rPr lang="es-CO" sz="1800" dirty="0">
                <a:effectLst/>
              </a:rPr>
              <a:t>uesta en conocimiento de la EPS o EA por parte del empleador y aportar pruebas documentales</a:t>
            </a:r>
            <a:endParaRPr lang="es-CO" dirty="0"/>
          </a:p>
        </p:txBody>
      </p:sp>
      <p:sp>
        <p:nvSpPr>
          <p:cNvPr id="3" name="Flecha abajo 2">
            <a:extLst>
              <a:ext uri="{FF2B5EF4-FFF2-40B4-BE49-F238E27FC236}">
                <a16:creationId xmlns:a16="http://schemas.microsoft.com/office/drawing/2014/main" id="{499BB231-231A-2AB1-4CE0-7AC6FE01CC18}"/>
              </a:ext>
            </a:extLst>
          </p:cNvPr>
          <p:cNvSpPr/>
          <p:nvPr/>
        </p:nvSpPr>
        <p:spPr>
          <a:xfrm>
            <a:off x="742950" y="1355380"/>
            <a:ext cx="548640" cy="47342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Flecha abajo 5">
            <a:extLst>
              <a:ext uri="{FF2B5EF4-FFF2-40B4-BE49-F238E27FC236}">
                <a16:creationId xmlns:a16="http://schemas.microsoft.com/office/drawing/2014/main" id="{B5667996-B09D-ABEE-DA60-308EB612B941}"/>
              </a:ext>
            </a:extLst>
          </p:cNvPr>
          <p:cNvSpPr/>
          <p:nvPr/>
        </p:nvSpPr>
        <p:spPr>
          <a:xfrm>
            <a:off x="3424555" y="1355378"/>
            <a:ext cx="548640" cy="47342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Flecha abajo 6">
            <a:extLst>
              <a:ext uri="{FF2B5EF4-FFF2-40B4-BE49-F238E27FC236}">
                <a16:creationId xmlns:a16="http://schemas.microsoft.com/office/drawing/2014/main" id="{6291C09D-73A0-1E67-DF63-563E068048F5}"/>
              </a:ext>
            </a:extLst>
          </p:cNvPr>
          <p:cNvSpPr/>
          <p:nvPr/>
        </p:nvSpPr>
        <p:spPr>
          <a:xfrm>
            <a:off x="9342186" y="1355378"/>
            <a:ext cx="548640" cy="47342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754436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23489"/>
            <a:ext cx="12192000" cy="42128"/>
          </a:xfrm>
          <a:prstGeom prst="rect">
            <a:avLst/>
          </a:prstGeom>
        </p:spPr>
      </p:pic>
      <p:graphicFrame>
        <p:nvGraphicFramePr>
          <p:cNvPr id="4" name="Diagrama 3"/>
          <p:cNvGraphicFramePr/>
          <p:nvPr>
            <p:extLst>
              <p:ext uri="{D42A27DB-BD31-4B8C-83A1-F6EECF244321}">
                <p14:modId xmlns:p14="http://schemas.microsoft.com/office/powerpoint/2010/main" val="948132187"/>
              </p:ext>
            </p:extLst>
          </p:nvPr>
        </p:nvGraphicFramePr>
        <p:xfrm>
          <a:off x="398059" y="188456"/>
          <a:ext cx="11395881" cy="6382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ángulo 1"/>
          <p:cNvSpPr/>
          <p:nvPr/>
        </p:nvSpPr>
        <p:spPr>
          <a:xfrm>
            <a:off x="4878270" y="3520679"/>
            <a:ext cx="1550424" cy="523220"/>
          </a:xfrm>
          <a:prstGeom prst="rect">
            <a:avLst/>
          </a:prstGeom>
          <a:noFill/>
        </p:spPr>
        <p:txBody>
          <a:bodyPr wrap="none" lIns="91440" tIns="45720" rIns="91440" bIns="45720">
            <a:spAutoFit/>
          </a:bodyPr>
          <a:lstStyle/>
          <a:p>
            <a:pPr algn="ctr"/>
            <a:r>
              <a:rPr lang="es-ES" sz="1400" b="1" cap="none" spc="0" dirty="0">
                <a:ln w="0"/>
                <a:solidFill>
                  <a:schemeClr val="tx1"/>
                </a:solidFill>
                <a:effectLst>
                  <a:outerShdw blurRad="38100" dist="19050" dir="2700000" algn="tl" rotWithShape="0">
                    <a:schemeClr val="dk1">
                      <a:alpha val="40000"/>
                    </a:schemeClr>
                  </a:outerShdw>
                </a:effectLst>
              </a:rPr>
              <a:t>Art. 112-114 y 116</a:t>
            </a:r>
          </a:p>
          <a:p>
            <a:pPr algn="ctr"/>
            <a:r>
              <a:rPr lang="es-ES" sz="1400" b="1" dirty="0">
                <a:ln w="0"/>
                <a:effectLst>
                  <a:outerShdw blurRad="38100" dist="19050" dir="2700000" algn="tl" rotWithShape="0">
                    <a:schemeClr val="dk1">
                      <a:alpha val="40000"/>
                    </a:schemeClr>
                  </a:outerShdw>
                </a:effectLst>
              </a:rPr>
              <a:t>SISPRO</a:t>
            </a:r>
            <a:endParaRPr lang="es-ES" sz="1400" b="1" cap="none" spc="0" dirty="0">
              <a:ln w="0"/>
              <a:solidFill>
                <a:schemeClr val="tx1"/>
              </a:solidFill>
              <a:effectLst>
                <a:outerShdw blurRad="38100" dist="19050" dir="2700000" algn="tl" rotWithShape="0">
                  <a:schemeClr val="dk1">
                    <a:alpha val="40000"/>
                  </a:schemeClr>
                </a:outerShdw>
              </a:effectLst>
            </a:endParaRPr>
          </a:p>
        </p:txBody>
      </p:sp>
      <p:sp>
        <p:nvSpPr>
          <p:cNvPr id="17" name="Rectángulo 16"/>
          <p:cNvSpPr/>
          <p:nvPr/>
        </p:nvSpPr>
        <p:spPr>
          <a:xfrm>
            <a:off x="8925636" y="2361560"/>
            <a:ext cx="2663096" cy="3785652"/>
          </a:xfrm>
          <a:prstGeom prst="rect">
            <a:avLst/>
          </a:prstGeom>
          <a:noFill/>
        </p:spPr>
        <p:txBody>
          <a:bodyPr wrap="square" lIns="91440" tIns="45720" rIns="91440" bIns="45720">
            <a:spAutoFit/>
          </a:bodyPr>
          <a:lstStyle/>
          <a:p>
            <a:r>
              <a:rPr lang="es-ES" sz="1400" b="1" dirty="0">
                <a:latin typeface="+mj-lt"/>
              </a:rPr>
              <a:t>Art 11º</a:t>
            </a:r>
            <a:r>
              <a:rPr lang="es-ES" sz="1400" dirty="0">
                <a:latin typeface="+mj-lt"/>
              </a:rPr>
              <a:t>: </a:t>
            </a:r>
            <a:r>
              <a:rPr lang="es-ES" sz="1600" dirty="0">
                <a:solidFill>
                  <a:schemeClr val="tx1">
                    <a:lumMod val="65000"/>
                    <a:lumOff val="35000"/>
                  </a:schemeClr>
                </a:solidFill>
              </a:rPr>
              <a:t>Las personas con discapacidad, entre otras poblaciones gozarán de especial protección por parte del Estado. Su atención en salud no estará limitada por ningún tipo de restricción administrativa o económica. Las instituciones del sector salud deberán definir procesos de atención intersectoriales e interdisciplinarios que le garanticen las mejores condiciones de atención. </a:t>
            </a:r>
          </a:p>
        </p:txBody>
      </p:sp>
      <p:pic>
        <p:nvPicPr>
          <p:cNvPr id="3" name="Imagen 2"/>
          <p:cNvPicPr>
            <a:picLocks noChangeAspect="1"/>
          </p:cNvPicPr>
          <p:nvPr/>
        </p:nvPicPr>
        <p:blipFill>
          <a:blip r:embed="rId8"/>
          <a:stretch>
            <a:fillRect/>
          </a:stretch>
        </p:blipFill>
        <p:spPr>
          <a:xfrm>
            <a:off x="3121096" y="1243948"/>
            <a:ext cx="1369777" cy="1555927"/>
          </a:xfrm>
          <a:prstGeom prst="rect">
            <a:avLst/>
          </a:prstGeom>
        </p:spPr>
      </p:pic>
      <p:sp>
        <p:nvSpPr>
          <p:cNvPr id="18" name="Rectángulo 17"/>
          <p:cNvSpPr/>
          <p:nvPr/>
        </p:nvSpPr>
        <p:spPr>
          <a:xfrm>
            <a:off x="615393" y="5162326"/>
            <a:ext cx="599844" cy="307777"/>
          </a:xfrm>
          <a:prstGeom prst="rect">
            <a:avLst/>
          </a:prstGeom>
          <a:noFill/>
        </p:spPr>
        <p:txBody>
          <a:bodyPr wrap="none" lIns="91440" tIns="45720" rIns="91440" bIns="45720">
            <a:spAutoFit/>
          </a:bodyPr>
          <a:lstStyle/>
          <a:p>
            <a:pPr algn="ctr"/>
            <a:r>
              <a:rPr lang="es-ES" sz="1400" b="1" cap="none" spc="0" dirty="0">
                <a:ln w="0"/>
                <a:solidFill>
                  <a:schemeClr val="tx1"/>
                </a:solidFill>
                <a:effectLst>
                  <a:outerShdw blurRad="38100" dist="19050" dir="2700000" algn="tl" rotWithShape="0">
                    <a:schemeClr val="dk1">
                      <a:alpha val="40000"/>
                    </a:schemeClr>
                  </a:outerShdw>
                </a:effectLst>
              </a:rPr>
              <a:t>Art. 2</a:t>
            </a:r>
          </a:p>
        </p:txBody>
      </p:sp>
      <p:pic>
        <p:nvPicPr>
          <p:cNvPr id="6" name="Imagen 5"/>
          <p:cNvPicPr>
            <a:picLocks noChangeAspect="1"/>
          </p:cNvPicPr>
          <p:nvPr/>
        </p:nvPicPr>
        <p:blipFill>
          <a:blip r:embed="rId9"/>
          <a:stretch>
            <a:fillRect/>
          </a:stretch>
        </p:blipFill>
        <p:spPr>
          <a:xfrm>
            <a:off x="4696081" y="4022691"/>
            <a:ext cx="1848367" cy="2541040"/>
          </a:xfrm>
          <a:prstGeom prst="rect">
            <a:avLst/>
          </a:prstGeom>
        </p:spPr>
      </p:pic>
      <p:pic>
        <p:nvPicPr>
          <p:cNvPr id="8" name="Imagen 7"/>
          <p:cNvPicPr>
            <a:picLocks noChangeAspect="1"/>
          </p:cNvPicPr>
          <p:nvPr/>
        </p:nvPicPr>
        <p:blipFill>
          <a:blip r:embed="rId10"/>
          <a:stretch>
            <a:fillRect/>
          </a:stretch>
        </p:blipFill>
        <p:spPr>
          <a:xfrm>
            <a:off x="4696081" y="0"/>
            <a:ext cx="2637236" cy="2271513"/>
          </a:xfrm>
          <a:prstGeom prst="rect">
            <a:avLst/>
          </a:prstGeom>
        </p:spPr>
      </p:pic>
      <p:pic>
        <p:nvPicPr>
          <p:cNvPr id="9" name="Imagen 8">
            <a:extLst>
              <a:ext uri="{FF2B5EF4-FFF2-40B4-BE49-F238E27FC236}">
                <a16:creationId xmlns:a16="http://schemas.microsoft.com/office/drawing/2014/main" id="{DF960B2F-0BC2-9828-4884-2C02FE9F53F6}"/>
              </a:ext>
            </a:extLst>
          </p:cNvPr>
          <p:cNvPicPr>
            <a:picLocks noChangeAspect="1"/>
          </p:cNvPicPr>
          <p:nvPr/>
        </p:nvPicPr>
        <p:blipFill>
          <a:blip r:embed="rId11"/>
          <a:stretch>
            <a:fillRect/>
          </a:stretch>
        </p:blipFill>
        <p:spPr>
          <a:xfrm>
            <a:off x="1560975" y="2466764"/>
            <a:ext cx="1354913" cy="1555927"/>
          </a:xfrm>
          <a:prstGeom prst="rect">
            <a:avLst/>
          </a:prstGeom>
        </p:spPr>
      </p:pic>
      <p:pic>
        <p:nvPicPr>
          <p:cNvPr id="11" name="Imagen 10" descr="Gráfico&#10;&#10;Descripción generada automáticamente con confianza media">
            <a:extLst>
              <a:ext uri="{FF2B5EF4-FFF2-40B4-BE49-F238E27FC236}">
                <a16:creationId xmlns:a16="http://schemas.microsoft.com/office/drawing/2014/main" id="{9630FDB8-79B2-B687-3ABF-BE0CA0034BB3}"/>
              </a:ext>
            </a:extLst>
          </p:cNvPr>
          <p:cNvPicPr>
            <a:picLocks noChangeAspect="1"/>
          </p:cNvPicPr>
          <p:nvPr/>
        </p:nvPicPr>
        <p:blipFill>
          <a:blip r:embed="rId12"/>
          <a:stretch>
            <a:fillRect/>
          </a:stretch>
        </p:blipFill>
        <p:spPr>
          <a:xfrm>
            <a:off x="35521" y="4043899"/>
            <a:ext cx="1651419" cy="1048241"/>
          </a:xfrm>
          <a:prstGeom prst="rect">
            <a:avLst/>
          </a:prstGeom>
        </p:spPr>
      </p:pic>
      <p:sp>
        <p:nvSpPr>
          <p:cNvPr id="10" name="Rectángulo 9">
            <a:extLst>
              <a:ext uri="{FF2B5EF4-FFF2-40B4-BE49-F238E27FC236}">
                <a16:creationId xmlns:a16="http://schemas.microsoft.com/office/drawing/2014/main" id="{B5A23740-8521-7681-F4F7-1E7C7B656797}"/>
              </a:ext>
            </a:extLst>
          </p:cNvPr>
          <p:cNvSpPr/>
          <p:nvPr/>
        </p:nvSpPr>
        <p:spPr>
          <a:xfrm>
            <a:off x="615393" y="285750"/>
            <a:ext cx="1876347" cy="8500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145135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8A9B6-A44B-D74A-A724-A00A64DCDDEB}"/>
              </a:ext>
            </a:extLst>
          </p:cNvPr>
          <p:cNvSpPr>
            <a:spLocks noGrp="1"/>
          </p:cNvSpPr>
          <p:nvPr>
            <p:ph type="title" idx="4294967295"/>
          </p:nvPr>
        </p:nvSpPr>
        <p:spPr>
          <a:xfrm>
            <a:off x="1676400" y="1254125"/>
            <a:ext cx="10515600" cy="557213"/>
          </a:xfrm>
          <a:noFill/>
        </p:spPr>
        <p:txBody>
          <a:bodyPr>
            <a:normAutofit fontScale="90000"/>
          </a:bodyPr>
          <a:lstStyle/>
          <a:p>
            <a:pPr algn="ctr"/>
            <a:r>
              <a:rPr lang="es-CO" b="1" dirty="0">
                <a:solidFill>
                  <a:schemeClr val="accent1">
                    <a:lumMod val="75000"/>
                  </a:schemeClr>
                </a:solidFill>
              </a:rPr>
              <a:t>Tipos de abusos del derecho</a:t>
            </a:r>
          </a:p>
        </p:txBody>
      </p:sp>
      <p:graphicFrame>
        <p:nvGraphicFramePr>
          <p:cNvPr id="8" name="Marcador de contenido 3">
            <a:extLst>
              <a:ext uri="{FF2B5EF4-FFF2-40B4-BE49-F238E27FC236}">
                <a16:creationId xmlns:a16="http://schemas.microsoft.com/office/drawing/2014/main" id="{A70F8763-6796-FC4A-92BA-313FDD63FD8C}"/>
              </a:ext>
            </a:extLst>
          </p:cNvPr>
          <p:cNvGraphicFramePr>
            <a:graphicFrameLocks/>
          </p:cNvGraphicFramePr>
          <p:nvPr>
            <p:extLst>
              <p:ext uri="{D42A27DB-BD31-4B8C-83A1-F6EECF244321}">
                <p14:modId xmlns:p14="http://schemas.microsoft.com/office/powerpoint/2010/main" val="2697979158"/>
              </p:ext>
            </p:extLst>
          </p:nvPr>
        </p:nvGraphicFramePr>
        <p:xfrm>
          <a:off x="598715" y="1985967"/>
          <a:ext cx="8664138" cy="4700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redondeado 5">
            <a:extLst>
              <a:ext uri="{FF2B5EF4-FFF2-40B4-BE49-F238E27FC236}">
                <a16:creationId xmlns:a16="http://schemas.microsoft.com/office/drawing/2014/main" id="{D83A1133-6428-B044-A2BF-9B8FE704944C}"/>
              </a:ext>
            </a:extLst>
          </p:cNvPr>
          <p:cNvSpPr/>
          <p:nvPr/>
        </p:nvSpPr>
        <p:spPr>
          <a:xfrm>
            <a:off x="598715" y="350046"/>
            <a:ext cx="2582507" cy="1285875"/>
          </a:xfrm>
          <a:prstGeom prst="roundRect">
            <a:avLst>
              <a:gd name="adj" fmla="val 10000"/>
            </a:avLst>
          </a:prstGeom>
          <a:blipFill>
            <a:blip r:embed="rId7">
              <a:extLst>
                <a:ext uri="{28A0092B-C50C-407E-A947-70E740481C1C}">
                  <a14:useLocalDpi xmlns:a14="http://schemas.microsoft.com/office/drawing/2010/main" val="0"/>
                </a:ext>
              </a:extLst>
            </a:blip>
            <a:srcRect/>
            <a:stretch>
              <a:fillRect t="-8000" b="-8000"/>
            </a:stretch>
          </a:blipFill>
        </p:spPr>
        <p:style>
          <a:lnRef idx="2">
            <a:schemeClr val="lt1">
              <a:hueOff val="0"/>
              <a:satOff val="0"/>
              <a:lumOff val="0"/>
              <a:alphaOff val="0"/>
            </a:schemeClr>
          </a:lnRef>
          <a:fillRef idx="1">
            <a:scrgbClr r="0" g="0" b="0"/>
          </a:fillRef>
          <a:effectRef idx="0">
            <a:schemeClr val="accent2">
              <a:tint val="50000"/>
              <a:hueOff val="-77966"/>
              <a:satOff val="-2251"/>
              <a:lumOff val="9244"/>
              <a:alphaOff val="0"/>
            </a:schemeClr>
          </a:effectRef>
          <a:fontRef idx="minor">
            <a:schemeClr val="lt1">
              <a:hueOff val="0"/>
              <a:satOff val="0"/>
              <a:lumOff val="0"/>
              <a:alphaOff val="0"/>
            </a:schemeClr>
          </a:fontRef>
        </p:style>
      </p:sp>
      <p:grpSp>
        <p:nvGrpSpPr>
          <p:cNvPr id="11" name="Grupo 10">
            <a:extLst>
              <a:ext uri="{FF2B5EF4-FFF2-40B4-BE49-F238E27FC236}">
                <a16:creationId xmlns:a16="http://schemas.microsoft.com/office/drawing/2014/main" id="{233055AC-80F1-244D-9AD0-40F6DCC9A9BF}"/>
              </a:ext>
            </a:extLst>
          </p:cNvPr>
          <p:cNvGrpSpPr/>
          <p:nvPr/>
        </p:nvGrpSpPr>
        <p:grpSpPr>
          <a:xfrm>
            <a:off x="4500141" y="267380"/>
            <a:ext cx="5218762" cy="751114"/>
            <a:chOff x="8880146" y="2507456"/>
            <a:chExt cx="2582507" cy="3064668"/>
          </a:xfrm>
          <a:solidFill>
            <a:srgbClr val="0070C0"/>
          </a:solidFill>
        </p:grpSpPr>
        <p:sp>
          <p:nvSpPr>
            <p:cNvPr id="12" name="Redondear rectángulo de esquina del mismo lado 11">
              <a:extLst>
                <a:ext uri="{FF2B5EF4-FFF2-40B4-BE49-F238E27FC236}">
                  <a16:creationId xmlns:a16="http://schemas.microsoft.com/office/drawing/2014/main" id="{450FD145-6B43-6A4F-8485-3E23D787E50A}"/>
                </a:ext>
              </a:extLst>
            </p:cNvPr>
            <p:cNvSpPr/>
            <p:nvPr/>
          </p:nvSpPr>
          <p:spPr>
            <a:xfrm rot="10800000">
              <a:off x="8880146" y="2507456"/>
              <a:ext cx="2582507" cy="3064668"/>
            </a:xfrm>
            <a:prstGeom prst="round2SameRect">
              <a:avLst>
                <a:gd name="adj1" fmla="val 10500"/>
                <a:gd name="adj2" fmla="val 0"/>
              </a:avLst>
            </a:prstGeom>
            <a:grpFill/>
          </p:spPr>
          <p:style>
            <a:lnRef idx="2">
              <a:schemeClr val="lt1">
                <a:hueOff val="0"/>
                <a:satOff val="0"/>
                <a:lumOff val="0"/>
                <a:alphaOff val="0"/>
              </a:schemeClr>
            </a:lnRef>
            <a:fillRef idx="1">
              <a:schemeClr val="accent2">
                <a:shade val="80000"/>
                <a:hueOff val="-481415"/>
                <a:satOff val="10166"/>
                <a:lumOff val="27081"/>
                <a:alphaOff val="0"/>
              </a:schemeClr>
            </a:fillRef>
            <a:effectRef idx="0">
              <a:schemeClr val="accent2">
                <a:shade val="80000"/>
                <a:hueOff val="-481415"/>
                <a:satOff val="10166"/>
                <a:lumOff val="27081"/>
                <a:alphaOff val="0"/>
              </a:schemeClr>
            </a:effectRef>
            <a:fontRef idx="minor">
              <a:schemeClr val="lt1"/>
            </a:fontRef>
          </p:style>
        </p:sp>
        <p:sp>
          <p:nvSpPr>
            <p:cNvPr id="13" name="Redondear rectángulo de esquina del mismo lado 4">
              <a:extLst>
                <a:ext uri="{FF2B5EF4-FFF2-40B4-BE49-F238E27FC236}">
                  <a16:creationId xmlns:a16="http://schemas.microsoft.com/office/drawing/2014/main" id="{8EC7E2DE-1859-B146-B0DB-56178B00C035}"/>
                </a:ext>
              </a:extLst>
            </p:cNvPr>
            <p:cNvSpPr txBox="1"/>
            <p:nvPr/>
          </p:nvSpPr>
          <p:spPr>
            <a:xfrm rot="21600000">
              <a:off x="8959567" y="2507456"/>
              <a:ext cx="2423665" cy="29852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0">
              <a:noAutofit/>
            </a:bodyPr>
            <a:lstStyle/>
            <a:p>
              <a:pPr algn="ctr" defTabSz="1244600">
                <a:lnSpc>
                  <a:spcPct val="90000"/>
                </a:lnSpc>
                <a:spcBef>
                  <a:spcPct val="0"/>
                </a:spcBef>
                <a:spcAft>
                  <a:spcPct val="35000"/>
                </a:spcAft>
              </a:pPr>
              <a:r>
                <a:rPr lang="es-CO" sz="2800" dirty="0">
                  <a:latin typeface="Times New Roman" panose="02020603050405020304" pitchFamily="18" charset="0"/>
                  <a:ea typeface="Times New Roman" panose="02020603050405020304" pitchFamily="18" charset="0"/>
                </a:rPr>
                <a:t>Decreto 1427 julio 2022 </a:t>
              </a:r>
              <a:endParaRPr lang="es-CO" sz="2800" dirty="0"/>
            </a:p>
          </p:txBody>
        </p:sp>
      </p:grpSp>
      <p:sp>
        <p:nvSpPr>
          <p:cNvPr id="14" name="CuadroTexto 13">
            <a:extLst>
              <a:ext uri="{FF2B5EF4-FFF2-40B4-BE49-F238E27FC236}">
                <a16:creationId xmlns:a16="http://schemas.microsoft.com/office/drawing/2014/main" id="{2643C26E-614D-A243-9722-179E4880977D}"/>
              </a:ext>
            </a:extLst>
          </p:cNvPr>
          <p:cNvSpPr txBox="1"/>
          <p:nvPr/>
        </p:nvSpPr>
        <p:spPr>
          <a:xfrm>
            <a:off x="9394370" y="3168134"/>
            <a:ext cx="1632857" cy="1200329"/>
          </a:xfrm>
          <a:prstGeom prst="rect">
            <a:avLst/>
          </a:prstGeom>
          <a:solidFill>
            <a:schemeClr val="accent1"/>
          </a:solidFill>
        </p:spPr>
        <p:txBody>
          <a:bodyPr wrap="square">
            <a:spAutoFit/>
          </a:bodyPr>
          <a:lstStyle/>
          <a:p>
            <a:r>
              <a:rPr lang="es-CO" dirty="0"/>
              <a:t>S</a:t>
            </a:r>
            <a:r>
              <a:rPr lang="es-CO" sz="1800" dirty="0">
                <a:effectLst/>
              </a:rPr>
              <a:t>erán puestas en conocimiento de la FGN</a:t>
            </a:r>
            <a:endParaRPr lang="es-CO" dirty="0"/>
          </a:p>
        </p:txBody>
      </p:sp>
      <p:sp>
        <p:nvSpPr>
          <p:cNvPr id="3" name="Flecha abajo 2">
            <a:extLst>
              <a:ext uri="{FF2B5EF4-FFF2-40B4-BE49-F238E27FC236}">
                <a16:creationId xmlns:a16="http://schemas.microsoft.com/office/drawing/2014/main" id="{35E70BD2-C6EF-11B1-95F1-13D738C4428C}"/>
              </a:ext>
            </a:extLst>
          </p:cNvPr>
          <p:cNvSpPr/>
          <p:nvPr/>
        </p:nvSpPr>
        <p:spPr>
          <a:xfrm>
            <a:off x="8183880" y="1736992"/>
            <a:ext cx="297180" cy="37037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189146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D3B44A-2808-D243-9729-085DE3962DA6}"/>
              </a:ext>
            </a:extLst>
          </p:cNvPr>
          <p:cNvSpPr txBox="1">
            <a:spLocks/>
          </p:cNvSpPr>
          <p:nvPr/>
        </p:nvSpPr>
        <p:spPr>
          <a:xfrm>
            <a:off x="1095375" y="1738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dirty="0"/>
              <a:t>CONSECUENCIAS DE LA DETECCIÓN Y COMPROBACIÓN DE ABUSO DEL DERECHO</a:t>
            </a:r>
          </a:p>
        </p:txBody>
      </p:sp>
      <p:graphicFrame>
        <p:nvGraphicFramePr>
          <p:cNvPr id="3" name="Marcador de contenido 3">
            <a:extLst>
              <a:ext uri="{FF2B5EF4-FFF2-40B4-BE49-F238E27FC236}">
                <a16:creationId xmlns:a16="http://schemas.microsoft.com/office/drawing/2014/main" id="{BD490960-E42B-0144-B530-4D6CC501328A}"/>
              </a:ext>
            </a:extLst>
          </p:cNvPr>
          <p:cNvGraphicFramePr>
            <a:graphicFrameLocks/>
          </p:cNvGraphicFramePr>
          <p:nvPr/>
        </p:nvGraphicFramePr>
        <p:xfrm>
          <a:off x="142875" y="1499442"/>
          <a:ext cx="12049125" cy="5358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7516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494743D3-D7AE-9859-68BA-B4744B1C79BA}"/>
              </a:ext>
            </a:extLst>
          </p:cNvPr>
          <p:cNvGraphicFramePr/>
          <p:nvPr/>
        </p:nvGraphicFramePr>
        <p:xfrm>
          <a:off x="-900112" y="1345734"/>
          <a:ext cx="13601700" cy="4912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45CC50F9-13D8-090B-7AF1-C68C52B2159C}"/>
              </a:ext>
            </a:extLst>
          </p:cNvPr>
          <p:cNvSpPr txBox="1"/>
          <p:nvPr/>
        </p:nvSpPr>
        <p:spPr>
          <a:xfrm>
            <a:off x="8606651" y="6258662"/>
            <a:ext cx="2750305" cy="369332"/>
          </a:xfrm>
          <a:prstGeom prst="rect">
            <a:avLst/>
          </a:prstGeom>
          <a:noFill/>
        </p:spPr>
        <p:txBody>
          <a:bodyPr wrap="none" rtlCol="0">
            <a:spAutoFit/>
          </a:bodyPr>
          <a:lstStyle/>
          <a:p>
            <a:r>
              <a:rPr lang="es-CO" dirty="0"/>
              <a:t>RESOLUCIÓN 3050 DE 2022</a:t>
            </a:r>
          </a:p>
        </p:txBody>
      </p:sp>
      <p:sp>
        <p:nvSpPr>
          <p:cNvPr id="3" name="CuadroTexto 2">
            <a:extLst>
              <a:ext uri="{FF2B5EF4-FFF2-40B4-BE49-F238E27FC236}">
                <a16:creationId xmlns:a16="http://schemas.microsoft.com/office/drawing/2014/main" id="{C73DB49B-C5FC-07F4-433F-3C1307802BFF}"/>
              </a:ext>
            </a:extLst>
          </p:cNvPr>
          <p:cNvSpPr txBox="1"/>
          <p:nvPr/>
        </p:nvSpPr>
        <p:spPr>
          <a:xfrm>
            <a:off x="285751" y="145405"/>
            <a:ext cx="10944224" cy="1200329"/>
          </a:xfrm>
          <a:prstGeom prst="rect">
            <a:avLst/>
          </a:prstGeom>
          <a:noFill/>
        </p:spPr>
        <p:txBody>
          <a:bodyPr wrap="square">
            <a:spAutoFit/>
          </a:bodyPr>
          <a:lstStyle/>
          <a:p>
            <a:pPr lvl="0"/>
            <a:r>
              <a:rPr lang="es-CO" sz="3600" dirty="0">
                <a:solidFill>
                  <a:schemeClr val="accent1">
                    <a:lumMod val="75000"/>
                  </a:schemeClr>
                </a:solidFill>
              </a:rPr>
              <a:t>La rehabilitación integral desarrolla acciones simultáneas en tres áreas:</a:t>
            </a:r>
          </a:p>
        </p:txBody>
      </p:sp>
    </p:spTree>
    <p:extLst>
      <p:ext uri="{BB962C8B-B14F-4D97-AF65-F5344CB8AC3E}">
        <p14:creationId xmlns:p14="http://schemas.microsoft.com/office/powerpoint/2010/main" val="1298768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68FFE7E-7D0D-8F90-F48F-EE8DE92846CA}"/>
              </a:ext>
            </a:extLst>
          </p:cNvPr>
          <p:cNvGraphicFramePr/>
          <p:nvPr/>
        </p:nvGraphicFramePr>
        <p:xfrm>
          <a:off x="782793" y="2252922"/>
          <a:ext cx="10626414" cy="3804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9A96226C-66D2-0D60-8D3D-8DF9605FB3EC}"/>
              </a:ext>
            </a:extLst>
          </p:cNvPr>
          <p:cNvSpPr txBox="1"/>
          <p:nvPr/>
        </p:nvSpPr>
        <p:spPr>
          <a:xfrm>
            <a:off x="7828157" y="6425735"/>
            <a:ext cx="2750305" cy="369332"/>
          </a:xfrm>
          <a:prstGeom prst="rect">
            <a:avLst/>
          </a:prstGeom>
          <a:noFill/>
        </p:spPr>
        <p:txBody>
          <a:bodyPr wrap="none" rtlCol="0">
            <a:spAutoFit/>
          </a:bodyPr>
          <a:lstStyle/>
          <a:p>
            <a:r>
              <a:rPr lang="es-CO" dirty="0"/>
              <a:t>RESOLUCIÓN 3050 DE 2022</a:t>
            </a:r>
          </a:p>
        </p:txBody>
      </p:sp>
      <p:grpSp>
        <p:nvGrpSpPr>
          <p:cNvPr id="2" name="Grupo 1">
            <a:extLst>
              <a:ext uri="{FF2B5EF4-FFF2-40B4-BE49-F238E27FC236}">
                <a16:creationId xmlns:a16="http://schemas.microsoft.com/office/drawing/2014/main" id="{294D5571-C86E-F3F3-1215-85950242A2AD}"/>
              </a:ext>
            </a:extLst>
          </p:cNvPr>
          <p:cNvGrpSpPr/>
          <p:nvPr/>
        </p:nvGrpSpPr>
        <p:grpSpPr>
          <a:xfrm>
            <a:off x="1934249" y="498983"/>
            <a:ext cx="9045130" cy="1386104"/>
            <a:chOff x="2624810" y="3679"/>
            <a:chExt cx="9045130" cy="1386104"/>
          </a:xfrm>
        </p:grpSpPr>
        <p:sp>
          <p:nvSpPr>
            <p:cNvPr id="5" name="Pentágono 4">
              <a:extLst>
                <a:ext uri="{FF2B5EF4-FFF2-40B4-BE49-F238E27FC236}">
                  <a16:creationId xmlns:a16="http://schemas.microsoft.com/office/drawing/2014/main" id="{3882D1F0-F965-8741-C470-FA22DD8B6E48}"/>
                </a:ext>
              </a:extLst>
            </p:cNvPr>
            <p:cNvSpPr/>
            <p:nvPr/>
          </p:nvSpPr>
          <p:spPr>
            <a:xfrm rot="10800000">
              <a:off x="2624810" y="3679"/>
              <a:ext cx="9045130" cy="138610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Pentágono 4">
              <a:extLst>
                <a:ext uri="{FF2B5EF4-FFF2-40B4-BE49-F238E27FC236}">
                  <a16:creationId xmlns:a16="http://schemas.microsoft.com/office/drawing/2014/main" id="{7DC99AA0-9441-5534-5F7E-FDCF980973D2}"/>
                </a:ext>
              </a:extLst>
            </p:cNvPr>
            <p:cNvSpPr txBox="1"/>
            <p:nvPr/>
          </p:nvSpPr>
          <p:spPr>
            <a:xfrm rot="21600000">
              <a:off x="2971336" y="3679"/>
              <a:ext cx="8698604" cy="1386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1234" tIns="140970" rIns="263144" bIns="140970" numCol="1" spcCol="1270" anchor="ctr" anchorCtr="0">
              <a:noAutofit/>
            </a:bodyPr>
            <a:lstStyle/>
            <a:p>
              <a:pPr marL="0" lvl="0" indent="0" algn="ctr" defTabSz="1644650">
                <a:lnSpc>
                  <a:spcPct val="90000"/>
                </a:lnSpc>
                <a:spcBef>
                  <a:spcPct val="0"/>
                </a:spcBef>
                <a:spcAft>
                  <a:spcPct val="35000"/>
                </a:spcAft>
                <a:buNone/>
              </a:pPr>
              <a:r>
                <a:rPr lang="es-CO" sz="3700" kern="1200" dirty="0"/>
                <a:t>La Promoción de la Salud y la Prevención de limitaciones físicas y/o mental,</a:t>
              </a:r>
            </a:p>
          </p:txBody>
        </p:sp>
      </p:grpSp>
      <p:sp>
        <p:nvSpPr>
          <p:cNvPr id="3" name="Elipse 2">
            <a:extLst>
              <a:ext uri="{FF2B5EF4-FFF2-40B4-BE49-F238E27FC236}">
                <a16:creationId xmlns:a16="http://schemas.microsoft.com/office/drawing/2014/main" id="{F0C7D00F-1766-9938-6063-2CCF2336B1E9}"/>
              </a:ext>
            </a:extLst>
          </p:cNvPr>
          <p:cNvSpPr/>
          <p:nvPr/>
        </p:nvSpPr>
        <p:spPr>
          <a:xfrm>
            <a:off x="1241197" y="498983"/>
            <a:ext cx="1386104" cy="1386104"/>
          </a:xfrm>
          <a:prstGeom prst="ellipse">
            <a:avLst/>
          </a:prstGeom>
          <a:blipFill rotWithShape="1">
            <a:blip r:embed="rId7">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640326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18FB5B65-DF59-405C-E8EC-6DE8100428EA}"/>
              </a:ext>
            </a:extLst>
          </p:cNvPr>
          <p:cNvGraphicFramePr/>
          <p:nvPr/>
        </p:nvGraphicFramePr>
        <p:xfrm>
          <a:off x="692379" y="1926993"/>
          <a:ext cx="10415587"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9A96226C-66D2-0D60-8D3D-8DF9605FB3EC}"/>
              </a:ext>
            </a:extLst>
          </p:cNvPr>
          <p:cNvSpPr txBox="1"/>
          <p:nvPr/>
        </p:nvSpPr>
        <p:spPr>
          <a:xfrm>
            <a:off x="7828157" y="6425735"/>
            <a:ext cx="2750305" cy="369332"/>
          </a:xfrm>
          <a:prstGeom prst="rect">
            <a:avLst/>
          </a:prstGeom>
          <a:noFill/>
        </p:spPr>
        <p:txBody>
          <a:bodyPr wrap="none" rtlCol="0">
            <a:spAutoFit/>
          </a:bodyPr>
          <a:lstStyle/>
          <a:p>
            <a:r>
              <a:rPr lang="es-CO" dirty="0"/>
              <a:t>RESOLUCIÓN 3050 DE 2022</a:t>
            </a:r>
          </a:p>
        </p:txBody>
      </p:sp>
      <p:grpSp>
        <p:nvGrpSpPr>
          <p:cNvPr id="2" name="Grupo 1">
            <a:extLst>
              <a:ext uri="{FF2B5EF4-FFF2-40B4-BE49-F238E27FC236}">
                <a16:creationId xmlns:a16="http://schemas.microsoft.com/office/drawing/2014/main" id="{E9B10214-ACBB-3C16-0B2F-0259895B6FF1}"/>
              </a:ext>
            </a:extLst>
          </p:cNvPr>
          <p:cNvGrpSpPr/>
          <p:nvPr/>
        </p:nvGrpSpPr>
        <p:grpSpPr>
          <a:xfrm>
            <a:off x="1777086" y="385546"/>
            <a:ext cx="9045130" cy="1386104"/>
            <a:chOff x="2624810" y="1763411"/>
            <a:chExt cx="9045130" cy="1386104"/>
          </a:xfrm>
        </p:grpSpPr>
        <p:sp>
          <p:nvSpPr>
            <p:cNvPr id="5" name="Pentágono 4">
              <a:extLst>
                <a:ext uri="{FF2B5EF4-FFF2-40B4-BE49-F238E27FC236}">
                  <a16:creationId xmlns:a16="http://schemas.microsoft.com/office/drawing/2014/main" id="{D9669087-B7AD-51F0-3B8D-5D2501426545}"/>
                </a:ext>
              </a:extLst>
            </p:cNvPr>
            <p:cNvSpPr/>
            <p:nvPr/>
          </p:nvSpPr>
          <p:spPr>
            <a:xfrm rot="10800000">
              <a:off x="2624810" y="1763411"/>
              <a:ext cx="9045130" cy="138610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Pentágono 4">
              <a:extLst>
                <a:ext uri="{FF2B5EF4-FFF2-40B4-BE49-F238E27FC236}">
                  <a16:creationId xmlns:a16="http://schemas.microsoft.com/office/drawing/2014/main" id="{3AAFDA2C-FE78-805B-42B3-400D4714D380}"/>
                </a:ext>
              </a:extLst>
            </p:cNvPr>
            <p:cNvSpPr txBox="1"/>
            <p:nvPr/>
          </p:nvSpPr>
          <p:spPr>
            <a:xfrm rot="21600000">
              <a:off x="2971336" y="1763411"/>
              <a:ext cx="8698604" cy="1386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1234" tIns="140970" rIns="263144" bIns="140970" numCol="1" spcCol="1270" anchor="ctr" anchorCtr="0">
              <a:noAutofit/>
            </a:bodyPr>
            <a:lstStyle/>
            <a:p>
              <a:pPr marL="0" lvl="0" indent="0" algn="ctr" defTabSz="1644650">
                <a:lnSpc>
                  <a:spcPct val="90000"/>
                </a:lnSpc>
                <a:spcBef>
                  <a:spcPct val="0"/>
                </a:spcBef>
                <a:spcAft>
                  <a:spcPct val="35000"/>
                </a:spcAft>
                <a:buNone/>
              </a:pPr>
              <a:r>
                <a:rPr lang="es-CO" sz="3700" kern="1200" dirty="0"/>
                <a:t>El desarrollo, recuperación y mantenimiento funcional</a:t>
              </a:r>
            </a:p>
          </p:txBody>
        </p:sp>
      </p:grpSp>
      <p:sp>
        <p:nvSpPr>
          <p:cNvPr id="3" name="Elipse 2">
            <a:extLst>
              <a:ext uri="{FF2B5EF4-FFF2-40B4-BE49-F238E27FC236}">
                <a16:creationId xmlns:a16="http://schemas.microsoft.com/office/drawing/2014/main" id="{5AB669AC-2D2E-5FC4-2CD3-42BA64A8C88A}"/>
              </a:ext>
            </a:extLst>
          </p:cNvPr>
          <p:cNvSpPr/>
          <p:nvPr/>
        </p:nvSpPr>
        <p:spPr>
          <a:xfrm>
            <a:off x="1084034" y="385546"/>
            <a:ext cx="1386104" cy="1386104"/>
          </a:xfrm>
          <a:prstGeom prst="ellipse">
            <a:avLst/>
          </a:prstGeom>
          <a:blipFill rotWithShape="1">
            <a:blip r:embed="rId7">
              <a:extLst>
                <a:ext uri="{28A0092B-C50C-407E-A947-70E740481C1C}">
                  <a14:useLocalDpi xmlns:a14="http://schemas.microsoft.com/office/drawing/2010/main" val="0"/>
                </a:ext>
              </a:extLst>
            </a:blip>
            <a:srcRect/>
            <a:stretch>
              <a:fillRect l="-49000" r="-4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470148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903F52B7-31B4-74F9-AE96-8E82A7B130F0}"/>
              </a:ext>
            </a:extLst>
          </p:cNvPr>
          <p:cNvGraphicFramePr/>
          <p:nvPr/>
        </p:nvGraphicFramePr>
        <p:xfrm>
          <a:off x="585787" y="1555692"/>
          <a:ext cx="11229975" cy="2736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a:extLst>
              <a:ext uri="{FF2B5EF4-FFF2-40B4-BE49-F238E27FC236}">
                <a16:creationId xmlns:a16="http://schemas.microsoft.com/office/drawing/2014/main" id="{74D38999-9219-E094-B4C8-02A4174B658B}"/>
              </a:ext>
            </a:extLst>
          </p:cNvPr>
          <p:cNvGraphicFramePr/>
          <p:nvPr/>
        </p:nvGraphicFramePr>
        <p:xfrm>
          <a:off x="1863300" y="4413492"/>
          <a:ext cx="7111690" cy="20320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CuadroTexto 7">
            <a:extLst>
              <a:ext uri="{FF2B5EF4-FFF2-40B4-BE49-F238E27FC236}">
                <a16:creationId xmlns:a16="http://schemas.microsoft.com/office/drawing/2014/main" id="{850B73E3-F98D-D7F2-3EE5-9D8030EAA32C}"/>
              </a:ext>
            </a:extLst>
          </p:cNvPr>
          <p:cNvSpPr txBox="1"/>
          <p:nvPr/>
        </p:nvSpPr>
        <p:spPr>
          <a:xfrm>
            <a:off x="7828157" y="6425735"/>
            <a:ext cx="2750305" cy="369332"/>
          </a:xfrm>
          <a:prstGeom prst="rect">
            <a:avLst/>
          </a:prstGeom>
          <a:noFill/>
        </p:spPr>
        <p:txBody>
          <a:bodyPr wrap="none" rtlCol="0">
            <a:spAutoFit/>
          </a:bodyPr>
          <a:lstStyle/>
          <a:p>
            <a:r>
              <a:rPr lang="es-CO" dirty="0"/>
              <a:t>RESOLUCIÓN 3050 DE 2022</a:t>
            </a:r>
          </a:p>
        </p:txBody>
      </p:sp>
      <p:grpSp>
        <p:nvGrpSpPr>
          <p:cNvPr id="2" name="Grupo 1">
            <a:extLst>
              <a:ext uri="{FF2B5EF4-FFF2-40B4-BE49-F238E27FC236}">
                <a16:creationId xmlns:a16="http://schemas.microsoft.com/office/drawing/2014/main" id="{20EBAC6E-A9C4-BFA8-C523-8D7DFE4EEB38}"/>
              </a:ext>
            </a:extLst>
          </p:cNvPr>
          <p:cNvGrpSpPr/>
          <p:nvPr/>
        </p:nvGrpSpPr>
        <p:grpSpPr>
          <a:xfrm>
            <a:off x="1573435" y="0"/>
            <a:ext cx="9045130" cy="1386104"/>
            <a:chOff x="2624810" y="3523143"/>
            <a:chExt cx="9045130" cy="1386104"/>
          </a:xfrm>
        </p:grpSpPr>
        <p:sp>
          <p:nvSpPr>
            <p:cNvPr id="5" name="Pentágono 4">
              <a:extLst>
                <a:ext uri="{FF2B5EF4-FFF2-40B4-BE49-F238E27FC236}">
                  <a16:creationId xmlns:a16="http://schemas.microsoft.com/office/drawing/2014/main" id="{D6E2AA2D-6512-DF8E-CC7A-BD6D19275D16}"/>
                </a:ext>
              </a:extLst>
            </p:cNvPr>
            <p:cNvSpPr/>
            <p:nvPr/>
          </p:nvSpPr>
          <p:spPr>
            <a:xfrm rot="10800000">
              <a:off x="2624810" y="3523143"/>
              <a:ext cx="9045130" cy="138610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Pentágono 4">
              <a:extLst>
                <a:ext uri="{FF2B5EF4-FFF2-40B4-BE49-F238E27FC236}">
                  <a16:creationId xmlns:a16="http://schemas.microsoft.com/office/drawing/2014/main" id="{75592405-5368-1F5A-C316-E7023AB91A56}"/>
                </a:ext>
              </a:extLst>
            </p:cNvPr>
            <p:cNvSpPr txBox="1"/>
            <p:nvPr/>
          </p:nvSpPr>
          <p:spPr>
            <a:xfrm rot="21600000">
              <a:off x="2971336" y="3523143"/>
              <a:ext cx="8698604" cy="1386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1234" tIns="140970" rIns="263144" bIns="140970" numCol="1" spcCol="1270" anchor="ctr" anchorCtr="0">
              <a:noAutofit/>
            </a:bodyPr>
            <a:lstStyle/>
            <a:p>
              <a:pPr marL="0" lvl="0" indent="0" algn="ctr" defTabSz="1644650">
                <a:lnSpc>
                  <a:spcPct val="90000"/>
                </a:lnSpc>
                <a:spcBef>
                  <a:spcPct val="0"/>
                </a:spcBef>
                <a:spcAft>
                  <a:spcPct val="35000"/>
                </a:spcAft>
                <a:buNone/>
              </a:pPr>
              <a:r>
                <a:rPr lang="es-CO" sz="3700" kern="1200" dirty="0"/>
                <a:t>La integración social y ocupacional.</a:t>
              </a:r>
            </a:p>
          </p:txBody>
        </p:sp>
      </p:grpSp>
      <p:sp>
        <p:nvSpPr>
          <p:cNvPr id="3" name="Elipse 2">
            <a:extLst>
              <a:ext uri="{FF2B5EF4-FFF2-40B4-BE49-F238E27FC236}">
                <a16:creationId xmlns:a16="http://schemas.microsoft.com/office/drawing/2014/main" id="{69E7B7B4-5D1D-38A9-8A73-1A4591BC5C97}"/>
              </a:ext>
            </a:extLst>
          </p:cNvPr>
          <p:cNvSpPr/>
          <p:nvPr/>
        </p:nvSpPr>
        <p:spPr>
          <a:xfrm>
            <a:off x="880383" y="-12426"/>
            <a:ext cx="1386104" cy="1386104"/>
          </a:xfrm>
          <a:prstGeom prst="ellipse">
            <a:avLst/>
          </a:prstGeom>
          <a:blipFill rotWithShape="1">
            <a:blip r:embed="rId12">
              <a:extLst>
                <a:ext uri="{28A0092B-C50C-407E-A947-70E740481C1C}">
                  <a14:useLocalDpi xmlns:a14="http://schemas.microsoft.com/office/drawing/2010/main" val="0"/>
                </a:ext>
              </a:extLst>
            </a:blip>
            <a:srcRect/>
            <a:stretch>
              <a:fillRect l="-37000" r="-3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59701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graphicFrame>
        <p:nvGraphicFramePr>
          <p:cNvPr id="5" name="Diagrama 4">
            <a:extLst>
              <a:ext uri="{FF2B5EF4-FFF2-40B4-BE49-F238E27FC236}">
                <a16:creationId xmlns:a16="http://schemas.microsoft.com/office/drawing/2014/main" id="{2E7DAF8E-167B-8648-B5A9-476A49D65709}"/>
              </a:ext>
            </a:extLst>
          </p:cNvPr>
          <p:cNvGraphicFramePr/>
          <p:nvPr/>
        </p:nvGraphicFramePr>
        <p:xfrm>
          <a:off x="415150" y="62933"/>
          <a:ext cx="11361699" cy="6237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EU-OSHA: cómo garantizar la reincorporación efectiva al trabajo">
            <a:extLst>
              <a:ext uri="{FF2B5EF4-FFF2-40B4-BE49-F238E27FC236}">
                <a16:creationId xmlns:a16="http://schemas.microsoft.com/office/drawing/2014/main" id="{19BF7AAE-470E-71C5-912B-EA2724342D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712" y="2687446"/>
            <a:ext cx="6470817" cy="380411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D4EFA15-1B54-473E-151D-69735646619C}"/>
              </a:ext>
            </a:extLst>
          </p:cNvPr>
          <p:cNvSpPr txBox="1"/>
          <p:nvPr/>
        </p:nvSpPr>
        <p:spPr>
          <a:xfrm>
            <a:off x="7828157" y="6425735"/>
            <a:ext cx="2750305" cy="369332"/>
          </a:xfrm>
          <a:prstGeom prst="rect">
            <a:avLst/>
          </a:prstGeom>
          <a:noFill/>
        </p:spPr>
        <p:txBody>
          <a:bodyPr wrap="none" rtlCol="0">
            <a:spAutoFit/>
          </a:bodyPr>
          <a:lstStyle/>
          <a:p>
            <a:r>
              <a:rPr lang="es-CO" dirty="0"/>
              <a:t>RESOLUCIÓN 3050 DE 2022</a:t>
            </a:r>
          </a:p>
        </p:txBody>
      </p:sp>
    </p:spTree>
    <p:extLst>
      <p:ext uri="{BB962C8B-B14F-4D97-AF65-F5344CB8AC3E}">
        <p14:creationId xmlns:p14="http://schemas.microsoft.com/office/powerpoint/2010/main" val="2636113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63B732A2-9634-BD84-01E0-863B2C75E21C}"/>
              </a:ext>
            </a:extLst>
          </p:cNvPr>
          <p:cNvSpPr>
            <a:spLocks noGrp="1"/>
          </p:cNvSpPr>
          <p:nvPr>
            <p:ph type="title"/>
          </p:nvPr>
        </p:nvSpPr>
        <p:spPr>
          <a:xfrm>
            <a:off x="423531" y="2420237"/>
            <a:ext cx="10515600" cy="1133475"/>
          </a:xfrm>
        </p:spPr>
        <p:txBody>
          <a:bodyPr>
            <a:normAutofit/>
          </a:bodyPr>
          <a:lstStyle/>
          <a:p>
            <a:r>
              <a:rPr lang="es-CO" sz="7200" b="1" dirty="0">
                <a:solidFill>
                  <a:schemeClr val="accent1">
                    <a:lumMod val="75000"/>
                  </a:schemeClr>
                </a:solidFill>
              </a:rPr>
              <a:t>Etapa I</a:t>
            </a:r>
          </a:p>
        </p:txBody>
      </p:sp>
      <p:graphicFrame>
        <p:nvGraphicFramePr>
          <p:cNvPr id="7" name="Diagrama 6">
            <a:extLst>
              <a:ext uri="{FF2B5EF4-FFF2-40B4-BE49-F238E27FC236}">
                <a16:creationId xmlns:a16="http://schemas.microsoft.com/office/drawing/2014/main" id="{8851AD05-6B3C-6252-CB6A-6CCFB179DD6C}"/>
              </a:ext>
            </a:extLst>
          </p:cNvPr>
          <p:cNvGraphicFramePr/>
          <p:nvPr/>
        </p:nvGraphicFramePr>
        <p:xfrm>
          <a:off x="675905" y="3330427"/>
          <a:ext cx="10515600" cy="3967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F1E2730B-BCD3-B0D9-E815-178CD8BDD8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2291" y="-143983"/>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01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5C46885-66E3-9327-FFC1-4CC0E57D3F99}"/>
              </a:ext>
            </a:extLst>
          </p:cNvPr>
          <p:cNvSpPr>
            <a:spLocks noGrp="1"/>
          </p:cNvSpPr>
          <p:nvPr>
            <p:ph idx="1"/>
          </p:nvPr>
        </p:nvSpPr>
        <p:spPr>
          <a:xfrm>
            <a:off x="838200" y="5491705"/>
            <a:ext cx="10515600" cy="1366295"/>
          </a:xfrm>
        </p:spPr>
        <p:txBody>
          <a:bodyPr>
            <a:normAutofit fontScale="92500" lnSpcReduction="10000"/>
          </a:bodyPr>
          <a:lstStyle/>
          <a:p>
            <a:pPr lvl="0"/>
            <a:r>
              <a:rPr lang="es-CO" sz="2800" dirty="0"/>
              <a:t>La oportunidad en el acceso al servicio es el éxito en los programas de RHB integral; siendo fundamental iniciar el proceso de rehabilitación integral inmediatamente se haya solucionado la urgencia en el caso de un ATEL</a:t>
            </a:r>
            <a:endParaRPr lang="es-MX" dirty="0"/>
          </a:p>
        </p:txBody>
      </p:sp>
      <p:graphicFrame>
        <p:nvGraphicFramePr>
          <p:cNvPr id="4" name="Diagrama 3">
            <a:extLst>
              <a:ext uri="{FF2B5EF4-FFF2-40B4-BE49-F238E27FC236}">
                <a16:creationId xmlns:a16="http://schemas.microsoft.com/office/drawing/2014/main" id="{DCCFD60F-3A32-1097-1B1E-5D2E46D50F31}"/>
              </a:ext>
            </a:extLst>
          </p:cNvPr>
          <p:cNvGraphicFramePr/>
          <p:nvPr>
            <p:extLst>
              <p:ext uri="{D42A27DB-BD31-4B8C-83A1-F6EECF244321}">
                <p14:modId xmlns:p14="http://schemas.microsoft.com/office/powerpoint/2010/main" val="1663867169"/>
              </p:ext>
            </p:extLst>
          </p:nvPr>
        </p:nvGraphicFramePr>
        <p:xfrm>
          <a:off x="632908" y="219313"/>
          <a:ext cx="1079709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1408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Marcador de contenido 14">
            <a:extLst>
              <a:ext uri="{FF2B5EF4-FFF2-40B4-BE49-F238E27FC236}">
                <a16:creationId xmlns:a16="http://schemas.microsoft.com/office/drawing/2014/main" id="{FA70BD4C-9EC1-5C7B-34C6-C4839C35F5A2}"/>
              </a:ext>
            </a:extLst>
          </p:cNvPr>
          <p:cNvGraphicFramePr>
            <a:graphicFrameLocks noGrp="1"/>
          </p:cNvGraphicFramePr>
          <p:nvPr>
            <p:ph idx="1"/>
          </p:nvPr>
        </p:nvGraphicFramePr>
        <p:xfrm>
          <a:off x="717948" y="316224"/>
          <a:ext cx="10515600" cy="1631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uadroTexto 9">
            <a:extLst>
              <a:ext uri="{FF2B5EF4-FFF2-40B4-BE49-F238E27FC236}">
                <a16:creationId xmlns:a16="http://schemas.microsoft.com/office/drawing/2014/main" id="{6C3D841C-944B-786A-09B0-F74730B43487}"/>
              </a:ext>
            </a:extLst>
          </p:cNvPr>
          <p:cNvSpPr txBox="1"/>
          <p:nvPr/>
        </p:nvSpPr>
        <p:spPr>
          <a:xfrm>
            <a:off x="717948" y="1948174"/>
            <a:ext cx="6093618" cy="923330"/>
          </a:xfrm>
          <a:prstGeom prst="rect">
            <a:avLst/>
          </a:prstGeom>
        </p:spPr>
        <p:txBody>
          <a:bodyPr vert="horz" lIns="91440" tIns="45720" rIns="91440" bIns="45720" rtlCol="0" anchor="ctr">
            <a:normAutofit/>
          </a:bodyPr>
          <a:lstStyle>
            <a:lvl1pPr>
              <a:lnSpc>
                <a:spcPct val="90000"/>
              </a:lnSpc>
              <a:spcBef>
                <a:spcPct val="0"/>
              </a:spcBef>
              <a:buNone/>
              <a:defRPr sz="6000" b="1">
                <a:solidFill>
                  <a:schemeClr val="accent1">
                    <a:lumMod val="75000"/>
                  </a:schemeClr>
                </a:solidFill>
                <a:effectLst/>
                <a:latin typeface="+mj-lt"/>
                <a:ea typeface="+mj-ea"/>
                <a:cs typeface="+mj-cs"/>
              </a:defRPr>
            </a:lvl1pPr>
          </a:lstStyle>
          <a:p>
            <a:r>
              <a:rPr lang="es-CO" dirty="0"/>
              <a:t> </a:t>
            </a:r>
          </a:p>
        </p:txBody>
      </p:sp>
      <p:graphicFrame>
        <p:nvGraphicFramePr>
          <p:cNvPr id="14" name="Diagrama 13">
            <a:extLst>
              <a:ext uri="{FF2B5EF4-FFF2-40B4-BE49-F238E27FC236}">
                <a16:creationId xmlns:a16="http://schemas.microsoft.com/office/drawing/2014/main" id="{4C15D102-0384-8175-FFD1-16CB8F512924}"/>
              </a:ext>
            </a:extLst>
          </p:cNvPr>
          <p:cNvGraphicFramePr/>
          <p:nvPr/>
        </p:nvGraphicFramePr>
        <p:xfrm>
          <a:off x="717948" y="1948174"/>
          <a:ext cx="10515600" cy="46736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31812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23489"/>
            <a:ext cx="12192000" cy="42128"/>
          </a:xfrm>
          <a:prstGeom prst="rect">
            <a:avLst/>
          </a:prstGeom>
        </p:spPr>
      </p:pic>
      <p:graphicFrame>
        <p:nvGraphicFramePr>
          <p:cNvPr id="4" name="Diagrama 3"/>
          <p:cNvGraphicFramePr/>
          <p:nvPr/>
        </p:nvGraphicFramePr>
        <p:xfrm>
          <a:off x="-474079" y="390397"/>
          <a:ext cx="11678891" cy="6382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rotWithShape="1">
          <a:blip r:embed="rId8"/>
          <a:srcRect l="3362" t="2936" r="2313" b="18965"/>
          <a:stretch/>
        </p:blipFill>
        <p:spPr>
          <a:xfrm>
            <a:off x="246321" y="3674568"/>
            <a:ext cx="1975921" cy="1228299"/>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rotWithShape="1">
          <a:blip r:embed="rId9"/>
          <a:srcRect l="7404" t="5654" r="9276" b="12383"/>
          <a:stretch/>
        </p:blipFill>
        <p:spPr>
          <a:xfrm>
            <a:off x="4112266" y="4275481"/>
            <a:ext cx="2062378" cy="1523159"/>
          </a:xfrm>
          <a:prstGeom prst="rect">
            <a:avLst/>
          </a:prstGeom>
          <a:ln>
            <a:noFill/>
          </a:ln>
          <a:effectLst>
            <a:outerShdw blurRad="292100" dist="139700" dir="2700000" algn="tl" rotWithShape="0">
              <a:srgbClr val="333333">
                <a:alpha val="65000"/>
              </a:srgbClr>
            </a:outerShdw>
          </a:effectLst>
        </p:spPr>
      </p:pic>
      <p:pic>
        <p:nvPicPr>
          <p:cNvPr id="12" name="Imagen 11"/>
          <p:cNvPicPr>
            <a:picLocks noChangeAspect="1"/>
          </p:cNvPicPr>
          <p:nvPr/>
        </p:nvPicPr>
        <p:blipFill>
          <a:blip r:embed="rId10"/>
          <a:stretch>
            <a:fillRect/>
          </a:stretch>
        </p:blipFill>
        <p:spPr>
          <a:xfrm>
            <a:off x="4135029" y="1530179"/>
            <a:ext cx="1251459" cy="1251459"/>
          </a:xfrm>
          <a:prstGeom prst="rect">
            <a:avLst/>
          </a:prstGeom>
          <a:ln>
            <a:noFill/>
          </a:ln>
          <a:effectLst>
            <a:outerShdw blurRad="292100" dist="139700" dir="2700000" algn="tl" rotWithShape="0">
              <a:srgbClr val="333333">
                <a:alpha val="65000"/>
              </a:srgbClr>
            </a:outerShdw>
          </a:effectLst>
        </p:spPr>
      </p:pic>
      <p:pic>
        <p:nvPicPr>
          <p:cNvPr id="14" name="Imagen 13"/>
          <p:cNvPicPr>
            <a:picLocks noChangeAspect="1"/>
          </p:cNvPicPr>
          <p:nvPr/>
        </p:nvPicPr>
        <p:blipFill rotWithShape="1">
          <a:blip r:embed="rId11"/>
          <a:srcRect l="14253" t="15000" r="12537" b="2015"/>
          <a:stretch/>
        </p:blipFill>
        <p:spPr>
          <a:xfrm>
            <a:off x="7150924" y="3047647"/>
            <a:ext cx="2004598" cy="1704215"/>
          </a:xfrm>
          <a:prstGeom prst="rect">
            <a:avLst/>
          </a:prstGeom>
          <a:ln>
            <a:noFill/>
          </a:ln>
          <a:effectLst>
            <a:outerShdw blurRad="292100" dist="139700" dir="2700000" algn="tl" rotWithShape="0">
              <a:srgbClr val="333333">
                <a:alpha val="65000"/>
              </a:srgbClr>
            </a:outerShdw>
          </a:effectLst>
        </p:spPr>
      </p:pic>
      <p:pic>
        <p:nvPicPr>
          <p:cNvPr id="15" name="Imagen 14"/>
          <p:cNvPicPr>
            <a:picLocks noChangeAspect="1"/>
          </p:cNvPicPr>
          <p:nvPr/>
        </p:nvPicPr>
        <p:blipFill>
          <a:blip r:embed="rId12"/>
          <a:stretch>
            <a:fillRect/>
          </a:stretch>
        </p:blipFill>
        <p:spPr>
          <a:xfrm>
            <a:off x="5756707" y="17823"/>
            <a:ext cx="1211540" cy="1564090"/>
          </a:xfrm>
          <a:prstGeom prst="rect">
            <a:avLst/>
          </a:prstGeom>
        </p:spPr>
      </p:pic>
      <p:pic>
        <p:nvPicPr>
          <p:cNvPr id="16" name="Imagen 15"/>
          <p:cNvPicPr>
            <a:picLocks noChangeAspect="1"/>
          </p:cNvPicPr>
          <p:nvPr/>
        </p:nvPicPr>
        <p:blipFill>
          <a:blip r:embed="rId13"/>
          <a:stretch>
            <a:fillRect/>
          </a:stretch>
        </p:blipFill>
        <p:spPr>
          <a:xfrm>
            <a:off x="8153223" y="0"/>
            <a:ext cx="1146901" cy="1529201"/>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4623921" y="5800750"/>
            <a:ext cx="1039067" cy="307777"/>
          </a:xfrm>
          <a:prstGeom prst="rect">
            <a:avLst/>
          </a:prstGeom>
          <a:noFill/>
        </p:spPr>
        <p:txBody>
          <a:bodyPr wrap="none" lIns="91440" tIns="45720" rIns="91440" bIns="45720">
            <a:spAutoFit/>
          </a:bodyPr>
          <a:lstStyle/>
          <a:p>
            <a:pPr algn="ctr"/>
            <a:r>
              <a:rPr lang="es-ES" sz="1400" b="1" cap="none" spc="0" dirty="0">
                <a:ln w="0"/>
                <a:solidFill>
                  <a:schemeClr val="tx1"/>
                </a:solidFill>
                <a:effectLst>
                  <a:outerShdw blurRad="38100" dist="19050" dir="2700000" algn="tl" rotWithShape="0">
                    <a:schemeClr val="dk1">
                      <a:alpha val="40000"/>
                    </a:schemeClr>
                  </a:outerShdw>
                </a:effectLst>
              </a:rPr>
              <a:t>Art. 31 y 26</a:t>
            </a:r>
          </a:p>
        </p:txBody>
      </p:sp>
      <p:sp>
        <p:nvSpPr>
          <p:cNvPr id="17" name="Rectángulo 16"/>
          <p:cNvSpPr/>
          <p:nvPr/>
        </p:nvSpPr>
        <p:spPr>
          <a:xfrm>
            <a:off x="7535836" y="4799252"/>
            <a:ext cx="1476686" cy="307777"/>
          </a:xfrm>
          <a:prstGeom prst="rect">
            <a:avLst/>
          </a:prstGeom>
          <a:noFill/>
        </p:spPr>
        <p:txBody>
          <a:bodyPr wrap="none" lIns="91440" tIns="45720" rIns="91440" bIns="45720">
            <a:spAutoFit/>
          </a:bodyPr>
          <a:lstStyle/>
          <a:p>
            <a:pPr algn="ctr"/>
            <a:r>
              <a:rPr lang="es-ES" sz="1400" b="1" cap="none" spc="0" dirty="0">
                <a:ln w="0"/>
                <a:solidFill>
                  <a:schemeClr val="tx1"/>
                </a:solidFill>
                <a:effectLst>
                  <a:outerShdw blurRad="38100" dist="19050" dir="2700000" algn="tl" rotWithShape="0">
                    <a:schemeClr val="dk1">
                      <a:alpha val="40000"/>
                    </a:schemeClr>
                  </a:outerShdw>
                </a:effectLst>
              </a:rPr>
              <a:t>Art. 5-7-9-12 y 13</a:t>
            </a:r>
          </a:p>
        </p:txBody>
      </p:sp>
      <p:sp>
        <p:nvSpPr>
          <p:cNvPr id="19" name="Título 1"/>
          <p:cNvSpPr txBox="1">
            <a:spLocks/>
          </p:cNvSpPr>
          <p:nvPr/>
        </p:nvSpPr>
        <p:spPr>
          <a:xfrm>
            <a:off x="246321" y="1954487"/>
            <a:ext cx="5472674" cy="517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4000" b="1" dirty="0">
                <a:solidFill>
                  <a:srgbClr val="1C2229"/>
                </a:solidFill>
                <a:latin typeface="+mn-lt"/>
                <a:cs typeface="Hind" panose="02000000000000000000" pitchFamily="2" charset="0"/>
              </a:rPr>
              <a:t>Cambios en el </a:t>
            </a:r>
          </a:p>
          <a:p>
            <a:r>
              <a:rPr lang="es-CO" sz="4000" b="1" dirty="0">
                <a:solidFill>
                  <a:srgbClr val="1C2229"/>
                </a:solidFill>
                <a:latin typeface="+mn-lt"/>
                <a:cs typeface="Hind" panose="02000000000000000000" pitchFamily="2" charset="0"/>
              </a:rPr>
              <a:t>lenguaje</a:t>
            </a:r>
            <a:endParaRPr lang="en-US" sz="4000" b="1" dirty="0">
              <a:solidFill>
                <a:srgbClr val="1C2229"/>
              </a:solidFill>
              <a:latin typeface="+mn-lt"/>
              <a:cs typeface="Hind" panose="02000000000000000000" pitchFamily="2" charset="0"/>
            </a:endParaRPr>
          </a:p>
        </p:txBody>
      </p:sp>
      <p:sp>
        <p:nvSpPr>
          <p:cNvPr id="3" name="Rectángulo 2">
            <a:extLst>
              <a:ext uri="{FF2B5EF4-FFF2-40B4-BE49-F238E27FC236}">
                <a16:creationId xmlns:a16="http://schemas.microsoft.com/office/drawing/2014/main" id="{BEAC9505-0208-0187-2DA7-D04150157366}"/>
              </a:ext>
            </a:extLst>
          </p:cNvPr>
          <p:cNvSpPr/>
          <p:nvPr/>
        </p:nvSpPr>
        <p:spPr>
          <a:xfrm>
            <a:off x="571500" y="240030"/>
            <a:ext cx="1650742" cy="7886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354460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CC7957-8B28-5B73-077D-FF4F3A17CFC7}"/>
              </a:ext>
            </a:extLst>
          </p:cNvPr>
          <p:cNvSpPr>
            <a:spLocks noGrp="1"/>
          </p:cNvSpPr>
          <p:nvPr>
            <p:ph type="title"/>
          </p:nvPr>
        </p:nvSpPr>
        <p:spPr>
          <a:xfrm>
            <a:off x="961073" y="392429"/>
            <a:ext cx="10515600" cy="642938"/>
          </a:xfrm>
        </p:spPr>
        <p:txBody>
          <a:bodyPr>
            <a:normAutofit fontScale="90000"/>
          </a:bodyPr>
          <a:lstStyle/>
          <a:p>
            <a:r>
              <a:rPr lang="es-CO" dirty="0">
                <a:solidFill>
                  <a:srgbClr val="0070C0"/>
                </a:solidFill>
              </a:rPr>
              <a:t>IPS</a:t>
            </a:r>
          </a:p>
        </p:txBody>
      </p:sp>
      <p:graphicFrame>
        <p:nvGraphicFramePr>
          <p:cNvPr id="4" name="Marcador de contenido 3">
            <a:extLst>
              <a:ext uri="{FF2B5EF4-FFF2-40B4-BE49-F238E27FC236}">
                <a16:creationId xmlns:a16="http://schemas.microsoft.com/office/drawing/2014/main" id="{E3CA8A32-0631-2919-3266-18953451E3CE}"/>
              </a:ext>
            </a:extLst>
          </p:cNvPr>
          <p:cNvGraphicFramePr>
            <a:graphicFrameLocks noGrp="1"/>
          </p:cNvGraphicFramePr>
          <p:nvPr>
            <p:ph idx="1"/>
            <p:extLst>
              <p:ext uri="{D42A27DB-BD31-4B8C-83A1-F6EECF244321}">
                <p14:modId xmlns:p14="http://schemas.microsoft.com/office/powerpoint/2010/main" val="566847172"/>
              </p:ext>
            </p:extLst>
          </p:nvPr>
        </p:nvGraphicFramePr>
        <p:xfrm>
          <a:off x="554831" y="392429"/>
          <a:ext cx="11510963" cy="6819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0947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trar Icono Botón Verde Vidrioso Fotos, Retratos, Imágenes Y Fotografía De  Archivo Libres De Derecho. Image 36264961.">
            <a:extLst>
              <a:ext uri="{FF2B5EF4-FFF2-40B4-BE49-F238E27FC236}">
                <a16:creationId xmlns:a16="http://schemas.microsoft.com/office/drawing/2014/main" id="{444716F3-5B0F-3F5D-E301-D9AE3B56E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827" y="-768895"/>
            <a:ext cx="8170346" cy="8395789"/>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8EFCFD8-41A2-012F-D928-39D6BC7E6B85}"/>
              </a:ext>
            </a:extLst>
          </p:cNvPr>
          <p:cNvSpPr>
            <a:spLocks noGrp="1"/>
          </p:cNvSpPr>
          <p:nvPr>
            <p:ph type="title"/>
          </p:nvPr>
        </p:nvSpPr>
        <p:spPr>
          <a:xfrm>
            <a:off x="826294" y="133348"/>
            <a:ext cx="10515600" cy="706438"/>
          </a:xfrm>
        </p:spPr>
        <p:txBody>
          <a:bodyPr>
            <a:normAutofit fontScale="90000"/>
          </a:bodyPr>
          <a:lstStyle/>
          <a:p>
            <a:r>
              <a:rPr lang="es-CO" b="1" dirty="0">
                <a:solidFill>
                  <a:srgbClr val="0070C0"/>
                </a:solidFill>
              </a:rPr>
              <a:t>LISTADO INDICATIVO</a:t>
            </a:r>
          </a:p>
        </p:txBody>
      </p:sp>
      <p:graphicFrame>
        <p:nvGraphicFramePr>
          <p:cNvPr id="4" name="Marcador de contenido 3">
            <a:extLst>
              <a:ext uri="{FF2B5EF4-FFF2-40B4-BE49-F238E27FC236}">
                <a16:creationId xmlns:a16="http://schemas.microsoft.com/office/drawing/2014/main" id="{A8466D85-97BF-C28A-146E-D3956407E803}"/>
              </a:ext>
            </a:extLst>
          </p:cNvPr>
          <p:cNvGraphicFramePr>
            <a:graphicFrameLocks noGrp="1"/>
          </p:cNvGraphicFramePr>
          <p:nvPr>
            <p:ph idx="1"/>
          </p:nvPr>
        </p:nvGraphicFramePr>
        <p:xfrm>
          <a:off x="438150" y="839786"/>
          <a:ext cx="11291888" cy="5746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8058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graphicFrame>
        <p:nvGraphicFramePr>
          <p:cNvPr id="5" name="Marcador de contenido 6">
            <a:extLst>
              <a:ext uri="{FF2B5EF4-FFF2-40B4-BE49-F238E27FC236}">
                <a16:creationId xmlns:a16="http://schemas.microsoft.com/office/drawing/2014/main" id="{D17E2914-A5AC-08FA-5C29-59EA756195BE}"/>
              </a:ext>
            </a:extLst>
          </p:cNvPr>
          <p:cNvGraphicFramePr>
            <a:graphicFrameLocks noGrp="1"/>
          </p:cNvGraphicFramePr>
          <p:nvPr>
            <p:ph idx="1"/>
          </p:nvPr>
        </p:nvGraphicFramePr>
        <p:xfrm>
          <a:off x="442914" y="285750"/>
          <a:ext cx="11458574" cy="6057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Resultados - Fundación Sonría">
            <a:extLst>
              <a:ext uri="{FF2B5EF4-FFF2-40B4-BE49-F238E27FC236}">
                <a16:creationId xmlns:a16="http://schemas.microsoft.com/office/drawing/2014/main" id="{E2AA6105-A8B0-88DD-3AA8-983EA0C0ED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227" y="2209006"/>
            <a:ext cx="4359588" cy="221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690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F26B8EF1-C37F-9D58-015C-1F800E46C4CF}"/>
              </a:ext>
            </a:extLst>
          </p:cNvPr>
          <p:cNvSpPr>
            <a:spLocks noGrp="1"/>
          </p:cNvSpPr>
          <p:nvPr>
            <p:ph type="title"/>
          </p:nvPr>
        </p:nvSpPr>
        <p:spPr>
          <a:xfrm>
            <a:off x="699977" y="3320164"/>
            <a:ext cx="10515600" cy="904875"/>
          </a:xfrm>
        </p:spPr>
        <p:txBody>
          <a:bodyPr>
            <a:normAutofit/>
          </a:bodyPr>
          <a:lstStyle/>
          <a:p>
            <a:r>
              <a:rPr lang="es-CO" b="1" dirty="0">
                <a:solidFill>
                  <a:schemeClr val="accent1">
                    <a:lumMod val="75000"/>
                  </a:schemeClr>
                </a:solidFill>
              </a:rPr>
              <a:t>Etapa II A</a:t>
            </a:r>
          </a:p>
        </p:txBody>
      </p:sp>
      <p:graphicFrame>
        <p:nvGraphicFramePr>
          <p:cNvPr id="7" name="Diagrama 6">
            <a:extLst>
              <a:ext uri="{FF2B5EF4-FFF2-40B4-BE49-F238E27FC236}">
                <a16:creationId xmlns:a16="http://schemas.microsoft.com/office/drawing/2014/main" id="{22AFB5D9-822C-8281-100D-5EC997227153}"/>
              </a:ext>
            </a:extLst>
          </p:cNvPr>
          <p:cNvGraphicFramePr/>
          <p:nvPr>
            <p:extLst>
              <p:ext uri="{D42A27DB-BD31-4B8C-83A1-F6EECF244321}">
                <p14:modId xmlns:p14="http://schemas.microsoft.com/office/powerpoint/2010/main" val="1680006167"/>
              </p:ext>
            </p:extLst>
          </p:nvPr>
        </p:nvGraphicFramePr>
        <p:xfrm>
          <a:off x="838200" y="4424466"/>
          <a:ext cx="10515600" cy="2385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9415EA11-4039-ED06-8476-4B7A0FC4DC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5190" y="896679"/>
            <a:ext cx="7113182" cy="336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8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PACITACIONES DEL PERU: Especialización en Auditoría Médica, Control de  Gestión y Evaluación de los Servicios de Salud">
            <a:extLst>
              <a:ext uri="{FF2B5EF4-FFF2-40B4-BE49-F238E27FC236}">
                <a16:creationId xmlns:a16="http://schemas.microsoft.com/office/drawing/2014/main" id="{4472677B-7C14-6DE3-6B77-E76B144E5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875"/>
            <a:ext cx="12192000" cy="7036666"/>
          </a:xfrm>
          <a:prstGeom prst="rect">
            <a:avLst/>
          </a:prstGeom>
          <a:noFill/>
          <a:effectLst>
            <a:outerShdw blurRad="50800" dist="50800" dir="5400000" algn="ctr" rotWithShape="0">
              <a:srgbClr val="000000">
                <a:alpha val="257"/>
              </a:srgbClr>
            </a:outerShdw>
          </a:effectLst>
          <a:extLst>
            <a:ext uri="{909E8E84-426E-40DD-AFC4-6F175D3DCCD1}">
              <a14:hiddenFill xmlns:a14="http://schemas.microsoft.com/office/drawing/2010/main">
                <a:solidFill>
                  <a:srgbClr val="FFFFFF"/>
                </a:solidFill>
              </a14:hiddenFill>
            </a:ext>
          </a:extLst>
        </p:spPr>
      </p:pic>
      <p:graphicFrame>
        <p:nvGraphicFramePr>
          <p:cNvPr id="4" name="Marcador de contenido 3">
            <a:extLst>
              <a:ext uri="{FF2B5EF4-FFF2-40B4-BE49-F238E27FC236}">
                <a16:creationId xmlns:a16="http://schemas.microsoft.com/office/drawing/2014/main" id="{4EDB5216-139C-36F6-4FA0-0A46366F5B10}"/>
              </a:ext>
            </a:extLst>
          </p:cNvPr>
          <p:cNvGraphicFramePr>
            <a:graphicFrameLocks noGrp="1"/>
          </p:cNvGraphicFramePr>
          <p:nvPr>
            <p:ph idx="1"/>
          </p:nvPr>
        </p:nvGraphicFramePr>
        <p:xfrm>
          <a:off x="885825" y="1028700"/>
          <a:ext cx="10372724" cy="4614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6525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9DC09A-C34E-2962-FB05-59A1C548C05E}"/>
              </a:ext>
            </a:extLst>
          </p:cNvPr>
          <p:cNvSpPr>
            <a:spLocks noGrp="1"/>
          </p:cNvSpPr>
          <p:nvPr>
            <p:ph type="title"/>
          </p:nvPr>
        </p:nvSpPr>
        <p:spPr/>
        <p:txBody>
          <a:bodyPr>
            <a:normAutofit/>
          </a:bodyPr>
          <a:lstStyle/>
          <a:p>
            <a:r>
              <a:rPr lang="es-CO" sz="8800" b="1" dirty="0">
                <a:solidFill>
                  <a:schemeClr val="accent1">
                    <a:lumMod val="75000"/>
                  </a:schemeClr>
                </a:solidFill>
                <a:effectLst/>
              </a:rPr>
              <a:t> </a:t>
            </a:r>
            <a:endParaRPr lang="es-CO" sz="8800" b="1" dirty="0">
              <a:solidFill>
                <a:schemeClr val="accent1">
                  <a:lumMod val="75000"/>
                </a:schemeClr>
              </a:solidFill>
            </a:endParaRPr>
          </a:p>
        </p:txBody>
      </p:sp>
      <p:graphicFrame>
        <p:nvGraphicFramePr>
          <p:cNvPr id="4" name="Marcador de contenido 3">
            <a:extLst>
              <a:ext uri="{FF2B5EF4-FFF2-40B4-BE49-F238E27FC236}">
                <a16:creationId xmlns:a16="http://schemas.microsoft.com/office/drawing/2014/main" id="{B0BB13B6-06DE-A3A5-D7E0-618BE3FB5B88}"/>
              </a:ext>
            </a:extLst>
          </p:cNvPr>
          <p:cNvGraphicFramePr>
            <a:graphicFrameLocks noGrp="1"/>
          </p:cNvGraphicFramePr>
          <p:nvPr>
            <p:ph idx="1"/>
          </p:nvPr>
        </p:nvGraphicFramePr>
        <p:xfrm>
          <a:off x="-2386013"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CanalBiblos: blog de la Biblioteca de la Universidad Autónoma de Madrid:  Objetivos 2015 Servicios Centrales">
            <a:extLst>
              <a:ext uri="{FF2B5EF4-FFF2-40B4-BE49-F238E27FC236}">
                <a16:creationId xmlns:a16="http://schemas.microsoft.com/office/drawing/2014/main" id="{C90DDAD3-F4E2-9FF5-F35B-2CB0BC5042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0987" y="1690688"/>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20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pic>
        <p:nvPicPr>
          <p:cNvPr id="6" name="Imagen 5">
            <a:extLst>
              <a:ext uri="{FF2B5EF4-FFF2-40B4-BE49-F238E27FC236}">
                <a16:creationId xmlns:a16="http://schemas.microsoft.com/office/drawing/2014/main" id="{949C1A16-62EA-96EE-1CAB-AF97A9FA3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Marcador de contenido 3">
            <a:extLst>
              <a:ext uri="{FF2B5EF4-FFF2-40B4-BE49-F238E27FC236}">
                <a16:creationId xmlns:a16="http://schemas.microsoft.com/office/drawing/2014/main" id="{5FEECB71-2621-4CA6-1D43-77FEFBCD9BF5}"/>
              </a:ext>
            </a:extLst>
          </p:cNvPr>
          <p:cNvGraphicFramePr>
            <a:graphicFrameLocks noGrp="1"/>
          </p:cNvGraphicFramePr>
          <p:nvPr>
            <p:ph idx="1"/>
            <p:extLst>
              <p:ext uri="{D42A27DB-BD31-4B8C-83A1-F6EECF244321}">
                <p14:modId xmlns:p14="http://schemas.microsoft.com/office/powerpoint/2010/main" val="298523549"/>
              </p:ext>
            </p:extLst>
          </p:nvPr>
        </p:nvGraphicFramePr>
        <p:xfrm>
          <a:off x="-400050" y="360045"/>
          <a:ext cx="13144500" cy="645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B8889E8-E1BE-5305-C623-B8E7174D3A0B}"/>
              </a:ext>
            </a:extLst>
          </p:cNvPr>
          <p:cNvSpPr txBox="1"/>
          <p:nvPr/>
        </p:nvSpPr>
        <p:spPr>
          <a:xfrm>
            <a:off x="3880248" y="177017"/>
            <a:ext cx="6093618" cy="584775"/>
          </a:xfrm>
          <a:prstGeom prst="rect">
            <a:avLst/>
          </a:prstGeom>
          <a:noFill/>
        </p:spPr>
        <p:txBody>
          <a:bodyPr wrap="square">
            <a:spAutoFit/>
          </a:bodyPr>
          <a:lstStyle/>
          <a:p>
            <a:pPr lvl="0"/>
            <a:r>
              <a:rPr lang="es-CO" sz="3200" dirty="0"/>
              <a:t>Responsable</a:t>
            </a:r>
            <a:endParaRPr lang="es-MX" sz="3200" dirty="0"/>
          </a:p>
        </p:txBody>
      </p:sp>
    </p:spTree>
    <p:extLst>
      <p:ext uri="{BB962C8B-B14F-4D97-AF65-F5344CB8AC3E}">
        <p14:creationId xmlns:p14="http://schemas.microsoft.com/office/powerpoint/2010/main" val="2445004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graphicFrame>
        <p:nvGraphicFramePr>
          <p:cNvPr id="5" name="Marcador de contenido 3">
            <a:extLst>
              <a:ext uri="{FF2B5EF4-FFF2-40B4-BE49-F238E27FC236}">
                <a16:creationId xmlns:a16="http://schemas.microsoft.com/office/drawing/2014/main" id="{760D5286-386F-FD38-26DE-4F05D67C7C36}"/>
              </a:ext>
            </a:extLst>
          </p:cNvPr>
          <p:cNvGraphicFramePr>
            <a:graphicFrameLocks noGrp="1"/>
          </p:cNvGraphicFramePr>
          <p:nvPr>
            <p:ph idx="1"/>
            <p:extLst>
              <p:ext uri="{D42A27DB-BD31-4B8C-83A1-F6EECF244321}">
                <p14:modId xmlns:p14="http://schemas.microsoft.com/office/powerpoint/2010/main" val="1784932018"/>
              </p:ext>
            </p:extLst>
          </p:nvPr>
        </p:nvGraphicFramePr>
        <p:xfrm>
          <a:off x="2043113" y="22860"/>
          <a:ext cx="1178718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B84022B5-C6BD-0A9D-155E-77D562CD65D4}"/>
              </a:ext>
            </a:extLst>
          </p:cNvPr>
          <p:cNvSpPr txBox="1"/>
          <p:nvPr/>
        </p:nvSpPr>
        <p:spPr>
          <a:xfrm>
            <a:off x="247650" y="818674"/>
            <a:ext cx="3124200" cy="1600438"/>
          </a:xfrm>
          <a:prstGeom prst="rect">
            <a:avLst/>
          </a:prstGeom>
          <a:noFill/>
        </p:spPr>
        <p:txBody>
          <a:bodyPr wrap="square">
            <a:spAutoFit/>
          </a:bodyPr>
          <a:lstStyle/>
          <a:p>
            <a:r>
              <a:rPr lang="es-CO" sz="1400" b="1" i="0" dirty="0">
                <a:solidFill>
                  <a:srgbClr val="202124"/>
                </a:solidFill>
                <a:effectLst/>
                <a:latin typeface="arial" panose="020B0604020202020204" pitchFamily="34" charset="0"/>
              </a:rPr>
              <a:t>I</a:t>
            </a:r>
            <a:r>
              <a:rPr lang="es-CO" sz="1400" b="0" i="0" dirty="0">
                <a:solidFill>
                  <a:srgbClr val="202124"/>
                </a:solidFill>
                <a:effectLst/>
                <a:latin typeface="arial" panose="020B0604020202020204" pitchFamily="34" charset="0"/>
              </a:rPr>
              <a:t>dentifica las redes significativas a las </a:t>
            </a:r>
            <a:r>
              <a:rPr lang="es-CO" sz="1400" b="1" i="0" dirty="0">
                <a:solidFill>
                  <a:srgbClr val="202124"/>
                </a:solidFill>
                <a:effectLst/>
                <a:latin typeface="arial" panose="020B0604020202020204" pitchFamily="34" charset="0"/>
              </a:rPr>
              <a:t>que</a:t>
            </a:r>
            <a:r>
              <a:rPr lang="es-CO" sz="1400" b="0" i="0" dirty="0">
                <a:solidFill>
                  <a:srgbClr val="202124"/>
                </a:solidFill>
                <a:effectLst/>
                <a:latin typeface="arial" panose="020B0604020202020204" pitchFamily="34" charset="0"/>
              </a:rPr>
              <a:t> pertenece la familia evidencia el tipo </a:t>
            </a:r>
            <a:r>
              <a:rPr lang="es-CO" sz="1400" b="1" i="0" dirty="0">
                <a:solidFill>
                  <a:srgbClr val="202124"/>
                </a:solidFill>
                <a:effectLst/>
                <a:latin typeface="arial" panose="020B0604020202020204" pitchFamily="34" charset="0"/>
              </a:rPr>
              <a:t>de</a:t>
            </a:r>
            <a:r>
              <a:rPr lang="es-CO" sz="1400" b="0" i="0" dirty="0">
                <a:solidFill>
                  <a:srgbClr val="202124"/>
                </a:solidFill>
                <a:effectLst/>
                <a:latin typeface="arial" panose="020B0604020202020204" pitchFamily="34" charset="0"/>
              </a:rPr>
              <a:t> red: familiar, vida social, ocupación e institucionales y comunitarias; y si el vínculo con dicha red es generativo o no, según la percepción </a:t>
            </a:r>
            <a:r>
              <a:rPr lang="es-CO" sz="1400" b="1" i="0" dirty="0">
                <a:solidFill>
                  <a:srgbClr val="202124"/>
                </a:solidFill>
                <a:effectLst/>
                <a:latin typeface="arial" panose="020B0604020202020204" pitchFamily="34" charset="0"/>
              </a:rPr>
              <a:t>de</a:t>
            </a:r>
            <a:r>
              <a:rPr lang="es-CO" sz="1400" b="0" i="0" dirty="0">
                <a:solidFill>
                  <a:srgbClr val="202124"/>
                </a:solidFill>
                <a:effectLst/>
                <a:latin typeface="arial" panose="020B0604020202020204" pitchFamily="34" charset="0"/>
              </a:rPr>
              <a:t> la familia.</a:t>
            </a:r>
            <a:endParaRPr lang="es-CO" sz="1400" dirty="0"/>
          </a:p>
        </p:txBody>
      </p:sp>
      <p:sp>
        <p:nvSpPr>
          <p:cNvPr id="8" name="CuadroTexto 7">
            <a:extLst>
              <a:ext uri="{FF2B5EF4-FFF2-40B4-BE49-F238E27FC236}">
                <a16:creationId xmlns:a16="http://schemas.microsoft.com/office/drawing/2014/main" id="{85256FE9-E9ED-6B45-3BED-DD9B7F0B5F11}"/>
              </a:ext>
            </a:extLst>
          </p:cNvPr>
          <p:cNvSpPr txBox="1"/>
          <p:nvPr/>
        </p:nvSpPr>
        <p:spPr>
          <a:xfrm>
            <a:off x="247650" y="2776121"/>
            <a:ext cx="2324100" cy="2308324"/>
          </a:xfrm>
          <a:prstGeom prst="rect">
            <a:avLst/>
          </a:prstGeom>
          <a:noFill/>
        </p:spPr>
        <p:txBody>
          <a:bodyPr wrap="square">
            <a:spAutoFit/>
          </a:bodyPr>
          <a:lstStyle/>
          <a:p>
            <a:r>
              <a:rPr lang="es-CO" dirty="0">
                <a:solidFill>
                  <a:srgbClr val="202124"/>
                </a:solidFill>
                <a:latin typeface="arial" panose="020B0604020202020204" pitchFamily="34" charset="0"/>
              </a:rPr>
              <a:t>R</a:t>
            </a:r>
            <a:r>
              <a:rPr lang="es-CO" i="0" dirty="0">
                <a:solidFill>
                  <a:srgbClr val="202124"/>
                </a:solidFill>
                <a:effectLst/>
                <a:latin typeface="arial" panose="020B0604020202020204" pitchFamily="34" charset="0"/>
              </a:rPr>
              <a:t>epresentación gráfica de la familia, contiene de manera estructurada, cuántos integrantes la conforman y cómo se relacionan entre sí. </a:t>
            </a:r>
            <a:endParaRPr lang="es-CO" dirty="0"/>
          </a:p>
        </p:txBody>
      </p:sp>
    </p:spTree>
    <p:extLst>
      <p:ext uri="{BB962C8B-B14F-4D97-AF65-F5344CB8AC3E}">
        <p14:creationId xmlns:p14="http://schemas.microsoft.com/office/powerpoint/2010/main" val="3519022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72B7B6-EA1F-ADC0-ABE2-E7A4106FD6F4}"/>
              </a:ext>
            </a:extLst>
          </p:cNvPr>
          <p:cNvSpPr>
            <a:spLocks noGrp="1"/>
          </p:cNvSpPr>
          <p:nvPr>
            <p:ph type="title"/>
          </p:nvPr>
        </p:nvSpPr>
        <p:spPr>
          <a:xfrm>
            <a:off x="838200" y="365126"/>
            <a:ext cx="10515600" cy="763588"/>
          </a:xfrm>
        </p:spPr>
        <p:txBody>
          <a:bodyPr/>
          <a:lstStyle/>
          <a:p>
            <a:r>
              <a:rPr lang="es-CO" sz="4400" b="1" dirty="0">
                <a:solidFill>
                  <a:schemeClr val="accent1">
                    <a:lumMod val="75000"/>
                  </a:schemeClr>
                </a:solidFill>
                <a:effectLst/>
              </a:rPr>
              <a:t>Procedimiento</a:t>
            </a:r>
            <a:endParaRPr lang="es-CO" dirty="0"/>
          </a:p>
        </p:txBody>
      </p:sp>
      <p:graphicFrame>
        <p:nvGraphicFramePr>
          <p:cNvPr id="4" name="Marcador de contenido 3">
            <a:extLst>
              <a:ext uri="{FF2B5EF4-FFF2-40B4-BE49-F238E27FC236}">
                <a16:creationId xmlns:a16="http://schemas.microsoft.com/office/drawing/2014/main" id="{1F963FF6-28CA-805B-C2A3-C92FDDEF23FD}"/>
              </a:ext>
            </a:extLst>
          </p:cNvPr>
          <p:cNvGraphicFramePr>
            <a:graphicFrameLocks noGrp="1"/>
          </p:cNvGraphicFramePr>
          <p:nvPr>
            <p:ph idx="1"/>
          </p:nvPr>
        </p:nvGraphicFramePr>
        <p:xfrm>
          <a:off x="452436" y="1253330"/>
          <a:ext cx="11163301" cy="5033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0139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4752E5-04C2-CF1F-7198-0AD471E461C1}"/>
              </a:ext>
            </a:extLst>
          </p:cNvPr>
          <p:cNvSpPr>
            <a:spLocks noGrp="1"/>
          </p:cNvSpPr>
          <p:nvPr>
            <p:ph type="title"/>
          </p:nvPr>
        </p:nvSpPr>
        <p:spPr>
          <a:xfrm>
            <a:off x="838201" y="375757"/>
            <a:ext cx="10515600" cy="1325563"/>
          </a:xfrm>
        </p:spPr>
        <p:txBody>
          <a:bodyPr/>
          <a:lstStyle/>
          <a:p>
            <a:r>
              <a:rPr lang="es-CO" b="1" dirty="0">
                <a:solidFill>
                  <a:schemeClr val="accent1">
                    <a:lumMod val="75000"/>
                  </a:schemeClr>
                </a:solidFill>
              </a:rPr>
              <a:t> </a:t>
            </a:r>
          </a:p>
        </p:txBody>
      </p:sp>
      <p:graphicFrame>
        <p:nvGraphicFramePr>
          <p:cNvPr id="4" name="Marcador de contenido 3">
            <a:extLst>
              <a:ext uri="{FF2B5EF4-FFF2-40B4-BE49-F238E27FC236}">
                <a16:creationId xmlns:a16="http://schemas.microsoft.com/office/drawing/2014/main" id="{49ABBC94-B97D-6D03-74F2-3D9C8DEAF006}"/>
              </a:ext>
            </a:extLst>
          </p:cNvPr>
          <p:cNvGraphicFramePr>
            <a:graphicFrameLocks noGrp="1"/>
          </p:cNvGraphicFramePr>
          <p:nvPr>
            <p:ph idx="1"/>
          </p:nvPr>
        </p:nvGraphicFramePr>
        <p:xfrm>
          <a:off x="166687" y="131219"/>
          <a:ext cx="5362576" cy="6351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Entrar Icono Botón Verde Vidrioso Fotos, Retratos, Imágenes Y Fotografía De  Archivo Libres De Derecho. Image 36264961.">
            <a:extLst>
              <a:ext uri="{FF2B5EF4-FFF2-40B4-BE49-F238E27FC236}">
                <a16:creationId xmlns:a16="http://schemas.microsoft.com/office/drawing/2014/main" id="{9AF955A0-7392-8B7C-E5E8-C4A795FB78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5219" y="131219"/>
            <a:ext cx="6546154" cy="6726781"/>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296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86933D-CAC9-0E53-560D-93A56F38AD8C}"/>
              </a:ext>
            </a:extLst>
          </p:cNvPr>
          <p:cNvSpPr>
            <a:spLocks noGrp="1"/>
          </p:cNvSpPr>
          <p:nvPr>
            <p:ph type="title" idx="4294967295"/>
          </p:nvPr>
        </p:nvSpPr>
        <p:spPr>
          <a:xfrm>
            <a:off x="1676400" y="80963"/>
            <a:ext cx="10515600" cy="1325562"/>
          </a:xfrm>
        </p:spPr>
        <p:txBody>
          <a:bodyPr/>
          <a:lstStyle/>
          <a:p>
            <a:r>
              <a:rPr lang="es-CO" b="1" i="0" dirty="0">
                <a:solidFill>
                  <a:schemeClr val="accent1">
                    <a:lumMod val="75000"/>
                  </a:schemeClr>
                </a:solidFill>
                <a:effectLst/>
                <a:latin typeface="Roboto Slab"/>
              </a:rPr>
              <a:t>Objeto (Artículo 1°)</a:t>
            </a:r>
            <a:r>
              <a:rPr lang="es-CO" b="0" i="0" dirty="0">
                <a:solidFill>
                  <a:schemeClr val="accent1">
                    <a:lumMod val="75000"/>
                  </a:schemeClr>
                </a:solidFill>
                <a:effectLst/>
                <a:latin typeface="Roboto Slab"/>
              </a:rPr>
              <a:t> </a:t>
            </a:r>
            <a:endParaRPr lang="es-CO" dirty="0">
              <a:solidFill>
                <a:schemeClr val="accent1">
                  <a:lumMod val="75000"/>
                </a:schemeClr>
              </a:solidFill>
            </a:endParaRPr>
          </a:p>
        </p:txBody>
      </p:sp>
      <p:graphicFrame>
        <p:nvGraphicFramePr>
          <p:cNvPr id="4" name="Marcador de contenido 3">
            <a:extLst>
              <a:ext uri="{FF2B5EF4-FFF2-40B4-BE49-F238E27FC236}">
                <a16:creationId xmlns:a16="http://schemas.microsoft.com/office/drawing/2014/main" id="{086F765C-2799-1399-100C-FC200BF6B54C}"/>
              </a:ext>
            </a:extLst>
          </p:cNvPr>
          <p:cNvGraphicFramePr>
            <a:graphicFrameLocks noGrp="1"/>
          </p:cNvGraphicFramePr>
          <p:nvPr>
            <p:ph idx="4294967295"/>
          </p:nvPr>
        </p:nvGraphicFramePr>
        <p:xfrm>
          <a:off x="-2605088" y="836613"/>
          <a:ext cx="14797088" cy="6021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2329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7FAF73B6-A3F9-CD97-234E-EE432F7B279F}"/>
              </a:ext>
            </a:extLst>
          </p:cNvPr>
          <p:cNvSpPr>
            <a:spLocks noGrp="1"/>
          </p:cNvSpPr>
          <p:nvPr>
            <p:ph type="title"/>
          </p:nvPr>
        </p:nvSpPr>
        <p:spPr>
          <a:xfrm>
            <a:off x="838200" y="3512953"/>
            <a:ext cx="10515600" cy="1133475"/>
          </a:xfrm>
        </p:spPr>
        <p:txBody>
          <a:bodyPr>
            <a:normAutofit/>
          </a:bodyPr>
          <a:lstStyle/>
          <a:p>
            <a:r>
              <a:rPr lang="es-CO" sz="4800" dirty="0"/>
              <a:t>Etapa II B</a:t>
            </a:r>
          </a:p>
        </p:txBody>
      </p:sp>
      <p:graphicFrame>
        <p:nvGraphicFramePr>
          <p:cNvPr id="7" name="Diagrama 6">
            <a:extLst>
              <a:ext uri="{FF2B5EF4-FFF2-40B4-BE49-F238E27FC236}">
                <a16:creationId xmlns:a16="http://schemas.microsoft.com/office/drawing/2014/main" id="{281BE48A-07DE-F501-52A5-1921F1F1C932}"/>
              </a:ext>
            </a:extLst>
          </p:cNvPr>
          <p:cNvGraphicFramePr/>
          <p:nvPr/>
        </p:nvGraphicFramePr>
        <p:xfrm>
          <a:off x="838200" y="4646428"/>
          <a:ext cx="10515600" cy="2038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AA215092-42CC-0C14-C32A-FD0E447AD2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5136" y="148192"/>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343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C3ED7093-9919-65B4-ED98-6B73728F69D6}"/>
              </a:ext>
            </a:extLst>
          </p:cNvPr>
          <p:cNvGraphicFramePr>
            <a:graphicFrameLocks noGrp="1"/>
          </p:cNvGraphicFramePr>
          <p:nvPr>
            <p:ph idx="1"/>
          </p:nvPr>
        </p:nvGraphicFramePr>
        <p:xfrm>
          <a:off x="257175" y="228600"/>
          <a:ext cx="11730038" cy="6457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7984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DB4BA8-04F8-E5D2-3619-4E3CC39256C2}"/>
              </a:ext>
            </a:extLst>
          </p:cNvPr>
          <p:cNvSpPr>
            <a:spLocks noGrp="1"/>
          </p:cNvSpPr>
          <p:nvPr>
            <p:ph type="title"/>
          </p:nvPr>
        </p:nvSpPr>
        <p:spPr/>
        <p:txBody>
          <a:bodyPr/>
          <a:lstStyle/>
          <a:p>
            <a:r>
              <a:rPr lang="es-CO" dirty="0"/>
              <a:t>Etapa III</a:t>
            </a:r>
          </a:p>
        </p:txBody>
      </p:sp>
      <p:graphicFrame>
        <p:nvGraphicFramePr>
          <p:cNvPr id="4" name="Diagrama 3">
            <a:extLst>
              <a:ext uri="{FF2B5EF4-FFF2-40B4-BE49-F238E27FC236}">
                <a16:creationId xmlns:a16="http://schemas.microsoft.com/office/drawing/2014/main" id="{04A2A3A1-3070-B42F-7A4E-D9C933EC9168}"/>
              </a:ext>
            </a:extLst>
          </p:cNvPr>
          <p:cNvGraphicFramePr/>
          <p:nvPr/>
        </p:nvGraphicFramePr>
        <p:xfrm>
          <a:off x="831850" y="4589463"/>
          <a:ext cx="10515600" cy="1500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Etapas de trabajo de una célula: el trabajo real de una célula.">
            <a:extLst>
              <a:ext uri="{FF2B5EF4-FFF2-40B4-BE49-F238E27FC236}">
                <a16:creationId xmlns:a16="http://schemas.microsoft.com/office/drawing/2014/main" id="{27E5D35D-C696-99FE-3BF7-DEA17B98C5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5768" y="-195262"/>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501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A101C172-D691-A02F-C2AE-3F8F63946E65}"/>
              </a:ext>
            </a:extLst>
          </p:cNvPr>
          <p:cNvSpPr>
            <a:spLocks noGrp="1"/>
          </p:cNvSpPr>
          <p:nvPr>
            <p:ph type="title"/>
          </p:nvPr>
        </p:nvSpPr>
        <p:spPr>
          <a:xfrm>
            <a:off x="831850" y="1709738"/>
            <a:ext cx="10515600" cy="2852737"/>
          </a:xfrm>
        </p:spPr>
        <p:txBody>
          <a:bodyPr/>
          <a:lstStyle/>
          <a:p>
            <a:r>
              <a:rPr lang="es-CO" dirty="0"/>
              <a:t>Etapa III</a:t>
            </a:r>
          </a:p>
        </p:txBody>
      </p:sp>
      <p:graphicFrame>
        <p:nvGraphicFramePr>
          <p:cNvPr id="7" name="Diagrama 6">
            <a:extLst>
              <a:ext uri="{FF2B5EF4-FFF2-40B4-BE49-F238E27FC236}">
                <a16:creationId xmlns:a16="http://schemas.microsoft.com/office/drawing/2014/main" id="{572D6AC2-5C14-8B00-19F9-E23A1981E374}"/>
              </a:ext>
            </a:extLst>
          </p:cNvPr>
          <p:cNvGraphicFramePr/>
          <p:nvPr/>
        </p:nvGraphicFramePr>
        <p:xfrm>
          <a:off x="831850" y="4589463"/>
          <a:ext cx="10515600" cy="1500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01742722-EF74-06F9-60DF-002A2A741A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2332" y="391477"/>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821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5722286D-C144-A33B-71E2-A9940CACFA57}"/>
              </a:ext>
            </a:extLst>
          </p:cNvPr>
          <p:cNvSpPr>
            <a:spLocks noGrp="1"/>
          </p:cNvSpPr>
          <p:nvPr>
            <p:ph type="title"/>
          </p:nvPr>
        </p:nvSpPr>
        <p:spPr>
          <a:xfrm>
            <a:off x="844550" y="3094018"/>
            <a:ext cx="10515600" cy="2852737"/>
          </a:xfrm>
        </p:spPr>
        <p:txBody>
          <a:bodyPr>
            <a:normAutofit/>
          </a:bodyPr>
          <a:lstStyle/>
          <a:p>
            <a:r>
              <a:rPr lang="es-CO" sz="5400" b="1" dirty="0">
                <a:solidFill>
                  <a:schemeClr val="accent1">
                    <a:lumMod val="75000"/>
                  </a:schemeClr>
                </a:solidFill>
              </a:rPr>
              <a:t>ETAPA III A Rehabilitación Funcional </a:t>
            </a:r>
          </a:p>
        </p:txBody>
      </p:sp>
      <p:graphicFrame>
        <p:nvGraphicFramePr>
          <p:cNvPr id="7" name="Diagrama 6">
            <a:extLst>
              <a:ext uri="{FF2B5EF4-FFF2-40B4-BE49-F238E27FC236}">
                <a16:creationId xmlns:a16="http://schemas.microsoft.com/office/drawing/2014/main" id="{948E6A33-18F7-C15B-ED55-913561EBAE7D}"/>
              </a:ext>
            </a:extLst>
          </p:cNvPr>
          <p:cNvGraphicFramePr/>
          <p:nvPr/>
        </p:nvGraphicFramePr>
        <p:xfrm>
          <a:off x="831850" y="4940338"/>
          <a:ext cx="10515600" cy="1500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6EA5C477-9917-1ECA-07F2-2381D18654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7421" y="0"/>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30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3">
            <a:extLst>
              <a:ext uri="{FF2B5EF4-FFF2-40B4-BE49-F238E27FC236}">
                <a16:creationId xmlns:a16="http://schemas.microsoft.com/office/drawing/2014/main" id="{F27F5CD2-4439-EDF5-44FC-6652FA9D287C}"/>
              </a:ext>
            </a:extLst>
          </p:cNvPr>
          <p:cNvSpPr>
            <a:spLocks noGrp="1"/>
          </p:cNvSpPr>
          <p:nvPr>
            <p:ph type="title"/>
          </p:nvPr>
        </p:nvSpPr>
        <p:spPr>
          <a:xfrm>
            <a:off x="827116" y="2873198"/>
            <a:ext cx="10515600" cy="2852737"/>
          </a:xfrm>
        </p:spPr>
        <p:txBody>
          <a:bodyPr/>
          <a:lstStyle/>
          <a:p>
            <a:r>
              <a:rPr lang="es-CO" b="1" dirty="0">
                <a:solidFill>
                  <a:schemeClr val="accent1">
                    <a:lumMod val="75000"/>
                  </a:schemeClr>
                </a:solidFill>
              </a:rPr>
              <a:t>ETAPA III B Readaptación Laboral </a:t>
            </a:r>
          </a:p>
        </p:txBody>
      </p:sp>
      <p:graphicFrame>
        <p:nvGraphicFramePr>
          <p:cNvPr id="7" name="Diagrama 6">
            <a:extLst>
              <a:ext uri="{FF2B5EF4-FFF2-40B4-BE49-F238E27FC236}">
                <a16:creationId xmlns:a16="http://schemas.microsoft.com/office/drawing/2014/main" id="{7CCE7D87-88FE-5623-146E-014D164CCE66}"/>
              </a:ext>
            </a:extLst>
          </p:cNvPr>
          <p:cNvGraphicFramePr/>
          <p:nvPr/>
        </p:nvGraphicFramePr>
        <p:xfrm>
          <a:off x="831850" y="4589463"/>
          <a:ext cx="10515600" cy="1500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7DFC33C1-C006-859D-078E-EFCD539BD7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2858" y="-163867"/>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924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FCA8E7EF-9CBF-E0FC-2A43-78634355A59B}"/>
              </a:ext>
            </a:extLst>
          </p:cNvPr>
          <p:cNvSpPr>
            <a:spLocks noGrp="1"/>
          </p:cNvSpPr>
          <p:nvPr>
            <p:ph type="title"/>
          </p:nvPr>
        </p:nvSpPr>
        <p:spPr/>
        <p:txBody>
          <a:bodyPr/>
          <a:lstStyle/>
          <a:p>
            <a:r>
              <a:rPr lang="es-CO" b="1" dirty="0">
                <a:solidFill>
                  <a:schemeClr val="accent1">
                    <a:lumMod val="75000"/>
                  </a:schemeClr>
                </a:solidFill>
              </a:rPr>
              <a:t> </a:t>
            </a:r>
          </a:p>
        </p:txBody>
      </p:sp>
      <p:graphicFrame>
        <p:nvGraphicFramePr>
          <p:cNvPr id="7" name="Marcador de contenido 3">
            <a:extLst>
              <a:ext uri="{FF2B5EF4-FFF2-40B4-BE49-F238E27FC236}">
                <a16:creationId xmlns:a16="http://schemas.microsoft.com/office/drawing/2014/main" id="{34F4BC63-D652-6BDF-B684-7F369B09BC0C}"/>
              </a:ext>
            </a:extLst>
          </p:cNvPr>
          <p:cNvGraphicFramePr>
            <a:graphicFrameLocks noGrp="1"/>
          </p:cNvGraphicFramePr>
          <p:nvPr>
            <p:ph idx="1"/>
          </p:nvPr>
        </p:nvGraphicFramePr>
        <p:xfrm>
          <a:off x="493160" y="657546"/>
          <a:ext cx="6246687" cy="5519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CanalBiblos: blog de la Biblioteca de la Universidad Autónoma de Madrid:  Objetivos 2015 Servicios Centrales">
            <a:extLst>
              <a:ext uri="{FF2B5EF4-FFF2-40B4-BE49-F238E27FC236}">
                <a16:creationId xmlns:a16="http://schemas.microsoft.com/office/drawing/2014/main" id="{6FADC5D3-F5F2-5EC6-BD46-183830BF7C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4886" y="874587"/>
            <a:ext cx="5302375" cy="5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26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274CB232-282F-0E61-8B96-7F25B4836642}"/>
              </a:ext>
            </a:extLst>
          </p:cNvPr>
          <p:cNvSpPr>
            <a:spLocks noGrp="1"/>
          </p:cNvSpPr>
          <p:nvPr>
            <p:ph type="title"/>
          </p:nvPr>
        </p:nvSpPr>
        <p:spPr>
          <a:xfrm>
            <a:off x="838200" y="1736726"/>
            <a:ext cx="10515600" cy="2852737"/>
          </a:xfrm>
        </p:spPr>
        <p:txBody>
          <a:bodyPr>
            <a:normAutofit/>
          </a:bodyPr>
          <a:lstStyle/>
          <a:p>
            <a:r>
              <a:rPr lang="es-CO" sz="3200" b="1" dirty="0">
                <a:solidFill>
                  <a:schemeClr val="accent1">
                    <a:lumMod val="75000"/>
                  </a:schemeClr>
                </a:solidFill>
                <a:effectLst/>
                <a:latin typeface="Arial" panose="020B0604020202020204" pitchFamily="34" charset="0"/>
                <a:ea typeface="Times New Roman" panose="02020603050405020304" pitchFamily="18" charset="0"/>
              </a:rPr>
              <a:t>Etapa III C Readaptación Sociolaboral</a:t>
            </a:r>
            <a:r>
              <a:rPr lang="es-CO" sz="8800" dirty="0">
                <a:solidFill>
                  <a:schemeClr val="accent1">
                    <a:lumMod val="75000"/>
                  </a:schemeClr>
                </a:solidFill>
                <a:effectLst/>
              </a:rPr>
              <a:t> </a:t>
            </a:r>
            <a:endParaRPr lang="es-CO" sz="8800" dirty="0">
              <a:solidFill>
                <a:schemeClr val="accent1">
                  <a:lumMod val="75000"/>
                </a:schemeClr>
              </a:solidFill>
            </a:endParaRPr>
          </a:p>
        </p:txBody>
      </p:sp>
      <p:graphicFrame>
        <p:nvGraphicFramePr>
          <p:cNvPr id="7" name="Diagrama 6">
            <a:extLst>
              <a:ext uri="{FF2B5EF4-FFF2-40B4-BE49-F238E27FC236}">
                <a16:creationId xmlns:a16="http://schemas.microsoft.com/office/drawing/2014/main" id="{4800DAC5-6A8E-F967-A222-930D1BB5EA60}"/>
              </a:ext>
            </a:extLst>
          </p:cNvPr>
          <p:cNvGraphicFramePr/>
          <p:nvPr/>
        </p:nvGraphicFramePr>
        <p:xfrm>
          <a:off x="831850" y="4589463"/>
          <a:ext cx="10515600" cy="1500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DFEE9DA9-1EC5-A5BA-E542-588E0E1267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275" y="-756761"/>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42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51CA4C-A4C6-750A-420A-53AD0C4B3D17}"/>
              </a:ext>
            </a:extLst>
          </p:cNvPr>
          <p:cNvSpPr>
            <a:spLocks noGrp="1"/>
          </p:cNvSpPr>
          <p:nvPr>
            <p:ph type="title"/>
          </p:nvPr>
        </p:nvSpPr>
        <p:spPr>
          <a:xfrm>
            <a:off x="838200" y="139287"/>
            <a:ext cx="10515600" cy="662919"/>
          </a:xfrm>
        </p:spPr>
        <p:txBody>
          <a:bodyPr>
            <a:normAutofit fontScale="90000"/>
          </a:bodyPr>
          <a:lstStyle/>
          <a:p>
            <a:r>
              <a:rPr lang="es-CO" b="1" dirty="0">
                <a:solidFill>
                  <a:schemeClr val="accent1">
                    <a:lumMod val="75000"/>
                  </a:schemeClr>
                </a:solidFill>
              </a:rPr>
              <a:t>Responsables </a:t>
            </a:r>
          </a:p>
        </p:txBody>
      </p:sp>
      <p:graphicFrame>
        <p:nvGraphicFramePr>
          <p:cNvPr id="8" name="Marcador de contenido 7">
            <a:extLst>
              <a:ext uri="{FF2B5EF4-FFF2-40B4-BE49-F238E27FC236}">
                <a16:creationId xmlns:a16="http://schemas.microsoft.com/office/drawing/2014/main" id="{B1FE7B8A-2511-A58E-3D84-442619F82DC2}"/>
              </a:ext>
            </a:extLst>
          </p:cNvPr>
          <p:cNvGraphicFramePr>
            <a:graphicFrameLocks noGrp="1"/>
          </p:cNvGraphicFramePr>
          <p:nvPr>
            <p:ph idx="1"/>
          </p:nvPr>
        </p:nvGraphicFramePr>
        <p:xfrm>
          <a:off x="838200" y="79166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86942D9B-92F7-5355-CF7C-7B5C75D81479}"/>
              </a:ext>
            </a:extLst>
          </p:cNvPr>
          <p:cNvSpPr txBox="1"/>
          <p:nvPr/>
        </p:nvSpPr>
        <p:spPr>
          <a:xfrm>
            <a:off x="847946" y="5594129"/>
            <a:ext cx="6097772" cy="461665"/>
          </a:xfrm>
          <a:prstGeom prst="rect">
            <a:avLst/>
          </a:prstGeom>
          <a:noFill/>
        </p:spPr>
        <p:txBody>
          <a:bodyPr wrap="square">
            <a:spAutoFit/>
          </a:bodyPr>
          <a:lstStyle/>
          <a:p>
            <a:r>
              <a:rPr lang="es-CO" sz="2400" b="1" dirty="0">
                <a:solidFill>
                  <a:schemeClr val="accent1">
                    <a:lumMod val="75000"/>
                  </a:schemeClr>
                </a:solidFill>
                <a:effectLst/>
                <a:latin typeface="Times New Roman" panose="02020603050405020304" pitchFamily="18" charset="0"/>
                <a:ea typeface="Times New Roman" panose="02020603050405020304" pitchFamily="18" charset="0"/>
              </a:rPr>
              <a:t>Elementos de entrada</a:t>
            </a:r>
            <a:r>
              <a:rPr lang="es-CO" sz="2400" b="1" dirty="0">
                <a:solidFill>
                  <a:schemeClr val="accent1">
                    <a:lumMod val="75000"/>
                  </a:schemeClr>
                </a:solidFill>
                <a:effectLst/>
              </a:rPr>
              <a:t> </a:t>
            </a:r>
            <a:endParaRPr lang="es-CO" sz="2400" b="1" dirty="0">
              <a:solidFill>
                <a:schemeClr val="accent1">
                  <a:lumMod val="75000"/>
                </a:schemeClr>
              </a:solidFill>
            </a:endParaRPr>
          </a:p>
        </p:txBody>
      </p:sp>
      <p:graphicFrame>
        <p:nvGraphicFramePr>
          <p:cNvPr id="9" name="Diagrama 8">
            <a:extLst>
              <a:ext uri="{FF2B5EF4-FFF2-40B4-BE49-F238E27FC236}">
                <a16:creationId xmlns:a16="http://schemas.microsoft.com/office/drawing/2014/main" id="{5FB14B3F-92FB-9094-390B-594081F5081B}"/>
              </a:ext>
            </a:extLst>
          </p:cNvPr>
          <p:cNvGraphicFramePr/>
          <p:nvPr/>
        </p:nvGraphicFramePr>
        <p:xfrm>
          <a:off x="838200" y="6055794"/>
          <a:ext cx="10515600" cy="369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57944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pic>
        <p:nvPicPr>
          <p:cNvPr id="5" name="Picture 2" descr="Señal de salida habitual Clase B">
            <a:extLst>
              <a:ext uri="{FF2B5EF4-FFF2-40B4-BE49-F238E27FC236}">
                <a16:creationId xmlns:a16="http://schemas.microsoft.com/office/drawing/2014/main" id="{FB6B1F8E-5FEB-6A68-6145-96307974FEF3}"/>
              </a:ext>
            </a:extLst>
          </p:cNvPr>
          <p:cNvPicPr>
            <a:picLocks noChangeAspect="1" noChangeArrowheads="1"/>
          </p:cNvPicPr>
          <p:nvPr/>
        </p:nvPicPr>
        <p:blipFill>
          <a:blip r:embed="rId2">
            <a:alphaModFix amt="38000"/>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Marcador de contenido 3">
            <a:extLst>
              <a:ext uri="{FF2B5EF4-FFF2-40B4-BE49-F238E27FC236}">
                <a16:creationId xmlns:a16="http://schemas.microsoft.com/office/drawing/2014/main" id="{10A13AE2-71E7-6C59-5A06-33CFDC902231}"/>
              </a:ext>
            </a:extLst>
          </p:cNvPr>
          <p:cNvGraphicFramePr>
            <a:graphicFrameLocks noGrp="1"/>
          </p:cNvGraphicFramePr>
          <p:nvPr>
            <p:ph idx="1"/>
            <p:extLst>
              <p:ext uri="{D42A27DB-BD31-4B8C-83A1-F6EECF244321}">
                <p14:modId xmlns:p14="http://schemas.microsoft.com/office/powerpoint/2010/main" val="3236628327"/>
              </p:ext>
            </p:extLst>
          </p:nvPr>
        </p:nvGraphicFramePr>
        <p:xfrm>
          <a:off x="838200" y="1166401"/>
          <a:ext cx="10515600" cy="4943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623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4BAEDF5-0056-EC59-9A70-8EBDF8550100}"/>
              </a:ext>
            </a:extLst>
          </p:cNvPr>
          <p:cNvGraphicFramePr/>
          <p:nvPr/>
        </p:nvGraphicFramePr>
        <p:xfrm>
          <a:off x="814039" y="356840"/>
          <a:ext cx="10069551" cy="6501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REHABILITACION Y REINCORPORACION LABORAL👩‍🦼👩‍🦯-Resolución 3050 de 2022  - YouTube">
            <a:extLst>
              <a:ext uri="{FF2B5EF4-FFF2-40B4-BE49-F238E27FC236}">
                <a16:creationId xmlns:a16="http://schemas.microsoft.com/office/drawing/2014/main" id="{399215FC-AA1D-8E73-C5CF-4DD9B727F0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362200"/>
            <a:ext cx="381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AEF87A4-B0AF-330C-D92E-35A996EC26C0}"/>
              </a:ext>
            </a:extLst>
          </p:cNvPr>
          <p:cNvSpPr txBox="1"/>
          <p:nvPr/>
        </p:nvSpPr>
        <p:spPr>
          <a:xfrm>
            <a:off x="7582830" y="6488668"/>
            <a:ext cx="2750305" cy="369332"/>
          </a:xfrm>
          <a:prstGeom prst="rect">
            <a:avLst/>
          </a:prstGeom>
          <a:noFill/>
        </p:spPr>
        <p:txBody>
          <a:bodyPr wrap="none" rtlCol="0">
            <a:spAutoFit/>
          </a:bodyPr>
          <a:lstStyle/>
          <a:p>
            <a:r>
              <a:rPr lang="es-CO" dirty="0"/>
              <a:t>RESOLUCIÓN 3050 DE 2022</a:t>
            </a:r>
          </a:p>
        </p:txBody>
      </p:sp>
      <p:sp>
        <p:nvSpPr>
          <p:cNvPr id="5" name="Título 1">
            <a:extLst>
              <a:ext uri="{FF2B5EF4-FFF2-40B4-BE49-F238E27FC236}">
                <a16:creationId xmlns:a16="http://schemas.microsoft.com/office/drawing/2014/main" id="{B493646E-8B33-EBBB-5242-8F893522142D}"/>
              </a:ext>
            </a:extLst>
          </p:cNvPr>
          <p:cNvSpPr txBox="1">
            <a:spLocks/>
          </p:cNvSpPr>
          <p:nvPr/>
        </p:nvSpPr>
        <p:spPr>
          <a:xfrm>
            <a:off x="1308410" y="-2572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b="1" dirty="0">
                <a:solidFill>
                  <a:schemeClr val="accent1">
                    <a:lumMod val="75000"/>
                  </a:schemeClr>
                </a:solidFill>
                <a:latin typeface="Roboto Slab"/>
              </a:rPr>
              <a:t>Artículo 2°. Ámbito de aplicación.</a:t>
            </a:r>
            <a:r>
              <a:rPr lang="es-CO" dirty="0">
                <a:solidFill>
                  <a:schemeClr val="accent1">
                    <a:lumMod val="75000"/>
                  </a:schemeClr>
                </a:solidFill>
                <a:latin typeface="Roboto Slab"/>
              </a:rPr>
              <a:t> </a:t>
            </a:r>
            <a:endParaRPr lang="es-CO" dirty="0">
              <a:solidFill>
                <a:schemeClr val="accent1">
                  <a:lumMod val="75000"/>
                </a:schemeClr>
              </a:solidFill>
            </a:endParaRPr>
          </a:p>
        </p:txBody>
      </p:sp>
    </p:spTree>
    <p:extLst>
      <p:ext uri="{BB962C8B-B14F-4D97-AF65-F5344CB8AC3E}">
        <p14:creationId xmlns:p14="http://schemas.microsoft.com/office/powerpoint/2010/main" val="507372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BB347E8A-6CB1-E5DE-7A6E-0ABF76F50528}"/>
              </a:ext>
            </a:extLst>
          </p:cNvPr>
          <p:cNvSpPr>
            <a:spLocks noGrp="1"/>
          </p:cNvSpPr>
          <p:nvPr>
            <p:ph type="title"/>
          </p:nvPr>
        </p:nvSpPr>
        <p:spPr>
          <a:xfrm>
            <a:off x="844550" y="2591158"/>
            <a:ext cx="10515600" cy="2852737"/>
          </a:xfrm>
        </p:spPr>
        <p:txBody>
          <a:bodyPr>
            <a:normAutofit/>
          </a:bodyPr>
          <a:lstStyle/>
          <a:p>
            <a:r>
              <a:rPr lang="es-CO" sz="3200" b="1" dirty="0">
                <a:solidFill>
                  <a:schemeClr val="accent1">
                    <a:lumMod val="75000"/>
                  </a:schemeClr>
                </a:solidFill>
                <a:effectLst/>
                <a:latin typeface="Arial" panose="020B0604020202020204" pitchFamily="34" charset="0"/>
                <a:ea typeface="Times New Roman" panose="02020603050405020304" pitchFamily="18" charset="0"/>
              </a:rPr>
              <a:t>Etapa III D Reincorporación Laboral</a:t>
            </a:r>
            <a:endParaRPr lang="es-CO" sz="8800" dirty="0">
              <a:solidFill>
                <a:schemeClr val="accent1">
                  <a:lumMod val="75000"/>
                </a:schemeClr>
              </a:solidFill>
            </a:endParaRPr>
          </a:p>
        </p:txBody>
      </p:sp>
      <p:graphicFrame>
        <p:nvGraphicFramePr>
          <p:cNvPr id="7" name="Diagrama 6">
            <a:extLst>
              <a:ext uri="{FF2B5EF4-FFF2-40B4-BE49-F238E27FC236}">
                <a16:creationId xmlns:a16="http://schemas.microsoft.com/office/drawing/2014/main" id="{CD5F281A-4220-21A3-ADFD-A1BF49A76914}"/>
              </a:ext>
            </a:extLst>
          </p:cNvPr>
          <p:cNvGraphicFramePr/>
          <p:nvPr/>
        </p:nvGraphicFramePr>
        <p:xfrm>
          <a:off x="831850" y="4589463"/>
          <a:ext cx="10515600" cy="1500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28C32F8B-951F-3703-FE5B-64B7645013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5800" y="-101618"/>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998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pic>
        <p:nvPicPr>
          <p:cNvPr id="5" name="Picture 2" descr="Señal de salida habitual Clase B">
            <a:extLst>
              <a:ext uri="{FF2B5EF4-FFF2-40B4-BE49-F238E27FC236}">
                <a16:creationId xmlns:a16="http://schemas.microsoft.com/office/drawing/2014/main" id="{76E14656-2F6C-2C5B-110F-4E208252F5EB}"/>
              </a:ext>
            </a:extLst>
          </p:cNvPr>
          <p:cNvPicPr>
            <a:picLocks noChangeAspect="1" noChangeArrowheads="1"/>
          </p:cNvPicPr>
          <p:nvPr/>
        </p:nvPicPr>
        <p:blipFill>
          <a:blip r:embed="rId2">
            <a:alphaModFix amt="38000"/>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C864519B-7268-2A08-4954-DFD7472C7B22}"/>
              </a:ext>
            </a:extLst>
          </p:cNvPr>
          <p:cNvSpPr>
            <a:spLocks noGrp="1"/>
          </p:cNvSpPr>
          <p:nvPr>
            <p:ph type="title"/>
          </p:nvPr>
        </p:nvSpPr>
        <p:spPr>
          <a:xfrm>
            <a:off x="4042458" y="127599"/>
            <a:ext cx="10515600" cy="601627"/>
          </a:xfrm>
        </p:spPr>
        <p:txBody>
          <a:bodyPr>
            <a:normAutofit/>
          </a:bodyPr>
          <a:lstStyle/>
          <a:p>
            <a:r>
              <a:rPr lang="es-CO" sz="2800" b="1" dirty="0">
                <a:solidFill>
                  <a:schemeClr val="accent1">
                    <a:lumMod val="75000"/>
                  </a:schemeClr>
                </a:solidFill>
                <a:effectLst/>
                <a:latin typeface="Times New Roman" panose="02020603050405020304" pitchFamily="18" charset="0"/>
                <a:ea typeface="Times New Roman" panose="02020603050405020304" pitchFamily="18" charset="0"/>
              </a:rPr>
              <a:t>Salidas</a:t>
            </a:r>
            <a:endParaRPr lang="es-CO" sz="6000" b="1" dirty="0">
              <a:solidFill>
                <a:schemeClr val="accent1">
                  <a:lumMod val="75000"/>
                </a:schemeClr>
              </a:solidFill>
            </a:endParaRPr>
          </a:p>
        </p:txBody>
      </p:sp>
      <p:graphicFrame>
        <p:nvGraphicFramePr>
          <p:cNvPr id="8" name="Marcador de contenido 3">
            <a:extLst>
              <a:ext uri="{FF2B5EF4-FFF2-40B4-BE49-F238E27FC236}">
                <a16:creationId xmlns:a16="http://schemas.microsoft.com/office/drawing/2014/main" id="{4E4BD58E-2675-E19A-97A2-424DD904BAC4}"/>
              </a:ext>
            </a:extLst>
          </p:cNvPr>
          <p:cNvGraphicFramePr>
            <a:graphicFrameLocks noGrp="1"/>
          </p:cNvGraphicFramePr>
          <p:nvPr>
            <p:ph idx="1"/>
          </p:nvPr>
        </p:nvGraphicFramePr>
        <p:xfrm>
          <a:off x="300942" y="899577"/>
          <a:ext cx="11586258" cy="5559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3501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8797D37B-1063-F94B-65CB-F9FD19B20192}"/>
              </a:ext>
            </a:extLst>
          </p:cNvPr>
          <p:cNvSpPr>
            <a:spLocks noGrp="1"/>
          </p:cNvSpPr>
          <p:nvPr>
            <p:ph type="title"/>
          </p:nvPr>
        </p:nvSpPr>
        <p:spPr>
          <a:xfrm>
            <a:off x="664559" y="2946639"/>
            <a:ext cx="10515600" cy="2852737"/>
          </a:xfrm>
        </p:spPr>
        <p:txBody>
          <a:bodyPr>
            <a:normAutofit/>
          </a:bodyPr>
          <a:lstStyle/>
          <a:p>
            <a:r>
              <a:rPr lang="es-CO" sz="2800" b="1" dirty="0">
                <a:solidFill>
                  <a:schemeClr val="accent1">
                    <a:lumMod val="75000"/>
                  </a:schemeClr>
                </a:solidFill>
                <a:effectLst/>
                <a:latin typeface="Arial" panose="020B0604020202020204" pitchFamily="34" charset="0"/>
                <a:ea typeface="Times New Roman" panose="02020603050405020304" pitchFamily="18" charset="0"/>
              </a:rPr>
              <a:t>ETAPA III E Reconversión de Mano de Obra</a:t>
            </a:r>
            <a:endParaRPr lang="es-CO" sz="8000" dirty="0">
              <a:solidFill>
                <a:schemeClr val="accent1">
                  <a:lumMod val="75000"/>
                </a:schemeClr>
              </a:solidFill>
            </a:endParaRPr>
          </a:p>
        </p:txBody>
      </p:sp>
      <p:graphicFrame>
        <p:nvGraphicFramePr>
          <p:cNvPr id="7" name="Diagrama 6">
            <a:extLst>
              <a:ext uri="{FF2B5EF4-FFF2-40B4-BE49-F238E27FC236}">
                <a16:creationId xmlns:a16="http://schemas.microsoft.com/office/drawing/2014/main" id="{A7418F02-6CB8-E642-C1CD-6BAB10F3387F}"/>
              </a:ext>
            </a:extLst>
          </p:cNvPr>
          <p:cNvGraphicFramePr/>
          <p:nvPr/>
        </p:nvGraphicFramePr>
        <p:xfrm>
          <a:off x="831850" y="4589463"/>
          <a:ext cx="10515600" cy="1500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0F4D36E9-E355-A81E-E4EF-C321DD2409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5950" y="178832"/>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525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Marcador de contenido 15">
            <a:extLst>
              <a:ext uri="{FF2B5EF4-FFF2-40B4-BE49-F238E27FC236}">
                <a16:creationId xmlns:a16="http://schemas.microsoft.com/office/drawing/2014/main" id="{194EF456-D0A8-8DAC-9BA4-A9AE8D7FFD49}"/>
              </a:ext>
            </a:extLst>
          </p:cNvPr>
          <p:cNvGraphicFramePr>
            <a:graphicFrameLocks noGrp="1"/>
          </p:cNvGraphicFramePr>
          <p:nvPr>
            <p:ph idx="1"/>
          </p:nvPr>
        </p:nvGraphicFramePr>
        <p:xfrm>
          <a:off x="574157" y="226198"/>
          <a:ext cx="10866476" cy="6405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CuadroTexto 12">
            <a:extLst>
              <a:ext uri="{FF2B5EF4-FFF2-40B4-BE49-F238E27FC236}">
                <a16:creationId xmlns:a16="http://schemas.microsoft.com/office/drawing/2014/main" id="{905B028E-DC04-1881-36C7-8967DAB61EA4}"/>
              </a:ext>
            </a:extLst>
          </p:cNvPr>
          <p:cNvSpPr txBox="1"/>
          <p:nvPr/>
        </p:nvSpPr>
        <p:spPr>
          <a:xfrm>
            <a:off x="838199" y="4719106"/>
            <a:ext cx="6097772" cy="523220"/>
          </a:xfrm>
          <a:prstGeom prst="rect">
            <a:avLst/>
          </a:prstGeom>
          <a:noFill/>
        </p:spPr>
        <p:txBody>
          <a:bodyPr wrap="square">
            <a:spAutoFit/>
          </a:bodyPr>
          <a:lstStyle/>
          <a:p>
            <a:r>
              <a:rPr lang="es-CO" sz="2800" b="1" dirty="0">
                <a:solidFill>
                  <a:schemeClr val="accent1">
                    <a:lumMod val="75000"/>
                  </a:schemeClr>
                </a:solidFill>
                <a:effectLst/>
              </a:rPr>
              <a:t> </a:t>
            </a:r>
            <a:endParaRPr lang="es-CO" sz="2800" b="1" dirty="0">
              <a:solidFill>
                <a:schemeClr val="accent1">
                  <a:lumMod val="75000"/>
                </a:schemeClr>
              </a:solidFill>
            </a:endParaRPr>
          </a:p>
        </p:txBody>
      </p:sp>
      <p:pic>
        <p:nvPicPr>
          <p:cNvPr id="2" name="Picture 2" descr="Señal de salida habitual Clase B">
            <a:extLst>
              <a:ext uri="{FF2B5EF4-FFF2-40B4-BE49-F238E27FC236}">
                <a16:creationId xmlns:a16="http://schemas.microsoft.com/office/drawing/2014/main" id="{82FF007F-D13F-F799-4A6D-AF4F79E25A9E}"/>
              </a:ext>
            </a:extLst>
          </p:cNvPr>
          <p:cNvPicPr>
            <a:picLocks noChangeAspect="1" noChangeArrowheads="1"/>
          </p:cNvPicPr>
          <p:nvPr/>
        </p:nvPicPr>
        <p:blipFill>
          <a:blip r:embed="rId7">
            <a:alphaModFix amt="38000"/>
            <a:extLst>
              <a:ext uri="{28A0092B-C50C-407E-A947-70E740481C1C}">
                <a14:useLocalDpi xmlns:a14="http://schemas.microsoft.com/office/drawing/2010/main" val="0"/>
              </a:ext>
            </a:extLst>
          </a:blip>
          <a:srcRect/>
          <a:stretch>
            <a:fillRect/>
          </a:stretch>
        </p:blipFill>
        <p:spPr bwMode="auto">
          <a:xfrm>
            <a:off x="7396222" y="4729222"/>
            <a:ext cx="2128777" cy="212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274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887970-4D91-C57E-69AC-9D79D6C9F6C9}"/>
              </a:ext>
            </a:extLst>
          </p:cNvPr>
          <p:cNvSpPr>
            <a:spLocks noGrp="1"/>
          </p:cNvSpPr>
          <p:nvPr>
            <p:ph type="title"/>
          </p:nvPr>
        </p:nvSpPr>
        <p:spPr>
          <a:xfrm>
            <a:off x="831850" y="492104"/>
            <a:ext cx="10515600" cy="2852737"/>
          </a:xfrm>
        </p:spPr>
        <p:txBody>
          <a:bodyPr>
            <a:normAutofit/>
          </a:bodyPr>
          <a:lstStyle/>
          <a:p>
            <a:r>
              <a:rPr lang="es-CO" sz="32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ETAPA IV Seguimiento del Sistema</a:t>
            </a:r>
            <a:endParaRPr lang="es-CO" sz="8800" dirty="0">
              <a:solidFill>
                <a:schemeClr val="accent1">
                  <a:lumMod val="75000"/>
                </a:schemeClr>
              </a:solidFill>
            </a:endParaRPr>
          </a:p>
        </p:txBody>
      </p:sp>
      <p:graphicFrame>
        <p:nvGraphicFramePr>
          <p:cNvPr id="4" name="Diagrama 3">
            <a:extLst>
              <a:ext uri="{FF2B5EF4-FFF2-40B4-BE49-F238E27FC236}">
                <a16:creationId xmlns:a16="http://schemas.microsoft.com/office/drawing/2014/main" id="{5A623BAE-A304-2363-B893-FAA61CE89258}"/>
              </a:ext>
            </a:extLst>
          </p:cNvPr>
          <p:cNvGraphicFramePr/>
          <p:nvPr/>
        </p:nvGraphicFramePr>
        <p:xfrm>
          <a:off x="831850" y="3513160"/>
          <a:ext cx="10515600" cy="3223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Etapas de trabajo de una célula: el trabajo real de una célula.">
            <a:extLst>
              <a:ext uri="{FF2B5EF4-FFF2-40B4-BE49-F238E27FC236}">
                <a16:creationId xmlns:a16="http://schemas.microsoft.com/office/drawing/2014/main" id="{FC9B8FB9-621D-98FA-CB5C-5F9D7356AB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6024" y="-916731"/>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761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A0227-FA2E-36DD-C741-E17213FD3516}"/>
              </a:ext>
            </a:extLst>
          </p:cNvPr>
          <p:cNvSpPr>
            <a:spLocks noGrp="1"/>
          </p:cNvSpPr>
          <p:nvPr>
            <p:ph type="title"/>
          </p:nvPr>
        </p:nvSpPr>
        <p:spPr>
          <a:xfrm>
            <a:off x="838200" y="227289"/>
            <a:ext cx="10515600" cy="424732"/>
          </a:xfrm>
          <a:noFill/>
        </p:spPr>
        <p:txBody>
          <a:bodyPr wrap="square">
            <a:spAutoFit/>
          </a:bodyPr>
          <a:lstStyle/>
          <a:p>
            <a:r>
              <a:rPr lang="es-CO" sz="2400" dirty="0">
                <a:solidFill>
                  <a:schemeClr val="accent1">
                    <a:lumMod val="75000"/>
                  </a:schemeClr>
                </a:solidFill>
                <a:latin typeface="Times New Roman" panose="02020603050405020304" pitchFamily="18" charset="0"/>
                <a:cs typeface="+mn-cs"/>
              </a:rPr>
              <a:t> </a:t>
            </a:r>
          </a:p>
        </p:txBody>
      </p:sp>
      <p:graphicFrame>
        <p:nvGraphicFramePr>
          <p:cNvPr id="8" name="Marcador de contenido 7">
            <a:extLst>
              <a:ext uri="{FF2B5EF4-FFF2-40B4-BE49-F238E27FC236}">
                <a16:creationId xmlns:a16="http://schemas.microsoft.com/office/drawing/2014/main" id="{676C6CEE-0895-8429-5AFD-81C8E3540F9E}"/>
              </a:ext>
            </a:extLst>
          </p:cNvPr>
          <p:cNvGraphicFramePr>
            <a:graphicFrameLocks noGrp="1"/>
          </p:cNvGraphicFramePr>
          <p:nvPr>
            <p:ph idx="1"/>
          </p:nvPr>
        </p:nvGraphicFramePr>
        <p:xfrm>
          <a:off x="358815" y="227289"/>
          <a:ext cx="11539960" cy="6312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3417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C1E3A-4BDD-79B8-1DE9-8ED64639CE00}"/>
              </a:ext>
            </a:extLst>
          </p:cNvPr>
          <p:cNvSpPr>
            <a:spLocks noGrp="1"/>
          </p:cNvSpPr>
          <p:nvPr>
            <p:ph type="title"/>
          </p:nvPr>
        </p:nvSpPr>
        <p:spPr>
          <a:xfrm>
            <a:off x="838200" y="237281"/>
            <a:ext cx="10515600" cy="719396"/>
          </a:xfrm>
        </p:spPr>
        <p:txBody>
          <a:bodyPr>
            <a:normAutofit fontScale="90000"/>
          </a:bodyPr>
          <a:lstStyle/>
          <a:p>
            <a:r>
              <a:rPr lang="es-CO" b="1" dirty="0">
                <a:solidFill>
                  <a:schemeClr val="accent1">
                    <a:lumMod val="75000"/>
                  </a:schemeClr>
                </a:solidFill>
              </a:rPr>
              <a:t>Procedimientos </a:t>
            </a:r>
          </a:p>
        </p:txBody>
      </p:sp>
      <p:graphicFrame>
        <p:nvGraphicFramePr>
          <p:cNvPr id="4" name="Marcador de contenido 3">
            <a:extLst>
              <a:ext uri="{FF2B5EF4-FFF2-40B4-BE49-F238E27FC236}">
                <a16:creationId xmlns:a16="http://schemas.microsoft.com/office/drawing/2014/main" id="{773B2847-8FE5-C1AB-6265-C86E98AA0DBE}"/>
              </a:ext>
            </a:extLst>
          </p:cNvPr>
          <p:cNvGraphicFramePr>
            <a:graphicFrameLocks noGrp="1"/>
          </p:cNvGraphicFramePr>
          <p:nvPr>
            <p:ph idx="1"/>
          </p:nvPr>
        </p:nvGraphicFramePr>
        <p:xfrm>
          <a:off x="219919" y="902825"/>
          <a:ext cx="11806177" cy="5717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9622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8AF23F8B-4197-EB4B-E604-A2E09F8B2C74}"/>
              </a:ext>
            </a:extLst>
          </p:cNvPr>
          <p:cNvSpPr>
            <a:spLocks noGrp="1"/>
          </p:cNvSpPr>
          <p:nvPr>
            <p:ph type="title"/>
          </p:nvPr>
        </p:nvSpPr>
        <p:spPr>
          <a:xfrm>
            <a:off x="831850" y="1735726"/>
            <a:ext cx="10515600" cy="2852737"/>
          </a:xfrm>
        </p:spPr>
        <p:txBody>
          <a:bodyPr>
            <a:normAutofit/>
          </a:bodyPr>
          <a:lstStyle/>
          <a:p>
            <a:r>
              <a:rPr lang="es-CO" sz="32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ETAPA IV Seguimiento del Sistema</a:t>
            </a:r>
            <a:endParaRPr lang="es-CO" sz="8800" dirty="0">
              <a:solidFill>
                <a:schemeClr val="accent1">
                  <a:lumMod val="75000"/>
                </a:schemeClr>
              </a:solidFill>
            </a:endParaRPr>
          </a:p>
        </p:txBody>
      </p:sp>
      <p:graphicFrame>
        <p:nvGraphicFramePr>
          <p:cNvPr id="7" name="Diagrama 6">
            <a:extLst>
              <a:ext uri="{FF2B5EF4-FFF2-40B4-BE49-F238E27FC236}">
                <a16:creationId xmlns:a16="http://schemas.microsoft.com/office/drawing/2014/main" id="{DC9B7CE5-A4FA-4E8B-A223-97D10CE080F9}"/>
              </a:ext>
            </a:extLst>
          </p:cNvPr>
          <p:cNvGraphicFramePr/>
          <p:nvPr/>
        </p:nvGraphicFramePr>
        <p:xfrm>
          <a:off x="831850" y="3513160"/>
          <a:ext cx="10515600" cy="3223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CF01AD42-B5E1-2CF1-0AE8-52583A6CE1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6024" y="-916731"/>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4321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9C778D67-0082-505C-4492-56E96FC6D840}"/>
              </a:ext>
            </a:extLst>
          </p:cNvPr>
          <p:cNvSpPr>
            <a:spLocks noGrp="1"/>
          </p:cNvSpPr>
          <p:nvPr>
            <p:ph type="title"/>
          </p:nvPr>
        </p:nvSpPr>
        <p:spPr>
          <a:xfrm>
            <a:off x="3084094" y="83279"/>
            <a:ext cx="10515600" cy="662782"/>
          </a:xfrm>
        </p:spPr>
        <p:txBody>
          <a:bodyPr>
            <a:normAutofit fontScale="90000"/>
          </a:bodyPr>
          <a:lstStyle/>
          <a:p>
            <a:r>
              <a:rPr lang="es-CO" sz="2800" b="1" dirty="0">
                <a:solidFill>
                  <a:schemeClr val="accent1">
                    <a:lumMod val="75000"/>
                  </a:schemeClr>
                </a:solidFill>
                <a:effectLst/>
                <a:latin typeface="Lato" panose="020F0502020204030203" pitchFamily="34" charset="0"/>
                <a:ea typeface="Times New Roman" panose="02020603050405020304" pitchFamily="18" charset="0"/>
                <a:cs typeface="Times New Roman" panose="02020603050405020304" pitchFamily="18" charset="0"/>
              </a:rPr>
              <a:t>CONCEPTO FUNCIONAL Y OCUPACIONAL</a:t>
            </a:r>
            <a:r>
              <a:rPr lang="es-CO" sz="6000" dirty="0">
                <a:solidFill>
                  <a:schemeClr val="accent1">
                    <a:lumMod val="75000"/>
                  </a:schemeClr>
                </a:solidFill>
                <a:effectLst/>
              </a:rPr>
              <a:t> </a:t>
            </a:r>
            <a:endParaRPr lang="es-CO" sz="6000" dirty="0">
              <a:solidFill>
                <a:schemeClr val="accent1">
                  <a:lumMod val="75000"/>
                </a:schemeClr>
              </a:solidFill>
            </a:endParaRPr>
          </a:p>
        </p:txBody>
      </p:sp>
      <p:graphicFrame>
        <p:nvGraphicFramePr>
          <p:cNvPr id="7" name="Marcador de contenido 3">
            <a:extLst>
              <a:ext uri="{FF2B5EF4-FFF2-40B4-BE49-F238E27FC236}">
                <a16:creationId xmlns:a16="http://schemas.microsoft.com/office/drawing/2014/main" id="{473A79C1-8DFE-013E-1ED6-19F24DABE220}"/>
              </a:ext>
            </a:extLst>
          </p:cNvPr>
          <p:cNvGraphicFramePr>
            <a:graphicFrameLocks noGrp="1"/>
          </p:cNvGraphicFramePr>
          <p:nvPr>
            <p:ph idx="1"/>
          </p:nvPr>
        </p:nvGraphicFramePr>
        <p:xfrm>
          <a:off x="467833" y="829340"/>
          <a:ext cx="11355571" cy="540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1408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BDA14FB7-7B5B-6453-20B2-BB0D0593F62D}"/>
              </a:ext>
            </a:extLst>
          </p:cNvPr>
          <p:cNvSpPr>
            <a:spLocks noGrp="1"/>
          </p:cNvSpPr>
          <p:nvPr>
            <p:ph type="title"/>
          </p:nvPr>
        </p:nvSpPr>
        <p:spPr/>
        <p:txBody>
          <a:bodyPr>
            <a:normAutofit/>
          </a:bodyPr>
          <a:lstStyle/>
          <a:p>
            <a:r>
              <a:rPr lang="es-CO" sz="3600" b="1" dirty="0">
                <a:solidFill>
                  <a:schemeClr val="accent1">
                    <a:lumMod val="75000"/>
                  </a:schemeClr>
                </a:solidFill>
                <a:effectLst/>
                <a:latin typeface="Lato" panose="020F0502020204030203" pitchFamily="34" charset="0"/>
                <a:ea typeface="Times New Roman" panose="02020603050405020304" pitchFamily="18" charset="0"/>
                <a:cs typeface="Times New Roman" panose="02020603050405020304" pitchFamily="18" charset="0"/>
              </a:rPr>
              <a:t>INDICADORES</a:t>
            </a:r>
            <a:endParaRPr lang="es-CO" sz="7200" dirty="0">
              <a:solidFill>
                <a:schemeClr val="accent1">
                  <a:lumMod val="75000"/>
                </a:schemeClr>
              </a:solidFill>
            </a:endParaRPr>
          </a:p>
        </p:txBody>
      </p:sp>
      <p:graphicFrame>
        <p:nvGraphicFramePr>
          <p:cNvPr id="7" name="Marcador de contenido 3">
            <a:extLst>
              <a:ext uri="{FF2B5EF4-FFF2-40B4-BE49-F238E27FC236}">
                <a16:creationId xmlns:a16="http://schemas.microsoft.com/office/drawing/2014/main" id="{B340D482-F0A2-E570-6FCD-11A936D58CCE}"/>
              </a:ext>
            </a:extLst>
          </p:cNvPr>
          <p:cNvGraphicFramePr>
            <a:graphicFrameLocks noGrp="1"/>
          </p:cNvGraphicFramePr>
          <p:nvPr>
            <p:ph idx="1"/>
            <p:extLst>
              <p:ext uri="{D42A27DB-BD31-4B8C-83A1-F6EECF244321}">
                <p14:modId xmlns:p14="http://schemas.microsoft.com/office/powerpoint/2010/main" val="3724142596"/>
              </p:ext>
            </p:extLst>
          </p:nvPr>
        </p:nvGraphicFramePr>
        <p:xfrm>
          <a:off x="128337" y="128336"/>
          <a:ext cx="12063663" cy="660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4138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46BBE1-382E-DEBC-3555-88F316DADE87}"/>
              </a:ext>
            </a:extLst>
          </p:cNvPr>
          <p:cNvSpPr>
            <a:spLocks noGrp="1"/>
          </p:cNvSpPr>
          <p:nvPr>
            <p:ph type="title" idx="4294967295"/>
          </p:nvPr>
        </p:nvSpPr>
        <p:spPr>
          <a:xfrm>
            <a:off x="1676400" y="250825"/>
            <a:ext cx="10515600" cy="1325563"/>
          </a:xfrm>
        </p:spPr>
        <p:txBody>
          <a:bodyPr>
            <a:normAutofit fontScale="90000"/>
          </a:bodyPr>
          <a:lstStyle/>
          <a:p>
            <a:r>
              <a:rPr lang="es-CO" b="1" i="0" dirty="0">
                <a:solidFill>
                  <a:schemeClr val="accent1">
                    <a:lumMod val="75000"/>
                  </a:schemeClr>
                </a:solidFill>
                <a:effectLst/>
                <a:latin typeface="Roboto Slab"/>
              </a:rPr>
              <a:t>Artículo 2°. Ámbito de aplicación.</a:t>
            </a:r>
            <a:r>
              <a:rPr lang="es-CO" b="0" i="0" dirty="0">
                <a:solidFill>
                  <a:schemeClr val="accent1">
                    <a:lumMod val="75000"/>
                  </a:schemeClr>
                </a:solidFill>
                <a:effectLst/>
                <a:latin typeface="Roboto Slab"/>
              </a:rPr>
              <a:t> </a:t>
            </a:r>
            <a:endParaRPr lang="es-CO" dirty="0">
              <a:solidFill>
                <a:schemeClr val="accent1">
                  <a:lumMod val="75000"/>
                </a:schemeClr>
              </a:solidFill>
            </a:endParaRPr>
          </a:p>
        </p:txBody>
      </p:sp>
      <p:graphicFrame>
        <p:nvGraphicFramePr>
          <p:cNvPr id="4" name="Marcador de contenido 3">
            <a:extLst>
              <a:ext uri="{FF2B5EF4-FFF2-40B4-BE49-F238E27FC236}">
                <a16:creationId xmlns:a16="http://schemas.microsoft.com/office/drawing/2014/main" id="{BF1CE934-5883-5A56-A919-526AF2C5F5BD}"/>
              </a:ext>
            </a:extLst>
          </p:cNvPr>
          <p:cNvGraphicFramePr>
            <a:graphicFrameLocks noGrp="1"/>
          </p:cNvGraphicFramePr>
          <p:nvPr>
            <p:ph idx="4294967295"/>
            <p:extLst>
              <p:ext uri="{D42A27DB-BD31-4B8C-83A1-F6EECF244321}">
                <p14:modId xmlns:p14="http://schemas.microsoft.com/office/powerpoint/2010/main" val="1401237612"/>
              </p:ext>
            </p:extLst>
          </p:nvPr>
        </p:nvGraphicFramePr>
        <p:xfrm>
          <a:off x="0" y="1576388"/>
          <a:ext cx="1072515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8266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7875588" y="558800"/>
            <a:ext cx="4316412" cy="1841500"/>
          </a:xfrm>
        </p:spPr>
        <p:txBody>
          <a:bodyPr/>
          <a:lstStyle/>
          <a:p>
            <a:r>
              <a:rPr lang="es-ES" sz="6000" dirty="0">
                <a:solidFill>
                  <a:schemeClr val="accent2">
                    <a:lumMod val="75000"/>
                  </a:schemeClr>
                </a:solidFill>
              </a:rPr>
              <a:t>Peligro </a:t>
            </a:r>
            <a:br>
              <a:rPr lang="es-ES" sz="6000" dirty="0">
                <a:solidFill>
                  <a:schemeClr val="accent2">
                    <a:lumMod val="75000"/>
                  </a:schemeClr>
                </a:solidFill>
              </a:rPr>
            </a:br>
            <a:r>
              <a:rPr lang="es-ES" sz="6000" dirty="0">
                <a:solidFill>
                  <a:schemeClr val="accent2">
                    <a:lumMod val="75000"/>
                  </a:schemeClr>
                </a:solidFill>
              </a:rPr>
              <a:t>Psicosocial</a:t>
            </a:r>
          </a:p>
        </p:txBody>
      </p:sp>
      <p:pic>
        <p:nvPicPr>
          <p:cNvPr id="4" name="Marcador de posición de imagen 3"/>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3462" b="13462"/>
          <a:stretch>
            <a:fillRect/>
          </a:stretch>
        </p:blipFill>
        <p:spPr>
          <a:xfrm rot="21240000">
            <a:off x="0" y="633413"/>
            <a:ext cx="6680200" cy="3254375"/>
          </a:xfrm>
        </p:spPr>
      </p:pic>
      <p:graphicFrame>
        <p:nvGraphicFramePr>
          <p:cNvPr id="5" name="Diagrama 4">
            <a:extLst>
              <a:ext uri="{FF2B5EF4-FFF2-40B4-BE49-F238E27FC236}">
                <a16:creationId xmlns:a16="http://schemas.microsoft.com/office/drawing/2014/main" id="{54BE861A-D835-0FFF-63E8-9B73EF31F684}"/>
              </a:ext>
            </a:extLst>
          </p:cNvPr>
          <p:cNvGraphicFramePr/>
          <p:nvPr>
            <p:extLst>
              <p:ext uri="{D42A27DB-BD31-4B8C-83A1-F6EECF244321}">
                <p14:modId xmlns:p14="http://schemas.microsoft.com/office/powerpoint/2010/main" val="3413370825"/>
              </p:ext>
            </p:extLst>
          </p:nvPr>
        </p:nvGraphicFramePr>
        <p:xfrm>
          <a:off x="299803" y="839449"/>
          <a:ext cx="11713127" cy="6018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14123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idado! Los riesgos psicosociales acechan los centros de trabajo - CESE  Consultores">
            <a:extLst>
              <a:ext uri="{FF2B5EF4-FFF2-40B4-BE49-F238E27FC236}">
                <a16:creationId xmlns:a16="http://schemas.microsoft.com/office/drawing/2014/main" id="{D1E5B7B1-6742-6394-7E1D-16C66CA08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484" y="774104"/>
            <a:ext cx="7068666" cy="497137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E210A79-1B99-D61D-0BA0-A40F83E3BAF8}"/>
              </a:ext>
            </a:extLst>
          </p:cNvPr>
          <p:cNvSpPr txBox="1"/>
          <p:nvPr/>
        </p:nvSpPr>
        <p:spPr>
          <a:xfrm>
            <a:off x="615462" y="851264"/>
            <a:ext cx="3494314" cy="3970318"/>
          </a:xfrm>
          <a:prstGeom prst="rect">
            <a:avLst/>
          </a:prstGeom>
          <a:noFill/>
        </p:spPr>
        <p:txBody>
          <a:bodyPr wrap="square">
            <a:spAutoFit/>
          </a:bodyPr>
          <a:lstStyle/>
          <a:p>
            <a:pPr algn="l"/>
            <a:r>
              <a:rPr lang="es-CO" sz="2100" b="1" i="0" dirty="0">
                <a:solidFill>
                  <a:srgbClr val="FE7500"/>
                </a:solidFill>
                <a:effectLst/>
                <a:latin typeface="Lato" panose="020F0502020204030203" pitchFamily="34" charset="0"/>
              </a:rPr>
              <a:t>Resolución 2764 de 2022 </a:t>
            </a:r>
            <a:r>
              <a:rPr lang="es-CO" sz="2100" b="0" i="0" dirty="0">
                <a:effectLst/>
                <a:latin typeface="Roboto Slab" pitchFamily="2" charset="0"/>
              </a:rPr>
              <a:t>Batería de instrumentos para la evaluación de factores de Riesgo Psicosocial, la Guía Técnica General para la promoción, prevención e intervención de los factores psicosociales y sus efectos en la población trabajadora y sus protocolos específicos</a:t>
            </a:r>
            <a:endParaRPr lang="es-CO" sz="2100" b="0" i="0" dirty="0">
              <a:effectLst/>
              <a:latin typeface="Lato" panose="020F0502020204030203" pitchFamily="34" charset="0"/>
            </a:endParaRPr>
          </a:p>
        </p:txBody>
      </p:sp>
      <p:sp>
        <p:nvSpPr>
          <p:cNvPr id="5" name="CuadroTexto 4">
            <a:extLst>
              <a:ext uri="{FF2B5EF4-FFF2-40B4-BE49-F238E27FC236}">
                <a16:creationId xmlns:a16="http://schemas.microsoft.com/office/drawing/2014/main" id="{E64E548E-9E17-048B-5B08-23452F29F233}"/>
              </a:ext>
            </a:extLst>
          </p:cNvPr>
          <p:cNvSpPr txBox="1"/>
          <p:nvPr/>
        </p:nvSpPr>
        <p:spPr>
          <a:xfrm>
            <a:off x="3769702" y="5899230"/>
            <a:ext cx="6097464" cy="369332"/>
          </a:xfrm>
          <a:prstGeom prst="rect">
            <a:avLst/>
          </a:prstGeom>
          <a:noFill/>
        </p:spPr>
        <p:txBody>
          <a:bodyPr wrap="square">
            <a:spAutoFit/>
          </a:bodyPr>
          <a:lstStyle/>
          <a:p>
            <a:r>
              <a:rPr lang="es-CO" b="0" i="0" dirty="0">
                <a:solidFill>
                  <a:srgbClr val="FE7500"/>
                </a:solidFill>
                <a:effectLst/>
                <a:latin typeface="Roboto Slab" pitchFamily="2" charset="0"/>
              </a:rPr>
              <a:t> Deroga la </a:t>
            </a:r>
            <a:r>
              <a:rPr lang="es-CO" b="0" i="0" u="sng" dirty="0">
                <a:solidFill>
                  <a:srgbClr val="FE7500"/>
                </a:solidFill>
                <a:effectLst/>
                <a:latin typeface="Roboto Slab" pitchFamily="2" charset="0"/>
                <a:hlinkClick r:id="rId3">
                  <a:extLst>
                    <a:ext uri="{A12FA001-AC4F-418D-AE19-62706E023703}">
                      <ahyp:hlinkClr xmlns:ahyp="http://schemas.microsoft.com/office/drawing/2018/hyperlinkcolor" xmlns="" val="tx"/>
                    </a:ext>
                  </a:extLst>
                </a:hlinkClick>
              </a:rPr>
              <a:t>Resolución 2404 de 2019</a:t>
            </a:r>
            <a:r>
              <a:rPr lang="es-CO" b="0" i="0" dirty="0">
                <a:solidFill>
                  <a:srgbClr val="FE7500"/>
                </a:solidFill>
                <a:effectLst/>
                <a:latin typeface="Roboto Slab" pitchFamily="2" charset="0"/>
              </a:rPr>
              <a:t>.</a:t>
            </a:r>
            <a:endParaRPr lang="es-CO" dirty="0">
              <a:solidFill>
                <a:srgbClr val="FE7500"/>
              </a:solidFill>
            </a:endParaRPr>
          </a:p>
        </p:txBody>
      </p:sp>
    </p:spTree>
    <p:extLst>
      <p:ext uri="{BB962C8B-B14F-4D97-AF65-F5344CB8AC3E}">
        <p14:creationId xmlns:p14="http://schemas.microsoft.com/office/powerpoint/2010/main" val="693730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4E920A4-5BF9-94BB-3991-6AB0B5CF9C47}"/>
              </a:ext>
            </a:extLst>
          </p:cNvPr>
          <p:cNvPicPr>
            <a:picLocks noChangeAspect="1"/>
          </p:cNvPicPr>
          <p:nvPr/>
        </p:nvPicPr>
        <p:blipFill>
          <a:blip r:embed="rId2"/>
          <a:stretch>
            <a:fillRect/>
          </a:stretch>
        </p:blipFill>
        <p:spPr>
          <a:xfrm>
            <a:off x="1550644" y="714500"/>
            <a:ext cx="3855831" cy="4886199"/>
          </a:xfrm>
          <a:prstGeom prst="rect">
            <a:avLst/>
          </a:prstGeom>
        </p:spPr>
      </p:pic>
      <p:pic>
        <p:nvPicPr>
          <p:cNvPr id="3" name="Imagen 2">
            <a:extLst>
              <a:ext uri="{FF2B5EF4-FFF2-40B4-BE49-F238E27FC236}">
                <a16:creationId xmlns:a16="http://schemas.microsoft.com/office/drawing/2014/main" id="{BF876310-207E-76BE-F899-B2DC73E229E0}"/>
              </a:ext>
            </a:extLst>
          </p:cNvPr>
          <p:cNvPicPr>
            <a:picLocks noChangeAspect="1"/>
          </p:cNvPicPr>
          <p:nvPr/>
        </p:nvPicPr>
        <p:blipFill>
          <a:blip r:embed="rId3"/>
          <a:stretch>
            <a:fillRect/>
          </a:stretch>
        </p:blipFill>
        <p:spPr>
          <a:xfrm>
            <a:off x="6304701" y="716649"/>
            <a:ext cx="3855831" cy="4884052"/>
          </a:xfrm>
          <a:prstGeom prst="rect">
            <a:avLst/>
          </a:prstGeom>
        </p:spPr>
      </p:pic>
    </p:spTree>
    <p:extLst>
      <p:ext uri="{BB962C8B-B14F-4D97-AF65-F5344CB8AC3E}">
        <p14:creationId xmlns:p14="http://schemas.microsoft.com/office/powerpoint/2010/main" val="1450823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768350"/>
            <a:ext cx="3370263" cy="1428750"/>
          </a:xfrm>
        </p:spPr>
        <p:txBody>
          <a:bodyPr/>
          <a:lstStyle/>
          <a:p>
            <a:r>
              <a:rPr lang="es-ES" sz="4800" dirty="0">
                <a:solidFill>
                  <a:srgbClr val="FE7500"/>
                </a:solidFill>
              </a:rPr>
              <a:t>Peligro </a:t>
            </a:r>
            <a:br>
              <a:rPr lang="es-ES" sz="4800" dirty="0">
                <a:solidFill>
                  <a:srgbClr val="FE7500"/>
                </a:solidFill>
              </a:rPr>
            </a:br>
            <a:r>
              <a:rPr lang="es-ES" sz="4800" dirty="0">
                <a:solidFill>
                  <a:srgbClr val="FE7500"/>
                </a:solidFill>
              </a:rPr>
              <a:t>Psicosocial</a:t>
            </a:r>
          </a:p>
        </p:txBody>
      </p:sp>
      <p:pic>
        <p:nvPicPr>
          <p:cNvPr id="4" name="Marcador de posición de imagen 3"/>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3462" b="13462"/>
          <a:stretch>
            <a:fillRect/>
          </a:stretch>
        </p:blipFill>
        <p:spPr>
          <a:xfrm rot="21240000">
            <a:off x="0" y="633413"/>
            <a:ext cx="6680200" cy="3254375"/>
          </a:xfrm>
        </p:spPr>
      </p:pic>
      <p:graphicFrame>
        <p:nvGraphicFramePr>
          <p:cNvPr id="5" name="3 Diagrama">
            <a:extLst>
              <a:ext uri="{FF2B5EF4-FFF2-40B4-BE49-F238E27FC236}">
                <a16:creationId xmlns:a16="http://schemas.microsoft.com/office/drawing/2014/main" id="{529B52CF-58F5-FE4C-8C11-F2890AC49A12}"/>
              </a:ext>
            </a:extLst>
          </p:cNvPr>
          <p:cNvGraphicFramePr/>
          <p:nvPr/>
        </p:nvGraphicFramePr>
        <p:xfrm>
          <a:off x="4407108" y="1109272"/>
          <a:ext cx="7375161" cy="5276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a:extLst>
              <a:ext uri="{FF2B5EF4-FFF2-40B4-BE49-F238E27FC236}">
                <a16:creationId xmlns:a16="http://schemas.microsoft.com/office/drawing/2014/main" id="{7326888B-3BCA-A588-401A-C4A68D20CF02}"/>
              </a:ext>
            </a:extLst>
          </p:cNvPr>
          <p:cNvSpPr/>
          <p:nvPr/>
        </p:nvSpPr>
        <p:spPr>
          <a:xfrm flipH="1">
            <a:off x="7054683" y="2967651"/>
            <a:ext cx="2080009" cy="11622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a:solidFill>
                  <a:schemeClr val="bg1"/>
                </a:solidFill>
              </a:rPr>
              <a:t>Interrelación dinámica, mediante percepciones y experiencias</a:t>
            </a:r>
          </a:p>
        </p:txBody>
      </p:sp>
      <p:graphicFrame>
        <p:nvGraphicFramePr>
          <p:cNvPr id="8" name="Diagrama 7">
            <a:extLst>
              <a:ext uri="{FF2B5EF4-FFF2-40B4-BE49-F238E27FC236}">
                <a16:creationId xmlns:a16="http://schemas.microsoft.com/office/drawing/2014/main" id="{A39F085F-7D8F-356F-13B2-7E831D63705A}"/>
              </a:ext>
            </a:extLst>
          </p:cNvPr>
          <p:cNvGraphicFramePr/>
          <p:nvPr>
            <p:extLst>
              <p:ext uri="{D42A27DB-BD31-4B8C-83A1-F6EECF244321}">
                <p14:modId xmlns:p14="http://schemas.microsoft.com/office/powerpoint/2010/main" val="1253228628"/>
              </p:ext>
            </p:extLst>
          </p:nvPr>
        </p:nvGraphicFramePr>
        <p:xfrm>
          <a:off x="409731" y="2949628"/>
          <a:ext cx="4329323" cy="23604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464077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BDEDA8-51B6-7486-4283-ECC6C58332A4}"/>
              </a:ext>
            </a:extLst>
          </p:cNvPr>
          <p:cNvSpPr txBox="1"/>
          <p:nvPr/>
        </p:nvSpPr>
        <p:spPr>
          <a:xfrm>
            <a:off x="3048733" y="1720840"/>
            <a:ext cx="6097464" cy="646331"/>
          </a:xfrm>
          <a:prstGeom prst="rect">
            <a:avLst/>
          </a:prstGeom>
          <a:noFill/>
        </p:spPr>
        <p:txBody>
          <a:bodyPr wrap="square">
            <a:spAutoFit/>
          </a:bodyPr>
          <a:lstStyle/>
          <a:p>
            <a:pPr algn="l"/>
            <a:r>
              <a:rPr lang="es-CO" b="0" i="0" dirty="0">
                <a:solidFill>
                  <a:srgbClr val="464646"/>
                </a:solidFill>
                <a:effectLst/>
                <a:latin typeface="Roboto Slab" pitchFamily="2" charset="0"/>
              </a:rPr>
              <a:t/>
            </a:r>
            <a:br>
              <a:rPr lang="es-CO" b="0" i="0" dirty="0">
                <a:solidFill>
                  <a:srgbClr val="464646"/>
                </a:solidFill>
                <a:effectLst/>
                <a:latin typeface="Roboto Slab" pitchFamily="2" charset="0"/>
              </a:rPr>
            </a:br>
            <a:endParaRPr lang="es-CO" b="0" i="0" dirty="0">
              <a:solidFill>
                <a:srgbClr val="464646"/>
              </a:solidFill>
              <a:effectLst/>
              <a:latin typeface="Roboto Slab" pitchFamily="2" charset="0"/>
            </a:endParaRPr>
          </a:p>
        </p:txBody>
      </p:sp>
      <p:sp>
        <p:nvSpPr>
          <p:cNvPr id="5" name="CuadroTexto 4">
            <a:extLst>
              <a:ext uri="{FF2B5EF4-FFF2-40B4-BE49-F238E27FC236}">
                <a16:creationId xmlns:a16="http://schemas.microsoft.com/office/drawing/2014/main" id="{0960C095-B8AE-3EEB-36A5-DA9FBB328AE7}"/>
              </a:ext>
            </a:extLst>
          </p:cNvPr>
          <p:cNvSpPr txBox="1"/>
          <p:nvPr/>
        </p:nvSpPr>
        <p:spPr>
          <a:xfrm>
            <a:off x="4376371" y="360458"/>
            <a:ext cx="6097464" cy="461665"/>
          </a:xfrm>
          <a:prstGeom prst="rect">
            <a:avLst/>
          </a:prstGeom>
          <a:noFill/>
        </p:spPr>
        <p:txBody>
          <a:bodyPr wrap="square">
            <a:spAutoFit/>
          </a:bodyPr>
          <a:lstStyle/>
          <a:p>
            <a:r>
              <a:rPr lang="es-CO" sz="2400" b="1" i="0" dirty="0">
                <a:solidFill>
                  <a:srgbClr val="FE7500"/>
                </a:solidFill>
                <a:effectLst/>
                <a:latin typeface="Roboto Slab" pitchFamily="2" charset="0"/>
              </a:rPr>
              <a:t>Guías para el análisis Psicosocial</a:t>
            </a:r>
            <a:endParaRPr lang="es-CO" sz="2400" dirty="0">
              <a:solidFill>
                <a:srgbClr val="FE7500"/>
              </a:solidFill>
            </a:endParaRPr>
          </a:p>
        </p:txBody>
      </p:sp>
      <p:sp>
        <p:nvSpPr>
          <p:cNvPr id="7" name="CuadroTexto 6">
            <a:extLst>
              <a:ext uri="{FF2B5EF4-FFF2-40B4-BE49-F238E27FC236}">
                <a16:creationId xmlns:a16="http://schemas.microsoft.com/office/drawing/2014/main" id="{16562475-3CB7-9246-F66D-CD739FE6344F}"/>
              </a:ext>
            </a:extLst>
          </p:cNvPr>
          <p:cNvSpPr txBox="1"/>
          <p:nvPr/>
        </p:nvSpPr>
        <p:spPr>
          <a:xfrm>
            <a:off x="331910" y="835297"/>
            <a:ext cx="11027752" cy="1015663"/>
          </a:xfrm>
          <a:prstGeom prst="rect">
            <a:avLst/>
          </a:prstGeom>
          <a:noFill/>
        </p:spPr>
        <p:txBody>
          <a:bodyPr wrap="square">
            <a:spAutoFit/>
          </a:bodyPr>
          <a:lstStyle/>
          <a:p>
            <a:pPr algn="l"/>
            <a:r>
              <a:rPr lang="es-CO" sz="2000" b="0" i="0" dirty="0">
                <a:effectLst/>
                <a:latin typeface="Roboto Slab" pitchFamily="2" charset="0"/>
              </a:rPr>
              <a:t>Las Guías de Análisis Psicosocial que hacen parte de la batería y que deben ser utilizadas para las evaluaciones a profundidad de los factores de riesgo psicosocial son las siguientes:</a:t>
            </a:r>
          </a:p>
        </p:txBody>
      </p:sp>
      <p:graphicFrame>
        <p:nvGraphicFramePr>
          <p:cNvPr id="8" name="Diagrama 7">
            <a:extLst>
              <a:ext uri="{FF2B5EF4-FFF2-40B4-BE49-F238E27FC236}">
                <a16:creationId xmlns:a16="http://schemas.microsoft.com/office/drawing/2014/main" id="{C7D1E8D5-2A21-18C6-8BC9-964D2CBA598D}"/>
              </a:ext>
            </a:extLst>
          </p:cNvPr>
          <p:cNvGraphicFramePr/>
          <p:nvPr>
            <p:extLst>
              <p:ext uri="{D42A27DB-BD31-4B8C-83A1-F6EECF244321}">
                <p14:modId xmlns:p14="http://schemas.microsoft.com/office/powerpoint/2010/main" val="1297326340"/>
              </p:ext>
            </p:extLst>
          </p:nvPr>
        </p:nvGraphicFramePr>
        <p:xfrm>
          <a:off x="3147645" y="1615332"/>
          <a:ext cx="7990988" cy="5152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a 1">
            <a:extLst>
              <a:ext uri="{FF2B5EF4-FFF2-40B4-BE49-F238E27FC236}">
                <a16:creationId xmlns:a16="http://schemas.microsoft.com/office/drawing/2014/main" id="{CA059408-9194-53F2-9020-B5297745A50E}"/>
              </a:ext>
            </a:extLst>
          </p:cNvPr>
          <p:cNvGraphicFramePr/>
          <p:nvPr/>
        </p:nvGraphicFramePr>
        <p:xfrm>
          <a:off x="331910" y="2367171"/>
          <a:ext cx="4232274" cy="20313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585491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D16FBE-6E92-274B-B002-A0C32ACA38BA}"/>
              </a:ext>
            </a:extLst>
          </p:cNvPr>
          <p:cNvSpPr txBox="1">
            <a:spLocks/>
          </p:cNvSpPr>
          <p:nvPr/>
        </p:nvSpPr>
        <p:spPr>
          <a:xfrm>
            <a:off x="4207510" y="397238"/>
            <a:ext cx="10515600" cy="5831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VALORACION CUANTITATIVA</a:t>
            </a:r>
          </a:p>
        </p:txBody>
      </p:sp>
      <p:graphicFrame>
        <p:nvGraphicFramePr>
          <p:cNvPr id="3" name="Marcador de contenido 3">
            <a:extLst>
              <a:ext uri="{FF2B5EF4-FFF2-40B4-BE49-F238E27FC236}">
                <a16:creationId xmlns:a16="http://schemas.microsoft.com/office/drawing/2014/main" id="{A7C903F2-D037-DC4A-ADCB-E6658982B22B}"/>
              </a:ext>
            </a:extLst>
          </p:cNvPr>
          <p:cNvGraphicFramePr>
            <a:graphicFrameLocks/>
          </p:cNvGraphicFramePr>
          <p:nvPr>
            <p:extLst>
              <p:ext uri="{D42A27DB-BD31-4B8C-83A1-F6EECF244321}">
                <p14:modId xmlns:p14="http://schemas.microsoft.com/office/powerpoint/2010/main" val="275289760"/>
              </p:ext>
            </p:extLst>
          </p:nvPr>
        </p:nvGraphicFramePr>
        <p:xfrm>
          <a:off x="1317448" y="1590831"/>
          <a:ext cx="10088380" cy="4527031"/>
        </p:xfrm>
        <a:graphic>
          <a:graphicData uri="http://schemas.openxmlformats.org/drawingml/2006/table">
            <a:tbl>
              <a:tblPr/>
              <a:tblGrid>
                <a:gridCol w="2522095">
                  <a:extLst>
                    <a:ext uri="{9D8B030D-6E8A-4147-A177-3AD203B41FA5}">
                      <a16:colId xmlns:a16="http://schemas.microsoft.com/office/drawing/2014/main" val="20000"/>
                    </a:ext>
                  </a:extLst>
                </a:gridCol>
                <a:gridCol w="2522095">
                  <a:extLst>
                    <a:ext uri="{9D8B030D-6E8A-4147-A177-3AD203B41FA5}">
                      <a16:colId xmlns:a16="http://schemas.microsoft.com/office/drawing/2014/main" val="20001"/>
                    </a:ext>
                  </a:extLst>
                </a:gridCol>
                <a:gridCol w="2522095">
                  <a:extLst>
                    <a:ext uri="{9D8B030D-6E8A-4147-A177-3AD203B41FA5}">
                      <a16:colId xmlns:a16="http://schemas.microsoft.com/office/drawing/2014/main" val="20002"/>
                    </a:ext>
                  </a:extLst>
                </a:gridCol>
                <a:gridCol w="2522095">
                  <a:extLst>
                    <a:ext uri="{9D8B030D-6E8A-4147-A177-3AD203B41FA5}">
                      <a16:colId xmlns:a16="http://schemas.microsoft.com/office/drawing/2014/main" val="20003"/>
                    </a:ext>
                  </a:extLst>
                </a:gridCol>
              </a:tblGrid>
              <a:tr h="751671">
                <a:tc>
                  <a:txBody>
                    <a:bodyPr/>
                    <a:lstStyle/>
                    <a:p>
                      <a:pPr algn="ctr" fontAlgn="ctr"/>
                      <a:r>
                        <a:rPr lang="es-ES" sz="2400" b="1" i="0" u="none" strike="noStrike" dirty="0">
                          <a:solidFill>
                            <a:schemeClr val="tx1"/>
                          </a:solidFill>
                          <a:effectLst/>
                          <a:latin typeface="GillSansMT"/>
                        </a:rPr>
                        <a:t>Factor de riesgo </a:t>
                      </a:r>
                    </a:p>
                  </a:txBody>
                  <a:tcPr marL="12700" marR="12700" marT="12700" marB="0"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solidFill>
                      <a:srgbClr val="4F6228"/>
                    </a:solidFill>
                  </a:tcPr>
                </a:tc>
                <a:tc>
                  <a:txBody>
                    <a:bodyPr/>
                    <a:lstStyle/>
                    <a:p>
                      <a:pPr algn="ctr" fontAlgn="ctr"/>
                      <a:r>
                        <a:rPr lang="es-ES" sz="2400" b="1" i="0" u="none" strike="noStrike">
                          <a:solidFill>
                            <a:schemeClr val="tx1"/>
                          </a:solidFill>
                          <a:effectLst/>
                          <a:latin typeface="GillSansMT"/>
                        </a:rPr>
                        <a:t>Division </a:t>
                      </a:r>
                    </a:p>
                  </a:txBody>
                  <a:tcPr marL="12700" marR="12700" marT="12700" marB="0"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solidFill>
                      <a:srgbClr val="4F6228"/>
                    </a:solidFill>
                  </a:tcPr>
                </a:tc>
                <a:tc>
                  <a:txBody>
                    <a:bodyPr/>
                    <a:lstStyle/>
                    <a:p>
                      <a:pPr algn="ctr" fontAlgn="ctr"/>
                      <a:r>
                        <a:rPr lang="es-ES" sz="2400" b="1" i="0" u="none" strike="noStrike">
                          <a:solidFill>
                            <a:schemeClr val="tx1"/>
                          </a:solidFill>
                          <a:effectLst/>
                          <a:latin typeface="GillSansMT"/>
                        </a:rPr>
                        <a:t>Criterios cualitativos </a:t>
                      </a:r>
                    </a:p>
                  </a:txBody>
                  <a:tcPr marL="12700" marR="12700" marT="12700" marB="0"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solidFill>
                      <a:srgbClr val="4F6228"/>
                    </a:solidFill>
                  </a:tcPr>
                </a:tc>
                <a:tc>
                  <a:txBody>
                    <a:bodyPr/>
                    <a:lstStyle/>
                    <a:p>
                      <a:pPr algn="ctr" fontAlgn="ctr"/>
                      <a:r>
                        <a:rPr lang="es-ES" sz="2400" b="1" i="0" u="none" strike="noStrike">
                          <a:solidFill>
                            <a:schemeClr val="tx1"/>
                          </a:solidFill>
                          <a:effectLst/>
                          <a:latin typeface="GillSansMT"/>
                        </a:rPr>
                        <a:t>Criterios cuantitativos </a:t>
                      </a:r>
                    </a:p>
                  </a:txBody>
                  <a:tcPr marL="12700" marR="12700" marT="12700" marB="0"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solidFill>
                      <a:srgbClr val="4F6228"/>
                    </a:solidFill>
                  </a:tcPr>
                </a:tc>
                <a:extLst>
                  <a:ext uri="{0D108BD9-81ED-4DB2-BD59-A6C34878D82A}">
                    <a16:rowId xmlns:a16="http://schemas.microsoft.com/office/drawing/2014/main" val="10000"/>
                  </a:ext>
                </a:extLst>
              </a:tr>
              <a:tr h="384338">
                <a:tc rowSpan="6">
                  <a:txBody>
                    <a:bodyPr/>
                    <a:lstStyle/>
                    <a:p>
                      <a:pPr algn="ctr" fontAlgn="ctr"/>
                      <a:r>
                        <a:rPr lang="es-ES" sz="2400" b="0" i="0" u="none" strike="noStrike" dirty="0">
                          <a:solidFill>
                            <a:schemeClr val="tx1"/>
                          </a:solidFill>
                          <a:effectLst/>
                          <a:latin typeface="GillSansMT"/>
                        </a:rPr>
                        <a:t>PSICOSOCIAL </a:t>
                      </a:r>
                    </a:p>
                  </a:txBody>
                  <a:tcPr marL="12700" marR="12700" marT="12700" marB="0" anchor="ctr">
                    <a:lnL w="6350" cap="flat" cmpd="sng" algn="ctr">
                      <a:solidFill>
                        <a:srgbClr val="161414"/>
                      </a:solidFill>
                      <a:prstDash val="solid"/>
                      <a:round/>
                      <a:headEnd type="none" w="med" len="med"/>
                      <a:tailEnd type="none" w="med" len="med"/>
                    </a:lnL>
                    <a:lnR w="6350" cap="flat" cmpd="sng" algn="ctr">
                      <a:solidFill>
                        <a:srgbClr val="161414"/>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tc>
                  <a:txBody>
                    <a:bodyPr/>
                    <a:lstStyle/>
                    <a:p>
                      <a:pPr algn="l" fontAlgn="ctr"/>
                      <a:r>
                        <a:rPr lang="es-ES" sz="2400" b="0" i="0" u="none" strike="noStrike" dirty="0">
                          <a:solidFill>
                            <a:schemeClr val="tx1"/>
                          </a:solidFill>
                          <a:effectLst/>
                          <a:latin typeface="GillSansMT"/>
                        </a:rPr>
                        <a:t>Clima laboral </a:t>
                      </a:r>
                    </a:p>
                  </a:txBody>
                  <a:tcPr marL="12700" marR="12700" marT="12700" marB="0" anchor="ctr">
                    <a:lnL w="6350" cap="flat" cmpd="sng" algn="ctr">
                      <a:solidFill>
                        <a:srgbClr val="161414"/>
                      </a:solidFill>
                      <a:prstDash val="solid"/>
                      <a:round/>
                      <a:headEnd type="none" w="med" len="med"/>
                      <a:tailEnd type="none" w="med" len="med"/>
                    </a:lnL>
                    <a:lnR w="6350" cap="flat" cmpd="sng" algn="ctr">
                      <a:solidFill>
                        <a:srgbClr val="161414"/>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tc rowSpan="6">
                  <a:txBody>
                    <a:bodyPr/>
                    <a:lstStyle/>
                    <a:p>
                      <a:pPr algn="ctr" fontAlgn="ctr"/>
                      <a:r>
                        <a:rPr lang="es-ES" sz="2400" b="0" i="0" u="none" strike="noStrike" dirty="0">
                          <a:solidFill>
                            <a:schemeClr val="tx1"/>
                          </a:solidFill>
                          <a:effectLst/>
                          <a:latin typeface="GillSansMT"/>
                        </a:rPr>
                        <a:t>P de FR </a:t>
                      </a:r>
                    </a:p>
                  </a:txBody>
                  <a:tcPr marL="12700" marR="12700" marT="12700" marB="0" anchor="ctr">
                    <a:lnL w="6350" cap="flat" cmpd="sng" algn="ctr">
                      <a:solidFill>
                        <a:srgbClr val="161414"/>
                      </a:solidFill>
                      <a:prstDash val="solid"/>
                      <a:round/>
                      <a:headEnd type="none" w="med" len="med"/>
                      <a:tailEnd type="none" w="med" len="med"/>
                    </a:lnL>
                    <a:lnR w="6350" cap="flat" cmpd="sng" algn="ctr">
                      <a:solidFill>
                        <a:srgbClr val="161414"/>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tc rowSpan="6">
                  <a:txBody>
                    <a:bodyPr/>
                    <a:lstStyle/>
                    <a:p>
                      <a:pPr algn="ctr" fontAlgn="ctr"/>
                      <a:r>
                        <a:rPr lang="es-ES" sz="2400" b="0" i="0" u="none" strike="noStrike" dirty="0">
                          <a:solidFill>
                            <a:schemeClr val="tx1"/>
                          </a:solidFill>
                          <a:effectLst/>
                          <a:latin typeface="GillSansMT"/>
                        </a:rPr>
                        <a:t>Resol. 2646/08 Derogada </a:t>
                      </a:r>
                    </a:p>
                    <a:p>
                      <a:pPr marL="0" marR="0" lvl="0" indent="0" algn="ctr" defTabSz="914400" rtl="0" eaLnBrk="1" fontAlgn="ctr" latinLnBrk="0" hangingPunct="1">
                        <a:lnSpc>
                          <a:spcPct val="100000"/>
                        </a:lnSpc>
                        <a:spcBef>
                          <a:spcPts val="0"/>
                        </a:spcBef>
                        <a:spcAft>
                          <a:spcPts val="0"/>
                        </a:spcAft>
                        <a:buClrTx/>
                        <a:buSzTx/>
                        <a:buFontTx/>
                        <a:buNone/>
                        <a:tabLst/>
                        <a:defRPr/>
                      </a:pPr>
                      <a:r>
                        <a:rPr lang="es-ES" sz="2400" b="0" i="0" u="none" strike="noStrike" dirty="0">
                          <a:solidFill>
                            <a:schemeClr val="tx1"/>
                          </a:solidFill>
                          <a:effectLst/>
                          <a:latin typeface="GillSansMT"/>
                        </a:rPr>
                        <a:t>Resol 2424/19</a:t>
                      </a:r>
                    </a:p>
                    <a:p>
                      <a:pPr marL="0" marR="0" lvl="0" indent="0" algn="ctr" defTabSz="914400" rtl="0" eaLnBrk="1" fontAlgn="ctr" latinLnBrk="0" hangingPunct="1">
                        <a:lnSpc>
                          <a:spcPct val="100000"/>
                        </a:lnSpc>
                        <a:spcBef>
                          <a:spcPts val="0"/>
                        </a:spcBef>
                        <a:spcAft>
                          <a:spcPts val="0"/>
                        </a:spcAft>
                        <a:buClrTx/>
                        <a:buSzTx/>
                        <a:buFontTx/>
                        <a:buNone/>
                        <a:tabLst/>
                        <a:defRPr/>
                      </a:pPr>
                      <a:r>
                        <a:rPr lang="es-ES" sz="2400" b="0" i="0" u="none" strike="noStrike" dirty="0">
                          <a:solidFill>
                            <a:schemeClr val="tx1"/>
                          </a:solidFill>
                          <a:effectLst/>
                          <a:latin typeface="GillSansMT"/>
                        </a:rPr>
                        <a:t>Derogada  </a:t>
                      </a:r>
                    </a:p>
                    <a:p>
                      <a:pPr marL="0" marR="0" lvl="0" indent="0" algn="ctr" defTabSz="914400" rtl="0" eaLnBrk="1" fontAlgn="ctr" latinLnBrk="0" hangingPunct="1">
                        <a:lnSpc>
                          <a:spcPct val="100000"/>
                        </a:lnSpc>
                        <a:spcBef>
                          <a:spcPts val="0"/>
                        </a:spcBef>
                        <a:spcAft>
                          <a:spcPts val="0"/>
                        </a:spcAft>
                        <a:buClrTx/>
                        <a:buSzTx/>
                        <a:buFontTx/>
                        <a:buNone/>
                        <a:tabLst/>
                        <a:defRPr/>
                      </a:pPr>
                      <a:r>
                        <a:rPr lang="es-ES" sz="2400" b="0" i="0" u="none" strike="noStrike" dirty="0">
                          <a:solidFill>
                            <a:schemeClr val="tx1"/>
                          </a:solidFill>
                          <a:effectLst/>
                          <a:latin typeface="GillSansMT"/>
                        </a:rPr>
                        <a:t>Circular 0064/20Derogada </a:t>
                      </a:r>
                    </a:p>
                    <a:p>
                      <a:pPr algn="ctr" fontAlgn="ctr"/>
                      <a:endParaRPr lang="es-ES" sz="2400" b="0" i="0" u="none" strike="noStrike" dirty="0">
                        <a:solidFill>
                          <a:schemeClr val="tx1"/>
                        </a:solidFill>
                        <a:effectLst/>
                        <a:latin typeface="GillSansMT"/>
                      </a:endParaRPr>
                    </a:p>
                    <a:p>
                      <a:pPr algn="ctr" fontAlgn="ctr"/>
                      <a:r>
                        <a:rPr lang="es-ES" sz="2400" b="0" i="0" u="none" strike="noStrike" dirty="0">
                          <a:solidFill>
                            <a:schemeClr val="tx1"/>
                          </a:solidFill>
                          <a:effectLst/>
                          <a:latin typeface="GillSansMT"/>
                        </a:rPr>
                        <a:t>Decreto </a:t>
                      </a:r>
                      <a:r>
                        <a:rPr lang="es-CO" sz="2400" b="0" i="0" u="none" strike="noStrike" kern="1200" dirty="0">
                          <a:solidFill>
                            <a:schemeClr val="tx1"/>
                          </a:solidFill>
                          <a:effectLst/>
                          <a:latin typeface="GillSansMT"/>
                          <a:ea typeface="+mn-ea"/>
                          <a:cs typeface="+mn-cs"/>
                        </a:rPr>
                        <a:t>2764 </a:t>
                      </a:r>
                      <a:r>
                        <a:rPr lang="es-ES" sz="2400" b="0" i="0" u="none" strike="noStrike" kern="1200" dirty="0">
                          <a:solidFill>
                            <a:schemeClr val="tx1"/>
                          </a:solidFill>
                          <a:effectLst/>
                          <a:latin typeface="GillSansMT"/>
                          <a:ea typeface="+mn-ea"/>
                          <a:cs typeface="+mn-cs"/>
                        </a:rPr>
                        <a:t>/</a:t>
                      </a:r>
                      <a:r>
                        <a:rPr lang="es-ES" sz="2400" b="0" i="0" u="none" strike="noStrike" dirty="0">
                          <a:solidFill>
                            <a:schemeClr val="tx1"/>
                          </a:solidFill>
                          <a:effectLst/>
                          <a:latin typeface="GillSansMT"/>
                        </a:rPr>
                        <a:t>22</a:t>
                      </a:r>
                    </a:p>
                  </a:txBody>
                  <a:tcPr marL="12700" marR="12700" marT="12700" marB="0" anchor="ctr">
                    <a:lnL w="6350" cap="flat" cmpd="sng" algn="ctr">
                      <a:solidFill>
                        <a:srgbClr val="161414"/>
                      </a:solidFill>
                      <a:prstDash val="solid"/>
                      <a:round/>
                      <a:headEnd type="none" w="med" len="med"/>
                      <a:tailEnd type="none" w="med" len="med"/>
                    </a:lnL>
                    <a:lnR w="6350" cap="flat" cmpd="sng" algn="ctr">
                      <a:solidFill>
                        <a:srgbClr val="161414"/>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extLst>
                  <a:ext uri="{0D108BD9-81ED-4DB2-BD59-A6C34878D82A}">
                    <a16:rowId xmlns:a16="http://schemas.microsoft.com/office/drawing/2014/main" val="10001"/>
                  </a:ext>
                </a:extLst>
              </a:tr>
              <a:tr h="751671">
                <a:tc vMerge="1">
                  <a:txBody>
                    <a:bodyPr/>
                    <a:lstStyle/>
                    <a:p>
                      <a:endParaRPr lang="es-ES"/>
                    </a:p>
                  </a:txBody>
                  <a:tcPr/>
                </a:tc>
                <a:tc>
                  <a:txBody>
                    <a:bodyPr/>
                    <a:lstStyle/>
                    <a:p>
                      <a:pPr algn="l" fontAlgn="ctr"/>
                      <a:r>
                        <a:rPr lang="es-ES" sz="2400" b="0" i="0" u="none" strike="noStrike">
                          <a:solidFill>
                            <a:schemeClr val="tx1"/>
                          </a:solidFill>
                          <a:effectLst/>
                          <a:latin typeface="GillSansMT"/>
                        </a:rPr>
                        <a:t>Condiciones de la tarea </a:t>
                      </a:r>
                    </a:p>
                  </a:txBody>
                  <a:tcPr marL="12700" marR="12700" marT="12700" marB="0" anchor="ctr">
                    <a:lnL w="6350" cap="flat" cmpd="sng" algn="ctr">
                      <a:solidFill>
                        <a:srgbClr val="161414"/>
                      </a:solidFill>
                      <a:prstDash val="solid"/>
                      <a:round/>
                      <a:headEnd type="none" w="med" len="med"/>
                      <a:tailEnd type="none" w="med" len="med"/>
                    </a:lnL>
                    <a:lnR w="6350" cap="flat" cmpd="sng" algn="ctr">
                      <a:solidFill>
                        <a:srgbClr val="161414"/>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2"/>
                  </a:ext>
                </a:extLst>
              </a:tr>
              <a:tr h="751671">
                <a:tc vMerge="1">
                  <a:txBody>
                    <a:bodyPr/>
                    <a:lstStyle/>
                    <a:p>
                      <a:endParaRPr lang="es-ES"/>
                    </a:p>
                  </a:txBody>
                  <a:tcPr/>
                </a:tc>
                <a:tc>
                  <a:txBody>
                    <a:bodyPr/>
                    <a:lstStyle/>
                    <a:p>
                      <a:pPr algn="l" fontAlgn="ctr"/>
                      <a:r>
                        <a:rPr lang="es-ES" sz="2400" b="0" i="0" u="none" strike="noStrike">
                          <a:solidFill>
                            <a:schemeClr val="tx1"/>
                          </a:solidFill>
                          <a:effectLst/>
                          <a:latin typeface="GillSansMT"/>
                        </a:rPr>
                        <a:t>Organización del trabajo </a:t>
                      </a:r>
                    </a:p>
                  </a:txBody>
                  <a:tcPr marL="12700" marR="12700" marT="12700" marB="0" anchor="ctr">
                    <a:lnL w="6350" cap="flat" cmpd="sng" algn="ctr">
                      <a:solidFill>
                        <a:srgbClr val="161414"/>
                      </a:solidFill>
                      <a:prstDash val="solid"/>
                      <a:round/>
                      <a:headEnd type="none" w="med" len="med"/>
                      <a:tailEnd type="none" w="med" len="med"/>
                    </a:lnL>
                    <a:lnR w="6350" cap="flat" cmpd="sng" algn="ctr">
                      <a:solidFill>
                        <a:srgbClr val="161414"/>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3"/>
                  </a:ext>
                </a:extLst>
              </a:tr>
              <a:tr h="751671">
                <a:tc vMerge="1">
                  <a:txBody>
                    <a:bodyPr/>
                    <a:lstStyle/>
                    <a:p>
                      <a:endParaRPr lang="es-ES"/>
                    </a:p>
                  </a:txBody>
                  <a:tcPr/>
                </a:tc>
                <a:tc>
                  <a:txBody>
                    <a:bodyPr/>
                    <a:lstStyle/>
                    <a:p>
                      <a:pPr algn="l" fontAlgn="ctr"/>
                      <a:r>
                        <a:rPr lang="es-ES" sz="2400" b="0" i="0" u="none" strike="noStrike">
                          <a:solidFill>
                            <a:schemeClr val="tx1"/>
                          </a:solidFill>
                          <a:effectLst/>
                          <a:latin typeface="GillSansMT"/>
                        </a:rPr>
                        <a:t>Organización horaria </a:t>
                      </a:r>
                    </a:p>
                  </a:txBody>
                  <a:tcPr marL="12700" marR="12700" marT="12700" marB="0" anchor="ctr">
                    <a:lnL w="6350" cap="flat" cmpd="sng" algn="ctr">
                      <a:solidFill>
                        <a:srgbClr val="161414"/>
                      </a:solidFill>
                      <a:prstDash val="solid"/>
                      <a:round/>
                      <a:headEnd type="none" w="med" len="med"/>
                      <a:tailEnd type="none" w="med" len="med"/>
                    </a:lnL>
                    <a:lnR w="6350" cap="flat" cmpd="sng" algn="ctr">
                      <a:solidFill>
                        <a:srgbClr val="161414"/>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4"/>
                  </a:ext>
                </a:extLst>
              </a:tr>
              <a:tr h="384338">
                <a:tc vMerge="1">
                  <a:txBody>
                    <a:bodyPr/>
                    <a:lstStyle/>
                    <a:p>
                      <a:endParaRPr lang="es-ES"/>
                    </a:p>
                  </a:txBody>
                  <a:tcPr/>
                </a:tc>
                <a:tc>
                  <a:txBody>
                    <a:bodyPr/>
                    <a:lstStyle/>
                    <a:p>
                      <a:pPr algn="l" fontAlgn="ctr"/>
                      <a:r>
                        <a:rPr lang="es-ES" sz="2400" b="0" i="0" u="none" strike="noStrike">
                          <a:solidFill>
                            <a:schemeClr val="tx1"/>
                          </a:solidFill>
                          <a:effectLst/>
                          <a:latin typeface="GillSansMT"/>
                        </a:rPr>
                        <a:t>Gestión personal </a:t>
                      </a:r>
                    </a:p>
                  </a:txBody>
                  <a:tcPr marL="12700" marR="12700" marT="12700" marB="0" anchor="ctr">
                    <a:lnL w="6350" cap="flat" cmpd="sng" algn="ctr">
                      <a:solidFill>
                        <a:srgbClr val="161414"/>
                      </a:solidFill>
                      <a:prstDash val="solid"/>
                      <a:round/>
                      <a:headEnd type="none" w="med" len="med"/>
                      <a:tailEnd type="none" w="med" len="med"/>
                    </a:lnL>
                    <a:lnR w="6350" cap="flat" cmpd="sng" algn="ctr">
                      <a:solidFill>
                        <a:srgbClr val="161414"/>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5"/>
                  </a:ext>
                </a:extLst>
              </a:tr>
              <a:tr h="751671">
                <a:tc vMerge="1">
                  <a:txBody>
                    <a:bodyPr/>
                    <a:lstStyle/>
                    <a:p>
                      <a:endParaRPr lang="es-ES"/>
                    </a:p>
                  </a:txBody>
                  <a:tcPr/>
                </a:tc>
                <a:tc>
                  <a:txBody>
                    <a:bodyPr/>
                    <a:lstStyle/>
                    <a:p>
                      <a:pPr algn="l" fontAlgn="ctr"/>
                      <a:r>
                        <a:rPr lang="es-ES" sz="2400" b="0" i="0" u="none" strike="noStrike" dirty="0" err="1">
                          <a:solidFill>
                            <a:schemeClr val="tx1"/>
                          </a:solidFill>
                          <a:effectLst/>
                          <a:latin typeface="GillSansMT"/>
                        </a:rPr>
                        <a:t>Interfase</a:t>
                      </a:r>
                      <a:r>
                        <a:rPr lang="es-ES" sz="2400" b="0" i="0" u="none" strike="noStrike" dirty="0">
                          <a:solidFill>
                            <a:schemeClr val="tx1"/>
                          </a:solidFill>
                          <a:effectLst/>
                          <a:latin typeface="GillSansMT"/>
                        </a:rPr>
                        <a:t> persona-tarea </a:t>
                      </a:r>
                    </a:p>
                  </a:txBody>
                  <a:tcPr marL="12700" marR="12700" marT="12700" marB="0" anchor="ctr">
                    <a:lnL w="6350" cap="flat" cmpd="sng" algn="ctr">
                      <a:solidFill>
                        <a:srgbClr val="161414"/>
                      </a:solidFill>
                      <a:prstDash val="solid"/>
                      <a:round/>
                      <a:headEnd type="none" w="med" len="med"/>
                      <a:tailEnd type="none" w="med" len="med"/>
                    </a:lnL>
                    <a:lnR w="6350" cap="flat" cmpd="sng" algn="ctr">
                      <a:solidFill>
                        <a:srgbClr val="161414"/>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39374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92ED7CD-9B34-04BF-C638-CE0871C134A1}"/>
              </a:ext>
            </a:extLst>
          </p:cNvPr>
          <p:cNvPicPr>
            <a:picLocks noChangeAspect="1"/>
          </p:cNvPicPr>
          <p:nvPr/>
        </p:nvPicPr>
        <p:blipFill>
          <a:blip r:embed="rId2"/>
          <a:stretch>
            <a:fillRect/>
          </a:stretch>
        </p:blipFill>
        <p:spPr>
          <a:xfrm>
            <a:off x="6738877" y="312127"/>
            <a:ext cx="5215275" cy="6233746"/>
          </a:xfrm>
          <a:prstGeom prst="rect">
            <a:avLst/>
          </a:prstGeom>
        </p:spPr>
      </p:pic>
      <p:graphicFrame>
        <p:nvGraphicFramePr>
          <p:cNvPr id="3" name="Diagrama 2">
            <a:extLst>
              <a:ext uri="{FF2B5EF4-FFF2-40B4-BE49-F238E27FC236}">
                <a16:creationId xmlns:a16="http://schemas.microsoft.com/office/drawing/2014/main" id="{360350CF-8448-7C78-AEA6-32C63ADC2D2D}"/>
              </a:ext>
            </a:extLst>
          </p:cNvPr>
          <p:cNvGraphicFramePr/>
          <p:nvPr/>
        </p:nvGraphicFramePr>
        <p:xfrm>
          <a:off x="1435161" y="-835270"/>
          <a:ext cx="4933400" cy="4379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DE34E112-ADCB-2496-2734-267AD60637AA}"/>
              </a:ext>
            </a:extLst>
          </p:cNvPr>
          <p:cNvPicPr>
            <a:picLocks noChangeAspect="1"/>
          </p:cNvPicPr>
          <p:nvPr/>
        </p:nvPicPr>
        <p:blipFill>
          <a:blip r:embed="rId8"/>
          <a:stretch>
            <a:fillRect/>
          </a:stretch>
        </p:blipFill>
        <p:spPr>
          <a:xfrm>
            <a:off x="592015" y="2347775"/>
            <a:ext cx="4287715" cy="3283762"/>
          </a:xfrm>
          <a:prstGeom prst="rect">
            <a:avLst/>
          </a:prstGeom>
        </p:spPr>
      </p:pic>
    </p:spTree>
    <p:extLst>
      <p:ext uri="{BB962C8B-B14F-4D97-AF65-F5344CB8AC3E}">
        <p14:creationId xmlns:p14="http://schemas.microsoft.com/office/powerpoint/2010/main" val="19717434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5A72E36-C2E1-93B4-0CD0-57BF095E356C}"/>
              </a:ext>
            </a:extLst>
          </p:cNvPr>
          <p:cNvPicPr>
            <a:picLocks noChangeAspect="1"/>
          </p:cNvPicPr>
          <p:nvPr/>
        </p:nvPicPr>
        <p:blipFill rotWithShape="1">
          <a:blip r:embed="rId2"/>
          <a:srcRect b="89113"/>
          <a:stretch/>
        </p:blipFill>
        <p:spPr>
          <a:xfrm>
            <a:off x="152888" y="929575"/>
            <a:ext cx="6195119" cy="484554"/>
          </a:xfrm>
          <a:prstGeom prst="rect">
            <a:avLst/>
          </a:prstGeom>
        </p:spPr>
      </p:pic>
      <p:pic>
        <p:nvPicPr>
          <p:cNvPr id="5" name="Imagen 4">
            <a:extLst>
              <a:ext uri="{FF2B5EF4-FFF2-40B4-BE49-F238E27FC236}">
                <a16:creationId xmlns:a16="http://schemas.microsoft.com/office/drawing/2014/main" id="{44E45C9B-4038-5244-48F3-4F951A6F15F7}"/>
              </a:ext>
            </a:extLst>
          </p:cNvPr>
          <p:cNvPicPr>
            <a:picLocks noChangeAspect="1"/>
          </p:cNvPicPr>
          <p:nvPr/>
        </p:nvPicPr>
        <p:blipFill rotWithShape="1">
          <a:blip r:embed="rId3"/>
          <a:srcRect l="12406" t="12126" r="3318" b="2014"/>
          <a:stretch/>
        </p:blipFill>
        <p:spPr>
          <a:xfrm>
            <a:off x="5468814" y="2060266"/>
            <a:ext cx="6550270" cy="2998177"/>
          </a:xfrm>
          <a:prstGeom prst="rect">
            <a:avLst/>
          </a:prstGeom>
        </p:spPr>
      </p:pic>
      <p:pic>
        <p:nvPicPr>
          <p:cNvPr id="6" name="Imagen 5">
            <a:extLst>
              <a:ext uri="{FF2B5EF4-FFF2-40B4-BE49-F238E27FC236}">
                <a16:creationId xmlns:a16="http://schemas.microsoft.com/office/drawing/2014/main" id="{5D6727AA-DAA9-DDA8-E2E7-BCA15F53BF4A}"/>
              </a:ext>
            </a:extLst>
          </p:cNvPr>
          <p:cNvPicPr>
            <a:picLocks noChangeAspect="1"/>
          </p:cNvPicPr>
          <p:nvPr/>
        </p:nvPicPr>
        <p:blipFill rotWithShape="1">
          <a:blip r:embed="rId3"/>
          <a:srcRect r="49170" b="89469"/>
          <a:stretch/>
        </p:blipFill>
        <p:spPr>
          <a:xfrm>
            <a:off x="6768610" y="1508645"/>
            <a:ext cx="3950677" cy="367747"/>
          </a:xfrm>
          <a:prstGeom prst="rect">
            <a:avLst/>
          </a:prstGeom>
        </p:spPr>
      </p:pic>
      <p:pic>
        <p:nvPicPr>
          <p:cNvPr id="7" name="Imagen 6">
            <a:extLst>
              <a:ext uri="{FF2B5EF4-FFF2-40B4-BE49-F238E27FC236}">
                <a16:creationId xmlns:a16="http://schemas.microsoft.com/office/drawing/2014/main" id="{FC8161C8-D642-9141-B957-13FF5B9729B2}"/>
              </a:ext>
            </a:extLst>
          </p:cNvPr>
          <p:cNvPicPr>
            <a:picLocks noChangeAspect="1"/>
          </p:cNvPicPr>
          <p:nvPr/>
        </p:nvPicPr>
        <p:blipFill rotWithShape="1">
          <a:blip r:embed="rId2"/>
          <a:srcRect l="19341" t="12796" r="18214" b="483"/>
          <a:stretch/>
        </p:blipFill>
        <p:spPr>
          <a:xfrm>
            <a:off x="457200" y="1692519"/>
            <a:ext cx="4392904" cy="4382966"/>
          </a:xfrm>
          <a:prstGeom prst="rect">
            <a:avLst/>
          </a:prstGeom>
        </p:spPr>
      </p:pic>
    </p:spTree>
    <p:extLst>
      <p:ext uri="{BB962C8B-B14F-4D97-AF65-F5344CB8AC3E}">
        <p14:creationId xmlns:p14="http://schemas.microsoft.com/office/powerpoint/2010/main" val="38580335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577DA8-2058-43AD-066B-8596B0D39119}"/>
              </a:ext>
            </a:extLst>
          </p:cNvPr>
          <p:cNvSpPr txBox="1"/>
          <p:nvPr/>
        </p:nvSpPr>
        <p:spPr>
          <a:xfrm>
            <a:off x="5965282" y="2151727"/>
            <a:ext cx="4409097" cy="2554545"/>
          </a:xfrm>
          <a:prstGeom prst="rect">
            <a:avLst/>
          </a:prstGeom>
          <a:noFill/>
        </p:spPr>
        <p:txBody>
          <a:bodyPr wrap="square">
            <a:spAutoFit/>
          </a:bodyPr>
          <a:lstStyle/>
          <a:p>
            <a:r>
              <a:rPr lang="es-CO" sz="32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ANEXO 3 Guías específicas, por dimensiones, para hacer análisis psicosocial de puestos de trabajo</a:t>
            </a:r>
          </a:p>
        </p:txBody>
      </p:sp>
    </p:spTree>
    <p:extLst>
      <p:ext uri="{BB962C8B-B14F-4D97-AF65-F5344CB8AC3E}">
        <p14:creationId xmlns:p14="http://schemas.microsoft.com/office/powerpoint/2010/main" val="42691820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BC94126-AED6-FD54-87F6-7ADD2D920DC1}"/>
              </a:ext>
            </a:extLst>
          </p:cNvPr>
          <p:cNvPicPr>
            <a:picLocks noChangeAspect="1"/>
          </p:cNvPicPr>
          <p:nvPr/>
        </p:nvPicPr>
        <p:blipFill rotWithShape="1">
          <a:blip r:embed="rId2"/>
          <a:srcRect l="1999" t="6012" r="2400" b="6878"/>
          <a:stretch/>
        </p:blipFill>
        <p:spPr>
          <a:xfrm>
            <a:off x="2602522" y="3429000"/>
            <a:ext cx="7430556" cy="3341077"/>
          </a:xfrm>
          <a:prstGeom prst="rect">
            <a:avLst/>
          </a:prstGeom>
        </p:spPr>
      </p:pic>
      <p:pic>
        <p:nvPicPr>
          <p:cNvPr id="3" name="Imagen 2">
            <a:extLst>
              <a:ext uri="{FF2B5EF4-FFF2-40B4-BE49-F238E27FC236}">
                <a16:creationId xmlns:a16="http://schemas.microsoft.com/office/drawing/2014/main" id="{A8BB8D4C-473E-AE2E-A8D0-DCD19E50D0F1}"/>
              </a:ext>
            </a:extLst>
          </p:cNvPr>
          <p:cNvPicPr>
            <a:picLocks noChangeAspect="1"/>
          </p:cNvPicPr>
          <p:nvPr/>
        </p:nvPicPr>
        <p:blipFill>
          <a:blip r:embed="rId3"/>
          <a:stretch>
            <a:fillRect/>
          </a:stretch>
        </p:blipFill>
        <p:spPr>
          <a:xfrm>
            <a:off x="4038600" y="246185"/>
            <a:ext cx="5009740" cy="2981081"/>
          </a:xfrm>
          <a:prstGeom prst="rect">
            <a:avLst/>
          </a:prstGeom>
        </p:spPr>
      </p:pic>
    </p:spTree>
    <p:extLst>
      <p:ext uri="{BB962C8B-B14F-4D97-AF65-F5344CB8AC3E}">
        <p14:creationId xmlns:p14="http://schemas.microsoft.com/office/powerpoint/2010/main" val="1424731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7D34F1-5030-F220-EAAE-0B092584357F}"/>
              </a:ext>
            </a:extLst>
          </p:cNvPr>
          <p:cNvSpPr>
            <a:spLocks noGrp="1"/>
          </p:cNvSpPr>
          <p:nvPr>
            <p:ph type="title" idx="4294967295"/>
          </p:nvPr>
        </p:nvSpPr>
        <p:spPr>
          <a:xfrm>
            <a:off x="981075" y="152400"/>
            <a:ext cx="11210925" cy="1325563"/>
          </a:xfrm>
        </p:spPr>
        <p:txBody>
          <a:bodyPr>
            <a:noAutofit/>
          </a:bodyPr>
          <a:lstStyle/>
          <a:p>
            <a:r>
              <a:rPr lang="es-CO" sz="3600" b="1" i="0" dirty="0">
                <a:solidFill>
                  <a:schemeClr val="accent1">
                    <a:lumMod val="75000"/>
                  </a:schemeClr>
                </a:solidFill>
                <a:effectLst/>
                <a:latin typeface="Roboto Slab"/>
              </a:rPr>
              <a:t>Características del Programa de Rehabilitación Integral.</a:t>
            </a:r>
            <a:r>
              <a:rPr lang="es-CO" sz="3600" dirty="0">
                <a:solidFill>
                  <a:schemeClr val="accent1">
                    <a:lumMod val="75000"/>
                  </a:schemeClr>
                </a:solidFill>
                <a:latin typeface="Roboto Slab"/>
              </a:rPr>
              <a:t>(</a:t>
            </a:r>
            <a:r>
              <a:rPr lang="es-CO" sz="3600" b="1" i="0" dirty="0">
                <a:solidFill>
                  <a:schemeClr val="accent1">
                    <a:lumMod val="75000"/>
                  </a:schemeClr>
                </a:solidFill>
                <a:effectLst/>
                <a:latin typeface="Roboto Slab"/>
              </a:rPr>
              <a:t>Artículo 3°)</a:t>
            </a:r>
            <a:endParaRPr lang="es-CO" sz="3600" dirty="0">
              <a:solidFill>
                <a:schemeClr val="accent1">
                  <a:lumMod val="75000"/>
                </a:schemeClr>
              </a:solidFill>
            </a:endParaRPr>
          </a:p>
        </p:txBody>
      </p:sp>
      <p:graphicFrame>
        <p:nvGraphicFramePr>
          <p:cNvPr id="5" name="Marcador de contenido 4">
            <a:extLst>
              <a:ext uri="{FF2B5EF4-FFF2-40B4-BE49-F238E27FC236}">
                <a16:creationId xmlns:a16="http://schemas.microsoft.com/office/drawing/2014/main" id="{CD06EFF5-6395-29B7-5718-C33B4BC97AFA}"/>
              </a:ext>
            </a:extLst>
          </p:cNvPr>
          <p:cNvGraphicFramePr>
            <a:graphicFrameLocks noGrp="1"/>
          </p:cNvGraphicFramePr>
          <p:nvPr>
            <p:ph idx="4294967295"/>
          </p:nvPr>
        </p:nvGraphicFramePr>
        <p:xfrm>
          <a:off x="0" y="1690688"/>
          <a:ext cx="11210925" cy="2189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CEE06C4A-1A5B-194E-6650-8D291BAEFEEB}"/>
              </a:ext>
            </a:extLst>
          </p:cNvPr>
          <p:cNvSpPr txBox="1"/>
          <p:nvPr/>
        </p:nvSpPr>
        <p:spPr>
          <a:xfrm>
            <a:off x="7828157" y="6425735"/>
            <a:ext cx="2750305" cy="369332"/>
          </a:xfrm>
          <a:prstGeom prst="rect">
            <a:avLst/>
          </a:prstGeom>
          <a:noFill/>
        </p:spPr>
        <p:txBody>
          <a:bodyPr wrap="none" rtlCol="0">
            <a:spAutoFit/>
          </a:bodyPr>
          <a:lstStyle/>
          <a:p>
            <a:r>
              <a:rPr lang="es-CO" dirty="0"/>
              <a:t>RESOLUCIÓN 3050 DE 2022</a:t>
            </a:r>
          </a:p>
        </p:txBody>
      </p:sp>
      <p:graphicFrame>
        <p:nvGraphicFramePr>
          <p:cNvPr id="7" name="Diagrama 6">
            <a:extLst>
              <a:ext uri="{FF2B5EF4-FFF2-40B4-BE49-F238E27FC236}">
                <a16:creationId xmlns:a16="http://schemas.microsoft.com/office/drawing/2014/main" id="{79C6C273-84D9-84E4-36ED-C79494D91C8D}"/>
              </a:ext>
            </a:extLst>
          </p:cNvPr>
          <p:cNvGraphicFramePr/>
          <p:nvPr/>
        </p:nvGraphicFramePr>
        <p:xfrm>
          <a:off x="356839" y="3115169"/>
          <a:ext cx="11340789" cy="31393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307545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C4C35B-FEB7-1891-8AE7-4B3DC62671B6}"/>
              </a:ext>
            </a:extLst>
          </p:cNvPr>
          <p:cNvPicPr>
            <a:picLocks noChangeAspect="1"/>
          </p:cNvPicPr>
          <p:nvPr/>
        </p:nvPicPr>
        <p:blipFill>
          <a:blip r:embed="rId2"/>
          <a:stretch>
            <a:fillRect/>
          </a:stretch>
        </p:blipFill>
        <p:spPr>
          <a:xfrm>
            <a:off x="423528" y="826305"/>
            <a:ext cx="4769000" cy="4435968"/>
          </a:xfrm>
          <a:prstGeom prst="rect">
            <a:avLst/>
          </a:prstGeom>
        </p:spPr>
      </p:pic>
      <p:pic>
        <p:nvPicPr>
          <p:cNvPr id="5" name="Imagen 4">
            <a:extLst>
              <a:ext uri="{FF2B5EF4-FFF2-40B4-BE49-F238E27FC236}">
                <a16:creationId xmlns:a16="http://schemas.microsoft.com/office/drawing/2014/main" id="{70813B07-8F29-F30C-99DB-375DC787337D}"/>
              </a:ext>
            </a:extLst>
          </p:cNvPr>
          <p:cNvPicPr>
            <a:picLocks noChangeAspect="1"/>
          </p:cNvPicPr>
          <p:nvPr/>
        </p:nvPicPr>
        <p:blipFill>
          <a:blip r:embed="rId3"/>
          <a:stretch>
            <a:fillRect/>
          </a:stretch>
        </p:blipFill>
        <p:spPr>
          <a:xfrm>
            <a:off x="5326642" y="1769481"/>
            <a:ext cx="6358336" cy="2549616"/>
          </a:xfrm>
          <a:prstGeom prst="rect">
            <a:avLst/>
          </a:prstGeom>
        </p:spPr>
      </p:pic>
    </p:spTree>
    <p:extLst>
      <p:ext uri="{BB962C8B-B14F-4D97-AF65-F5344CB8AC3E}">
        <p14:creationId xmlns:p14="http://schemas.microsoft.com/office/powerpoint/2010/main" val="34537665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09E6C8F-0C26-41F3-F4CE-37A6AF4694EA}"/>
              </a:ext>
            </a:extLst>
          </p:cNvPr>
          <p:cNvPicPr>
            <a:picLocks noChangeAspect="1"/>
          </p:cNvPicPr>
          <p:nvPr/>
        </p:nvPicPr>
        <p:blipFill>
          <a:blip r:embed="rId2"/>
          <a:stretch>
            <a:fillRect/>
          </a:stretch>
        </p:blipFill>
        <p:spPr>
          <a:xfrm>
            <a:off x="3312712" y="0"/>
            <a:ext cx="5404884" cy="6858000"/>
          </a:xfrm>
          <a:prstGeom prst="rect">
            <a:avLst/>
          </a:prstGeom>
        </p:spPr>
      </p:pic>
    </p:spTree>
    <p:extLst>
      <p:ext uri="{BB962C8B-B14F-4D97-AF65-F5344CB8AC3E}">
        <p14:creationId xmlns:p14="http://schemas.microsoft.com/office/powerpoint/2010/main" val="34078128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ACFA308E-C129-C8BE-5634-5D79A963D51F}"/>
              </a:ext>
            </a:extLst>
          </p:cNvPr>
          <p:cNvGraphicFramePr/>
          <p:nvPr>
            <p:extLst>
              <p:ext uri="{D42A27DB-BD31-4B8C-83A1-F6EECF244321}">
                <p14:modId xmlns:p14="http://schemas.microsoft.com/office/powerpoint/2010/main" val="3944409586"/>
              </p:ext>
            </p:extLst>
          </p:nvPr>
        </p:nvGraphicFramePr>
        <p:xfrm>
          <a:off x="800101" y="1176866"/>
          <a:ext cx="1087608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F817582A-1D98-40EE-CBD5-FE18035CF8D0}"/>
              </a:ext>
            </a:extLst>
          </p:cNvPr>
          <p:cNvSpPr txBox="1"/>
          <p:nvPr/>
        </p:nvSpPr>
        <p:spPr>
          <a:xfrm>
            <a:off x="4075234" y="262467"/>
            <a:ext cx="7249258" cy="707886"/>
          </a:xfrm>
          <a:prstGeom prst="rect">
            <a:avLst/>
          </a:prstGeom>
          <a:noFill/>
        </p:spPr>
        <p:txBody>
          <a:bodyPr wrap="square">
            <a:spAutoFit/>
          </a:bodyPr>
          <a:lstStyle/>
          <a:p>
            <a:r>
              <a:rPr lang="es-ES" sz="2000" dirty="0">
                <a:solidFill>
                  <a:srgbClr val="FE7500"/>
                </a:solidFill>
                <a:latin typeface="Lucida Grande"/>
                <a:ea typeface="Lucida Grande"/>
                <a:cs typeface="Lucida Grande"/>
              </a:rPr>
              <a:t>Etapas para la determinación del origen de las patologías presuntamente derivadas del estrés en el trabajo</a:t>
            </a:r>
            <a:endParaRPr lang="es-CO" sz="2000" dirty="0">
              <a:solidFill>
                <a:srgbClr val="FE7500"/>
              </a:solidFill>
            </a:endParaRPr>
          </a:p>
        </p:txBody>
      </p:sp>
    </p:spTree>
    <p:extLst>
      <p:ext uri="{BB962C8B-B14F-4D97-AF65-F5344CB8AC3E}">
        <p14:creationId xmlns:p14="http://schemas.microsoft.com/office/powerpoint/2010/main" val="22894356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4860E95D-86E8-C04F-B324-668AFD55BC60}"/>
              </a:ext>
            </a:extLst>
          </p:cNvPr>
          <p:cNvGraphicFramePr/>
          <p:nvPr/>
        </p:nvGraphicFramePr>
        <p:xfrm>
          <a:off x="149470" y="701430"/>
          <a:ext cx="12042530" cy="5037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FB6BBEC7-C384-68C3-B1AA-BB463D80DABE}"/>
              </a:ext>
            </a:extLst>
          </p:cNvPr>
          <p:cNvSpPr txBox="1"/>
          <p:nvPr/>
        </p:nvSpPr>
        <p:spPr>
          <a:xfrm>
            <a:off x="4765432" y="529406"/>
            <a:ext cx="6880468" cy="1200329"/>
          </a:xfrm>
          <a:prstGeom prst="rect">
            <a:avLst/>
          </a:prstGeom>
          <a:noFill/>
        </p:spPr>
        <p:txBody>
          <a:bodyPr wrap="square">
            <a:spAutoFit/>
          </a:bodyPr>
          <a:lstStyle/>
          <a:p>
            <a:r>
              <a:rPr lang="es-CO" sz="3600" b="1" dirty="0">
                <a:solidFill>
                  <a:srgbClr val="FE7500"/>
                </a:solidFill>
              </a:rPr>
              <a:t>ETAPA </a:t>
            </a:r>
            <a:r>
              <a:rPr lang="es-ES" sz="3600" b="1" i="0" u="none" strike="noStrike" dirty="0">
                <a:solidFill>
                  <a:srgbClr val="FE7500"/>
                </a:solidFill>
                <a:effectLst/>
                <a:latin typeface="MSTT31c4d6"/>
              </a:rPr>
              <a:t>1</a:t>
            </a:r>
            <a:r>
              <a:rPr lang="es-ES" sz="3600" b="0" i="0" u="none" strike="noStrike" dirty="0">
                <a:solidFill>
                  <a:srgbClr val="FE7500"/>
                </a:solidFill>
                <a:effectLst/>
                <a:latin typeface="MSTT31c4d6"/>
              </a:rPr>
              <a:t> Verificar que el diagnóstico clínico sea el correcto</a:t>
            </a:r>
            <a:endParaRPr lang="es-CO" sz="3600" dirty="0">
              <a:solidFill>
                <a:srgbClr val="FE7500"/>
              </a:solidFill>
            </a:endParaRPr>
          </a:p>
        </p:txBody>
      </p:sp>
      <p:graphicFrame>
        <p:nvGraphicFramePr>
          <p:cNvPr id="8" name="Diagrama 7">
            <a:extLst>
              <a:ext uri="{FF2B5EF4-FFF2-40B4-BE49-F238E27FC236}">
                <a16:creationId xmlns:a16="http://schemas.microsoft.com/office/drawing/2014/main" id="{574D05E5-7A76-7591-0AE7-6624E193964E}"/>
              </a:ext>
            </a:extLst>
          </p:cNvPr>
          <p:cNvGraphicFramePr/>
          <p:nvPr/>
        </p:nvGraphicFramePr>
        <p:xfrm>
          <a:off x="4483100" y="4826000"/>
          <a:ext cx="7162800" cy="18161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760386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C3489168-2D1E-1F49-83B6-73F0B832B3D8}"/>
              </a:ext>
            </a:extLst>
          </p:cNvPr>
          <p:cNvGraphicFramePr>
            <a:graphicFrameLocks noGrp="1"/>
          </p:cNvGraphicFramePr>
          <p:nvPr>
            <p:ph idx="4294967295"/>
            <p:extLst>
              <p:ext uri="{D42A27DB-BD31-4B8C-83A1-F6EECF244321}">
                <p14:modId xmlns:p14="http://schemas.microsoft.com/office/powerpoint/2010/main" val="2447823862"/>
              </p:ext>
            </p:extLst>
          </p:nvPr>
        </p:nvGraphicFramePr>
        <p:xfrm>
          <a:off x="0" y="2093913"/>
          <a:ext cx="9877425" cy="3451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7ECEFDAD-2941-2469-071E-FAFECCB15896}"/>
              </a:ext>
            </a:extLst>
          </p:cNvPr>
          <p:cNvSpPr txBox="1"/>
          <p:nvPr/>
        </p:nvSpPr>
        <p:spPr>
          <a:xfrm>
            <a:off x="4120235" y="633018"/>
            <a:ext cx="6264518" cy="646331"/>
          </a:xfrm>
          <a:prstGeom prst="rect">
            <a:avLst/>
          </a:prstGeom>
          <a:noFill/>
        </p:spPr>
        <p:txBody>
          <a:bodyPr wrap="square">
            <a:spAutoFit/>
          </a:bodyPr>
          <a:lstStyle/>
          <a:p>
            <a:r>
              <a:rPr lang="es-CO" sz="3600" dirty="0">
                <a:solidFill>
                  <a:srgbClr val="FE7500"/>
                </a:solidFill>
              </a:rPr>
              <a:t>Verificación DX</a:t>
            </a:r>
          </a:p>
        </p:txBody>
      </p:sp>
    </p:spTree>
    <p:extLst>
      <p:ext uri="{BB962C8B-B14F-4D97-AF65-F5344CB8AC3E}">
        <p14:creationId xmlns:p14="http://schemas.microsoft.com/office/powerpoint/2010/main" val="1804217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9C41EB-5788-164E-911E-839D85973AED}"/>
              </a:ext>
            </a:extLst>
          </p:cNvPr>
          <p:cNvSpPr>
            <a:spLocks noGrp="1"/>
          </p:cNvSpPr>
          <p:nvPr>
            <p:ph type="title" idx="4294967295"/>
          </p:nvPr>
        </p:nvSpPr>
        <p:spPr>
          <a:xfrm>
            <a:off x="4967288" y="350838"/>
            <a:ext cx="7224712" cy="901700"/>
          </a:xfrm>
        </p:spPr>
        <p:txBody>
          <a:bodyPr>
            <a:normAutofit fontScale="90000"/>
          </a:bodyPr>
          <a:lstStyle/>
          <a:p>
            <a:r>
              <a:rPr lang="es-CO" sz="2400" dirty="0">
                <a:solidFill>
                  <a:srgbClr val="FE7500"/>
                </a:solidFill>
              </a:rPr>
              <a:t>ETAPA </a:t>
            </a:r>
            <a:r>
              <a:rPr lang="es-ES" sz="2400" dirty="0">
                <a:solidFill>
                  <a:srgbClr val="FE7500"/>
                </a:solidFill>
                <a:latin typeface="MSTT31c4d6"/>
              </a:rPr>
              <a:t>2 Confirmar que la patología es una enfermedad que puede derivarse del estrés.</a:t>
            </a:r>
            <a:endParaRPr lang="es-CO" sz="2400" dirty="0">
              <a:solidFill>
                <a:srgbClr val="FE7500"/>
              </a:solidFill>
            </a:endParaRPr>
          </a:p>
        </p:txBody>
      </p:sp>
      <p:graphicFrame>
        <p:nvGraphicFramePr>
          <p:cNvPr id="4" name="Marcador de contenido 1">
            <a:extLst>
              <a:ext uri="{FF2B5EF4-FFF2-40B4-BE49-F238E27FC236}">
                <a16:creationId xmlns:a16="http://schemas.microsoft.com/office/drawing/2014/main" id="{42E9E31C-BEAC-FFDE-AB09-0D4476901986}"/>
              </a:ext>
            </a:extLst>
          </p:cNvPr>
          <p:cNvGraphicFramePr>
            <a:graphicFrameLocks/>
          </p:cNvGraphicFramePr>
          <p:nvPr/>
        </p:nvGraphicFramePr>
        <p:xfrm>
          <a:off x="574430" y="1092200"/>
          <a:ext cx="11043139" cy="4378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a:extLst>
              <a:ext uri="{FF2B5EF4-FFF2-40B4-BE49-F238E27FC236}">
                <a16:creationId xmlns:a16="http://schemas.microsoft.com/office/drawing/2014/main" id="{48F6072D-CF22-9A5D-FCFB-788C03E12FB8}"/>
              </a:ext>
            </a:extLst>
          </p:cNvPr>
          <p:cNvGraphicFramePr/>
          <p:nvPr/>
        </p:nvGraphicFramePr>
        <p:xfrm>
          <a:off x="2946400" y="5597218"/>
          <a:ext cx="8483600" cy="10453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180202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0DC246-37AF-7A46-2C8B-3F8257573DB7}"/>
              </a:ext>
            </a:extLst>
          </p:cNvPr>
          <p:cNvPicPr>
            <a:picLocks noChangeAspect="1"/>
          </p:cNvPicPr>
          <p:nvPr/>
        </p:nvPicPr>
        <p:blipFill rotWithShape="1">
          <a:blip r:embed="rId2"/>
          <a:srcRect l="990" t="7179"/>
          <a:stretch/>
        </p:blipFill>
        <p:spPr>
          <a:xfrm>
            <a:off x="5336929" y="246182"/>
            <a:ext cx="6187187" cy="6365631"/>
          </a:xfrm>
          <a:prstGeom prst="rect">
            <a:avLst/>
          </a:prstGeom>
        </p:spPr>
      </p:pic>
      <p:sp>
        <p:nvSpPr>
          <p:cNvPr id="4" name="CuadroTexto 3">
            <a:extLst>
              <a:ext uri="{FF2B5EF4-FFF2-40B4-BE49-F238E27FC236}">
                <a16:creationId xmlns:a16="http://schemas.microsoft.com/office/drawing/2014/main" id="{D0390A59-3D53-0B7A-C70E-75763BB8D916}"/>
              </a:ext>
            </a:extLst>
          </p:cNvPr>
          <p:cNvSpPr txBox="1"/>
          <p:nvPr/>
        </p:nvSpPr>
        <p:spPr>
          <a:xfrm>
            <a:off x="591683" y="2749703"/>
            <a:ext cx="4437517" cy="1200329"/>
          </a:xfrm>
          <a:prstGeom prst="rect">
            <a:avLst/>
          </a:prstGeom>
          <a:noFill/>
        </p:spPr>
        <p:txBody>
          <a:bodyPr wrap="square" rtlCol="0">
            <a:spAutoFit/>
          </a:bodyPr>
          <a:lstStyle/>
          <a:p>
            <a:r>
              <a:rPr lang="es-CO" sz="2400" dirty="0">
                <a:solidFill>
                  <a:srgbClr val="FE7500"/>
                </a:solidFill>
              </a:rPr>
              <a:t>ANEXO b: Denominación de las Enfermedades derivadas del Estrés</a:t>
            </a:r>
          </a:p>
        </p:txBody>
      </p:sp>
    </p:spTree>
    <p:extLst>
      <p:ext uri="{BB962C8B-B14F-4D97-AF65-F5344CB8AC3E}">
        <p14:creationId xmlns:p14="http://schemas.microsoft.com/office/powerpoint/2010/main" val="10912298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03345FE-3367-6E31-BC58-132C8E62EAF5}"/>
              </a:ext>
            </a:extLst>
          </p:cNvPr>
          <p:cNvPicPr>
            <a:picLocks noChangeAspect="1"/>
          </p:cNvPicPr>
          <p:nvPr/>
        </p:nvPicPr>
        <p:blipFill rotWithShape="1">
          <a:blip r:embed="rId2"/>
          <a:srcRect l="7865" t="5256" r="5223"/>
          <a:stretch/>
        </p:blipFill>
        <p:spPr>
          <a:xfrm>
            <a:off x="2856261" y="117359"/>
            <a:ext cx="6197600" cy="6846077"/>
          </a:xfrm>
          <a:prstGeom prst="rect">
            <a:avLst/>
          </a:prstGeom>
        </p:spPr>
      </p:pic>
    </p:spTree>
    <p:extLst>
      <p:ext uri="{BB962C8B-B14F-4D97-AF65-F5344CB8AC3E}">
        <p14:creationId xmlns:p14="http://schemas.microsoft.com/office/powerpoint/2010/main" val="28958269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076DAC2-5AC0-AF48-BAFA-16D4E454D774}"/>
              </a:ext>
            </a:extLst>
          </p:cNvPr>
          <p:cNvSpPr>
            <a:spLocks noGrp="1"/>
          </p:cNvSpPr>
          <p:nvPr>
            <p:ph type="ctrTitle" idx="4294967295"/>
          </p:nvPr>
        </p:nvSpPr>
        <p:spPr>
          <a:xfrm>
            <a:off x="847725" y="1381125"/>
            <a:ext cx="11344275" cy="4095750"/>
          </a:xfrm>
        </p:spPr>
        <p:txBody>
          <a:bodyPr>
            <a:noAutofit/>
          </a:bodyPr>
          <a:lstStyle/>
          <a:p>
            <a:r>
              <a:rPr lang="es-CO" sz="3200" b="1" dirty="0">
                <a:solidFill>
                  <a:srgbClr val="FE7500"/>
                </a:solidFill>
              </a:rPr>
              <a:t>ETAPA 3 Evaluar el factor de riesgo psicosocial intra y extra laboral de acuerdo con los criterios de valoración </a:t>
            </a:r>
            <a:r>
              <a:rPr lang="es-CO" sz="3200" b="1" dirty="0" err="1">
                <a:solidFill>
                  <a:srgbClr val="FE7500"/>
                </a:solidFill>
              </a:rPr>
              <a:t>de­nidos</a:t>
            </a:r>
            <a:r>
              <a:rPr lang="es-CO" sz="3200" b="1" dirty="0">
                <a:solidFill>
                  <a:srgbClr val="FE7500"/>
                </a:solidFill>
              </a:rPr>
              <a:t> en la Guía de Análisis Psicosocial de Puesto de Trabajo de la Batería de Instrumentos para la Valoración del Riesgo Psicosocial - 2010. </a:t>
            </a:r>
          </a:p>
        </p:txBody>
      </p:sp>
      <p:graphicFrame>
        <p:nvGraphicFramePr>
          <p:cNvPr id="5" name="Diagrama 4">
            <a:extLst>
              <a:ext uri="{FF2B5EF4-FFF2-40B4-BE49-F238E27FC236}">
                <a16:creationId xmlns:a16="http://schemas.microsoft.com/office/drawing/2014/main" id="{DB5ECA4B-9A98-E8B5-2119-C8113015F321}"/>
              </a:ext>
            </a:extLst>
          </p:cNvPr>
          <p:cNvGraphicFramePr/>
          <p:nvPr/>
        </p:nvGraphicFramePr>
        <p:xfrm>
          <a:off x="3924300" y="5476906"/>
          <a:ext cx="8059615" cy="1254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0987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E3020B1D-FD7C-1443-BB20-D2EB51D1F19D}"/>
              </a:ext>
            </a:extLst>
          </p:cNvPr>
          <p:cNvGraphicFramePr>
            <a:graphicFrameLocks noGrp="1"/>
          </p:cNvGraphicFramePr>
          <p:nvPr>
            <p:ph idx="4294967295"/>
            <p:extLst>
              <p:ext uri="{D42A27DB-BD31-4B8C-83A1-F6EECF244321}">
                <p14:modId xmlns:p14="http://schemas.microsoft.com/office/powerpoint/2010/main" val="923748662"/>
              </p:ext>
            </p:extLst>
          </p:nvPr>
        </p:nvGraphicFramePr>
        <p:xfrm>
          <a:off x="525463" y="1751013"/>
          <a:ext cx="11666537" cy="4757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DBA4A875-A4B0-B745-B62C-9C8B29AA8B09}"/>
              </a:ext>
            </a:extLst>
          </p:cNvPr>
          <p:cNvSpPr/>
          <p:nvPr/>
        </p:nvSpPr>
        <p:spPr>
          <a:xfrm>
            <a:off x="987668" y="1081849"/>
            <a:ext cx="9934937"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t>Fuentes de información: </a:t>
            </a:r>
          </a:p>
        </p:txBody>
      </p:sp>
    </p:spTree>
    <p:extLst>
      <p:ext uri="{BB962C8B-B14F-4D97-AF65-F5344CB8AC3E}">
        <p14:creationId xmlns:p14="http://schemas.microsoft.com/office/powerpoint/2010/main" val="110426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9A607-5E81-50FA-6FB6-5BCD59E47B59}"/>
              </a:ext>
            </a:extLst>
          </p:cNvPr>
          <p:cNvSpPr>
            <a:spLocks noGrp="1"/>
          </p:cNvSpPr>
          <p:nvPr>
            <p:ph type="title"/>
          </p:nvPr>
        </p:nvSpPr>
        <p:spPr>
          <a:xfrm>
            <a:off x="559134" y="1132222"/>
            <a:ext cx="4849562" cy="5148262"/>
          </a:xfrm>
        </p:spPr>
        <p:txBody>
          <a:bodyPr>
            <a:noAutofit/>
          </a:bodyPr>
          <a:lstStyle/>
          <a:p>
            <a:r>
              <a:rPr lang="es-CO" sz="4800" b="1"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Responsabilidades en el Programa de Rehabilitación Integral para la Reincorporación Laboral y Ocupacional.</a:t>
            </a:r>
            <a:r>
              <a:rPr lang="es-CO" sz="4800" dirty="0">
                <a:solidFill>
                  <a:schemeClr val="accent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4800" dirty="0">
              <a:solidFill>
                <a:schemeClr val="accent1">
                  <a:lumMod val="75000"/>
                </a:schemeClr>
              </a:solidFill>
            </a:endParaRPr>
          </a:p>
        </p:txBody>
      </p:sp>
      <p:pic>
        <p:nvPicPr>
          <p:cNvPr id="4098" name="Picture 2" descr="Responsabilidades fotos de stock, imágenes de Responsabilidades sin  royalties | Depositphotos">
            <a:extLst>
              <a:ext uri="{FF2B5EF4-FFF2-40B4-BE49-F238E27FC236}">
                <a16:creationId xmlns:a16="http://schemas.microsoft.com/office/drawing/2014/main" id="{41AC2144-B38E-772E-EE4C-402F9727F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412" y="0"/>
            <a:ext cx="7181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1178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nvGraphicFramePr>
        <p:xfrm>
          <a:off x="335360" y="188640"/>
          <a:ext cx="6480720"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a 1"/>
          <p:cNvGraphicFramePr/>
          <p:nvPr/>
        </p:nvGraphicFramePr>
        <p:xfrm>
          <a:off x="6960096" y="836712"/>
          <a:ext cx="4896544" cy="53285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365043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nvGraphicFramePr>
        <p:xfrm>
          <a:off x="1775520" y="260648"/>
          <a:ext cx="6264696"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Flecha doblada"/>
          <p:cNvSpPr/>
          <p:nvPr/>
        </p:nvSpPr>
        <p:spPr>
          <a:xfrm rot="5400000">
            <a:off x="8364252" y="944724"/>
            <a:ext cx="1152128" cy="122413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 name="2 Esquina doblada"/>
          <p:cNvSpPr/>
          <p:nvPr/>
        </p:nvSpPr>
        <p:spPr>
          <a:xfrm>
            <a:off x="8400256" y="2420888"/>
            <a:ext cx="1584176" cy="936104"/>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Recopilada a través de encuestas</a:t>
            </a:r>
          </a:p>
        </p:txBody>
      </p:sp>
    </p:spTree>
    <p:extLst>
      <p:ext uri="{BB962C8B-B14F-4D97-AF65-F5344CB8AC3E}">
        <p14:creationId xmlns:p14="http://schemas.microsoft.com/office/powerpoint/2010/main" val="6636221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nvGraphicFramePr>
        <p:xfrm>
          <a:off x="1775520" y="188640"/>
          <a:ext cx="648072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Flecha derecha"/>
          <p:cNvSpPr/>
          <p:nvPr/>
        </p:nvSpPr>
        <p:spPr>
          <a:xfrm>
            <a:off x="8184232" y="3429000"/>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3 Flecha derecha"/>
          <p:cNvSpPr/>
          <p:nvPr/>
        </p:nvSpPr>
        <p:spPr>
          <a:xfrm>
            <a:off x="8184232" y="4941168"/>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2 Esquina doblada"/>
          <p:cNvSpPr/>
          <p:nvPr/>
        </p:nvSpPr>
        <p:spPr>
          <a:xfrm>
            <a:off x="8832304" y="2636912"/>
            <a:ext cx="2160240" cy="158417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CO" dirty="0"/>
              <a:t>Instrumentos psicométricos y clínicos aplicados por expertos.</a:t>
            </a:r>
          </a:p>
        </p:txBody>
      </p:sp>
      <p:sp>
        <p:nvSpPr>
          <p:cNvPr id="5" name="4 Esquina doblada"/>
          <p:cNvSpPr/>
          <p:nvPr/>
        </p:nvSpPr>
        <p:spPr>
          <a:xfrm>
            <a:off x="8832304" y="4293096"/>
            <a:ext cx="2160240" cy="1872208"/>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CO" dirty="0"/>
              <a:t>exámenes médicos ocupacionales del programa de salud ocupacional</a:t>
            </a:r>
          </a:p>
        </p:txBody>
      </p:sp>
      <p:sp>
        <p:nvSpPr>
          <p:cNvPr id="6" name="5 Rectángulo"/>
          <p:cNvSpPr/>
          <p:nvPr/>
        </p:nvSpPr>
        <p:spPr>
          <a:xfrm>
            <a:off x="8616280" y="332656"/>
            <a:ext cx="1728192" cy="18722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2">
                    <a:lumMod val="75000"/>
                  </a:schemeClr>
                </a:solidFill>
              </a:rPr>
              <a:t>Análisis epidemiológico: determinar perfiles de riesgo-protección.</a:t>
            </a:r>
          </a:p>
        </p:txBody>
      </p:sp>
    </p:spTree>
    <p:extLst>
      <p:ext uri="{BB962C8B-B14F-4D97-AF65-F5344CB8AC3E}">
        <p14:creationId xmlns:p14="http://schemas.microsoft.com/office/powerpoint/2010/main" val="31835228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CFF4653-C10F-E6B5-9E30-C06A7B031CEA}"/>
              </a:ext>
            </a:extLst>
          </p:cNvPr>
          <p:cNvPicPr>
            <a:picLocks noChangeAspect="1"/>
          </p:cNvPicPr>
          <p:nvPr/>
        </p:nvPicPr>
        <p:blipFill>
          <a:blip r:embed="rId2"/>
          <a:stretch>
            <a:fillRect/>
          </a:stretch>
        </p:blipFill>
        <p:spPr>
          <a:xfrm>
            <a:off x="3968179" y="68224"/>
            <a:ext cx="5628208" cy="6673448"/>
          </a:xfrm>
          <a:prstGeom prst="rect">
            <a:avLst/>
          </a:prstGeom>
        </p:spPr>
      </p:pic>
      <p:sp>
        <p:nvSpPr>
          <p:cNvPr id="4" name="CuadroTexto 3">
            <a:extLst>
              <a:ext uri="{FF2B5EF4-FFF2-40B4-BE49-F238E27FC236}">
                <a16:creationId xmlns:a16="http://schemas.microsoft.com/office/drawing/2014/main" id="{BAFFFF2C-37A8-F4DF-C6DA-A5416FA20546}"/>
              </a:ext>
            </a:extLst>
          </p:cNvPr>
          <p:cNvSpPr txBox="1"/>
          <p:nvPr/>
        </p:nvSpPr>
        <p:spPr>
          <a:xfrm>
            <a:off x="199724" y="2617354"/>
            <a:ext cx="3563754" cy="1938992"/>
          </a:xfrm>
          <a:prstGeom prst="rect">
            <a:avLst/>
          </a:prstGeom>
          <a:noFill/>
        </p:spPr>
        <p:txBody>
          <a:bodyPr wrap="square">
            <a:spAutoFit/>
          </a:bodyPr>
          <a:lstStyle/>
          <a:p>
            <a:r>
              <a:rPr lang="es-CO" sz="24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Diagrama 3. Flujograma del proceso de evaluación del factor de riesgo psicosocial intra y extralaboral..</a:t>
            </a:r>
          </a:p>
        </p:txBody>
      </p:sp>
    </p:spTree>
    <p:extLst>
      <p:ext uri="{BB962C8B-B14F-4D97-AF65-F5344CB8AC3E}">
        <p14:creationId xmlns:p14="http://schemas.microsoft.com/office/powerpoint/2010/main" val="29109228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882D98F8-F2AB-E22C-8509-1EFF6104C757}"/>
              </a:ext>
            </a:extLst>
          </p:cNvPr>
          <p:cNvGraphicFramePr/>
          <p:nvPr>
            <p:extLst>
              <p:ext uri="{D42A27DB-BD31-4B8C-83A1-F6EECF244321}">
                <p14:modId xmlns:p14="http://schemas.microsoft.com/office/powerpoint/2010/main" val="3647088453"/>
              </p:ext>
            </p:extLst>
          </p:nvPr>
        </p:nvGraphicFramePr>
        <p:xfrm>
          <a:off x="518746" y="1145277"/>
          <a:ext cx="11078308" cy="451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79027FD6-D341-A2F9-9EBA-000C5089185D}"/>
              </a:ext>
            </a:extLst>
          </p:cNvPr>
          <p:cNvSpPr txBox="1"/>
          <p:nvPr/>
        </p:nvSpPr>
        <p:spPr>
          <a:xfrm>
            <a:off x="3736964" y="314281"/>
            <a:ext cx="7697850" cy="830997"/>
          </a:xfrm>
          <a:prstGeom prst="rect">
            <a:avLst/>
          </a:prstGeom>
          <a:noFill/>
        </p:spPr>
        <p:txBody>
          <a:bodyPr wrap="square">
            <a:spAutoFit/>
          </a:bodyPr>
          <a:lstStyle/>
          <a:p>
            <a:r>
              <a:rPr lang="es-CO" sz="24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3.3.2 Exploración de aspectos intralaborales y extralaborales </a:t>
            </a:r>
          </a:p>
          <a:p>
            <a:r>
              <a:rPr lang="es-CO" sz="24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3.3.2.1 Indagación de aspectos intralaborales</a:t>
            </a:r>
          </a:p>
        </p:txBody>
      </p:sp>
    </p:spTree>
    <p:extLst>
      <p:ext uri="{BB962C8B-B14F-4D97-AF65-F5344CB8AC3E}">
        <p14:creationId xmlns:p14="http://schemas.microsoft.com/office/powerpoint/2010/main" val="39511173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A96CB7BC-A9E1-1BF7-83D6-A43B2CDD4F3B}"/>
              </a:ext>
            </a:extLst>
          </p:cNvPr>
          <p:cNvGraphicFramePr>
            <a:graphicFrameLocks noGrp="1"/>
          </p:cNvGraphicFramePr>
          <p:nvPr>
            <p:ph idx="4294967295"/>
            <p:extLst>
              <p:ext uri="{D42A27DB-BD31-4B8C-83A1-F6EECF244321}">
                <p14:modId xmlns:p14="http://schemas.microsoft.com/office/powerpoint/2010/main" val="3736596567"/>
              </p:ext>
            </p:extLst>
          </p:nvPr>
        </p:nvGraphicFramePr>
        <p:xfrm>
          <a:off x="0" y="1611313"/>
          <a:ext cx="11245850" cy="3944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idx="4294967295"/>
          </p:nvPr>
        </p:nvSpPr>
        <p:spPr>
          <a:xfrm>
            <a:off x="4279900" y="465138"/>
            <a:ext cx="7912100" cy="836612"/>
          </a:xfrm>
        </p:spPr>
        <p:txBody>
          <a:bodyPr>
            <a:normAutofit fontScale="90000"/>
          </a:bodyPr>
          <a:lstStyle/>
          <a:p>
            <a:r>
              <a:rPr lang="es-CO" sz="24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3.3.2 Exploración de aspectos intralaborales y extralaborales </a:t>
            </a:r>
            <a:br>
              <a:rPr lang="es-CO" sz="24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br>
            <a:r>
              <a:rPr lang="es-CO" sz="24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3.3.2.1 Indagación de aspectos intralaborales</a:t>
            </a:r>
          </a:p>
        </p:txBody>
      </p:sp>
    </p:spTree>
    <p:extLst>
      <p:ext uri="{BB962C8B-B14F-4D97-AF65-F5344CB8AC3E}">
        <p14:creationId xmlns:p14="http://schemas.microsoft.com/office/powerpoint/2010/main" val="1534007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882D98F8-F2AB-E22C-8509-1EFF6104C757}"/>
              </a:ext>
            </a:extLst>
          </p:cNvPr>
          <p:cNvGraphicFramePr/>
          <p:nvPr>
            <p:extLst>
              <p:ext uri="{D42A27DB-BD31-4B8C-83A1-F6EECF244321}">
                <p14:modId xmlns:p14="http://schemas.microsoft.com/office/powerpoint/2010/main" val="3540611869"/>
              </p:ext>
            </p:extLst>
          </p:nvPr>
        </p:nvGraphicFramePr>
        <p:xfrm>
          <a:off x="518746" y="975947"/>
          <a:ext cx="11078308" cy="468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79027FD6-D341-A2F9-9EBA-000C5089185D}"/>
              </a:ext>
            </a:extLst>
          </p:cNvPr>
          <p:cNvSpPr txBox="1"/>
          <p:nvPr/>
        </p:nvSpPr>
        <p:spPr>
          <a:xfrm>
            <a:off x="3736964" y="314281"/>
            <a:ext cx="7697850" cy="830997"/>
          </a:xfrm>
          <a:prstGeom prst="rect">
            <a:avLst/>
          </a:prstGeom>
          <a:noFill/>
        </p:spPr>
        <p:txBody>
          <a:bodyPr wrap="square">
            <a:spAutoFit/>
          </a:bodyPr>
          <a:lstStyle/>
          <a:p>
            <a:r>
              <a:rPr lang="es-CO" sz="24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3.3.2 Exploración de aspectos intralaborales y extralaborales </a:t>
            </a:r>
          </a:p>
          <a:p>
            <a:r>
              <a:rPr lang="es-CO" sz="2400" kern="100" dirty="0">
                <a:solidFill>
                  <a:srgbClr val="FE7500"/>
                </a:solidFill>
                <a:latin typeface="Calibri" panose="020F0502020204030204" pitchFamily="34" charset="0"/>
                <a:cs typeface="Times New Roman" panose="02020603050405020304" pitchFamily="18" charset="0"/>
              </a:rPr>
              <a:t>3.3.2.2 Indagación de aspectos extralaborales:</a:t>
            </a:r>
          </a:p>
        </p:txBody>
      </p:sp>
    </p:spTree>
    <p:extLst>
      <p:ext uri="{BB962C8B-B14F-4D97-AF65-F5344CB8AC3E}">
        <p14:creationId xmlns:p14="http://schemas.microsoft.com/office/powerpoint/2010/main" val="31037988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A96CB7BC-A9E1-1BF7-83D6-A43B2CDD4F3B}"/>
              </a:ext>
            </a:extLst>
          </p:cNvPr>
          <p:cNvGraphicFramePr>
            <a:graphicFrameLocks noGrp="1"/>
          </p:cNvGraphicFramePr>
          <p:nvPr>
            <p:ph idx="4294967295"/>
            <p:extLst>
              <p:ext uri="{D42A27DB-BD31-4B8C-83A1-F6EECF244321}">
                <p14:modId xmlns:p14="http://schemas.microsoft.com/office/powerpoint/2010/main" val="4148835944"/>
              </p:ext>
            </p:extLst>
          </p:nvPr>
        </p:nvGraphicFramePr>
        <p:xfrm>
          <a:off x="946150" y="1917700"/>
          <a:ext cx="11245850" cy="3944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idx="4294967295"/>
          </p:nvPr>
        </p:nvSpPr>
        <p:spPr>
          <a:xfrm>
            <a:off x="4279900" y="465138"/>
            <a:ext cx="7912100" cy="836612"/>
          </a:xfrm>
        </p:spPr>
        <p:txBody>
          <a:bodyPr>
            <a:normAutofit fontScale="90000"/>
          </a:bodyPr>
          <a:lstStyle/>
          <a:p>
            <a:r>
              <a:rPr lang="es-CO" sz="24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3.3.2 Exploración de aspectos intralaborales y extralaborales </a:t>
            </a:r>
            <a:br>
              <a:rPr lang="es-CO" sz="24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br>
            <a:r>
              <a:rPr lang="es-CO" sz="2400" kern="100" dirty="0">
                <a:solidFill>
                  <a:srgbClr val="FE7500"/>
                </a:solidFill>
                <a:latin typeface="Calibri" panose="020F0502020204030204" pitchFamily="34" charset="0"/>
                <a:cs typeface="Times New Roman" panose="02020603050405020304" pitchFamily="18" charset="0"/>
              </a:rPr>
              <a:t>3.3.2.2 Indagación de aspectos extralaborales:</a:t>
            </a:r>
            <a:br>
              <a:rPr lang="es-CO" sz="2400" kern="100" dirty="0">
                <a:solidFill>
                  <a:srgbClr val="FE7500"/>
                </a:solidFill>
                <a:latin typeface="Calibri" panose="020F0502020204030204" pitchFamily="34" charset="0"/>
                <a:cs typeface="Times New Roman" panose="02020603050405020304" pitchFamily="18" charset="0"/>
              </a:rPr>
            </a:br>
            <a:endParaRPr lang="es-CO" sz="2400" kern="100" dirty="0">
              <a:solidFill>
                <a:srgbClr val="FE7500"/>
              </a:solidFill>
              <a:latin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0D623B0D-831B-647B-CAD9-A18B3FBB8CBE}"/>
              </a:ext>
            </a:extLst>
          </p:cNvPr>
          <p:cNvSpPr txBox="1"/>
          <p:nvPr/>
        </p:nvSpPr>
        <p:spPr>
          <a:xfrm>
            <a:off x="4279900" y="995323"/>
            <a:ext cx="6097604" cy="646331"/>
          </a:xfrm>
          <a:prstGeom prst="rect">
            <a:avLst/>
          </a:prstGeom>
          <a:noFill/>
        </p:spPr>
        <p:txBody>
          <a:bodyPr wrap="square">
            <a:spAutoFit/>
          </a:bodyPr>
          <a:lstStyle/>
          <a:p>
            <a:r>
              <a:rPr lang="es-CO" sz="1800" kern="100" dirty="0">
                <a:effectLst/>
                <a:latin typeface="Calibri" panose="020F0502020204030204" pitchFamily="34" charset="0"/>
                <a:ea typeface="Calibri" panose="020F0502020204030204" pitchFamily="34" charset="0"/>
                <a:cs typeface="Times New Roman" panose="02020603050405020304" pitchFamily="18" charset="0"/>
              </a:rPr>
              <a:t>3.3.2.3 Informe de la valoración de factores psicosociales intralaborales y extralaborales</a:t>
            </a:r>
          </a:p>
        </p:txBody>
      </p:sp>
    </p:spTree>
    <p:extLst>
      <p:ext uri="{BB962C8B-B14F-4D97-AF65-F5344CB8AC3E}">
        <p14:creationId xmlns:p14="http://schemas.microsoft.com/office/powerpoint/2010/main" val="40061361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5A4B4748-3C63-4C30-4B3F-81BA15FEE7C1}"/>
              </a:ext>
            </a:extLst>
          </p:cNvPr>
          <p:cNvGraphicFramePr/>
          <p:nvPr/>
        </p:nvGraphicFramePr>
        <p:xfrm>
          <a:off x="6960096" y="836712"/>
          <a:ext cx="4896544"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7BCDF173-380D-A0CE-2B04-2966388E1653}"/>
              </a:ext>
            </a:extLst>
          </p:cNvPr>
          <p:cNvSpPr txBox="1"/>
          <p:nvPr/>
        </p:nvSpPr>
        <p:spPr>
          <a:xfrm>
            <a:off x="686602" y="2300679"/>
            <a:ext cx="6097604" cy="2308324"/>
          </a:xfrm>
          <a:prstGeom prst="rect">
            <a:avLst/>
          </a:prstGeom>
          <a:noFill/>
        </p:spPr>
        <p:txBody>
          <a:bodyPr wrap="square">
            <a:spAutoFit/>
          </a:bodyPr>
          <a:lstStyle/>
          <a:p>
            <a:r>
              <a:rPr lang="es-CO" sz="2400" dirty="0">
                <a:solidFill>
                  <a:srgbClr val="FE7500"/>
                </a:solidFill>
              </a:rPr>
              <a:t>Este documento debe reflejar los hallazgos de la valoración de las condiciones laborales y extralaborales, incluidas la aportada por el trabajador y la documentada por el profesional experto, sea que haya acuerdo entre las dos o no.</a:t>
            </a:r>
          </a:p>
        </p:txBody>
      </p:sp>
    </p:spTree>
    <p:extLst>
      <p:ext uri="{BB962C8B-B14F-4D97-AF65-F5344CB8AC3E}">
        <p14:creationId xmlns:p14="http://schemas.microsoft.com/office/powerpoint/2010/main" val="38467886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80FE7D-09AD-25C6-1359-98E8A1469567}"/>
              </a:ext>
            </a:extLst>
          </p:cNvPr>
          <p:cNvSpPr txBox="1"/>
          <p:nvPr/>
        </p:nvSpPr>
        <p:spPr>
          <a:xfrm>
            <a:off x="3349590" y="5614906"/>
            <a:ext cx="8133349" cy="923330"/>
          </a:xfrm>
          <a:prstGeom prst="rect">
            <a:avLst/>
          </a:prstGeom>
          <a:noFill/>
        </p:spPr>
        <p:txBody>
          <a:bodyPr wrap="square">
            <a:spAutoFit/>
          </a:bodyPr>
          <a:lstStyle/>
          <a:p>
            <a:r>
              <a:rPr lang="es-CO"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Los Manuales del Usuario de los Cuestionarios de la Batería de Instrumentos de Evaluación de los Factores de Riesgo Psicosocial contienen tablas de baremos que permiten interpretar el nivel de riesgo así: </a:t>
            </a:r>
          </a:p>
        </p:txBody>
      </p:sp>
      <p:sp>
        <p:nvSpPr>
          <p:cNvPr id="5" name="CuadroTexto 4">
            <a:extLst>
              <a:ext uri="{FF2B5EF4-FFF2-40B4-BE49-F238E27FC236}">
                <a16:creationId xmlns:a16="http://schemas.microsoft.com/office/drawing/2014/main" id="{6EF67589-0534-8141-311A-3802D469C55F}"/>
              </a:ext>
            </a:extLst>
          </p:cNvPr>
          <p:cNvSpPr txBox="1"/>
          <p:nvPr/>
        </p:nvSpPr>
        <p:spPr>
          <a:xfrm>
            <a:off x="4075094" y="319764"/>
            <a:ext cx="6682340" cy="584775"/>
          </a:xfrm>
          <a:prstGeom prst="rect">
            <a:avLst/>
          </a:prstGeom>
          <a:noFill/>
        </p:spPr>
        <p:txBody>
          <a:bodyPr wrap="square">
            <a:spAutoFit/>
          </a:bodyPr>
          <a:lstStyle/>
          <a:p>
            <a:r>
              <a:rPr lang="es-CO" sz="3200" kern="100" dirty="0">
                <a:solidFill>
                  <a:srgbClr val="FE7500"/>
                </a:solidFill>
                <a:effectLst/>
                <a:latin typeface="Calibri" panose="020F0502020204030204" pitchFamily="34" charset="0"/>
                <a:ea typeface="Calibri" panose="020F0502020204030204" pitchFamily="34" charset="0"/>
                <a:cs typeface="Times New Roman" panose="02020603050405020304" pitchFamily="18" charset="0"/>
              </a:rPr>
              <a:t>3.4.2 Estimación de niveles de riesgo</a:t>
            </a:r>
          </a:p>
        </p:txBody>
      </p:sp>
      <p:graphicFrame>
        <p:nvGraphicFramePr>
          <p:cNvPr id="6" name="Diagrama 5">
            <a:extLst>
              <a:ext uri="{FF2B5EF4-FFF2-40B4-BE49-F238E27FC236}">
                <a16:creationId xmlns:a16="http://schemas.microsoft.com/office/drawing/2014/main" id="{60F1B1B6-756A-E2F8-B123-F1EBB8ED1FFA}"/>
              </a:ext>
            </a:extLst>
          </p:cNvPr>
          <p:cNvGraphicFramePr/>
          <p:nvPr/>
        </p:nvGraphicFramePr>
        <p:xfrm>
          <a:off x="609600" y="1058779"/>
          <a:ext cx="10972800" cy="4382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12364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Letras en mader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tras en mader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tras en made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{BAC1650D-9AA1-7749-AFEB-1D3DBD1DCA08}tf10001070</Template>
  <TotalTime>3423</TotalTime>
  <Words>8363</Words>
  <Application>Microsoft Office PowerPoint</Application>
  <PresentationFormat>Panorámica</PresentationFormat>
  <Paragraphs>686</Paragraphs>
  <Slides>120</Slides>
  <Notes>4</Notes>
  <HiddenSlides>0</HiddenSlides>
  <MMClips>0</MMClips>
  <ScaleCrop>false</ScaleCrop>
  <HeadingPairs>
    <vt:vector size="6" baseType="variant">
      <vt:variant>
        <vt:lpstr>Fuentes usadas</vt:lpstr>
      </vt:variant>
      <vt:variant>
        <vt:i4>22</vt:i4>
      </vt:variant>
      <vt:variant>
        <vt:lpstr>Tema</vt:lpstr>
      </vt:variant>
      <vt:variant>
        <vt:i4>1</vt:i4>
      </vt:variant>
      <vt:variant>
        <vt:lpstr>Títulos de diapositiva</vt:lpstr>
      </vt:variant>
      <vt:variant>
        <vt:i4>120</vt:i4>
      </vt:variant>
    </vt:vector>
  </HeadingPairs>
  <TitlesOfParts>
    <vt:vector size="143" baseType="lpstr">
      <vt:lpstr>arial</vt:lpstr>
      <vt:lpstr>arial</vt:lpstr>
      <vt:lpstr>Arial Black</vt:lpstr>
      <vt:lpstr>Calibri</vt:lpstr>
      <vt:lpstr>Century Gothic</vt:lpstr>
      <vt:lpstr>GillSansMT</vt:lpstr>
      <vt:lpstr>Hind</vt:lpstr>
      <vt:lpstr>Lato</vt:lpstr>
      <vt:lpstr>Lucida Grande</vt:lpstr>
      <vt:lpstr>Montserrat Light</vt:lpstr>
      <vt:lpstr>Montserrat Medium</vt:lpstr>
      <vt:lpstr>Montserrat SemiBold</vt:lpstr>
      <vt:lpstr>MSTT31c4d6</vt:lpstr>
      <vt:lpstr>Open Sans</vt:lpstr>
      <vt:lpstr>Roboto</vt:lpstr>
      <vt:lpstr>Roboto Slab</vt:lpstr>
      <vt:lpstr>Rockwell</vt:lpstr>
      <vt:lpstr>Rockwell Condensed</vt:lpstr>
      <vt:lpstr>Rockwell Extra Bold</vt:lpstr>
      <vt:lpstr>Symbol</vt:lpstr>
      <vt:lpstr>Times New Roman</vt:lpstr>
      <vt:lpstr>Wingdings</vt:lpstr>
      <vt:lpstr>Letras en madera</vt:lpstr>
      <vt:lpstr>Presentación de PowerPoint</vt:lpstr>
      <vt:lpstr>Resolución 3050 de 2022 Programa de rehabilitación integral para la reincorporación laboral y ocupacional </vt:lpstr>
      <vt:lpstr>Presentación de PowerPoint</vt:lpstr>
      <vt:lpstr>Presentación de PowerPoint</vt:lpstr>
      <vt:lpstr>Objeto (Artículo 1°) </vt:lpstr>
      <vt:lpstr>Presentación de PowerPoint</vt:lpstr>
      <vt:lpstr>Artículo 2°. Ámbito de aplicación. </vt:lpstr>
      <vt:lpstr>Características del Programa de Rehabilitación Integral.(Artículo 3°)</vt:lpstr>
      <vt:lpstr>Responsabilidades en el Programa de Rehabilitación Integral para la Reincorporación Laboral y Ocupacional. </vt:lpstr>
      <vt:lpstr>Responsabilidades de las ARL. (Artículo 4°)</vt:lpstr>
      <vt:lpstr>Presentación de PowerPoint</vt:lpstr>
      <vt:lpstr>Presentación de PowerPoint</vt:lpstr>
      <vt:lpstr>Responsabilidades de los Prestadores de Servicios de Salud a las ARL. (Artículo 5°)</vt:lpstr>
      <vt:lpstr>Presentación de PowerPoint</vt:lpstr>
      <vt:lpstr>Presentación de PowerPoint</vt:lpstr>
      <vt:lpstr>Responsabilidades de los empleadores y contratantes Artículo 6°.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Antes solo pensábamos en el  Ausentismo, ahora… Presentismo, Quiet Quitting, Procrastinación….</vt:lpstr>
      <vt:lpstr>Presentación de PowerPoint</vt:lpstr>
      <vt:lpstr>Presentación de PowerPoint</vt:lpstr>
      <vt:lpstr>Presentación de PowerPoint</vt:lpstr>
      <vt:lpstr>Presentación de PowerPoint</vt:lpstr>
      <vt:lpstr>Tipos de abusos del derecho</vt:lpstr>
      <vt:lpstr>Tipos de abusos del derecho</vt:lpstr>
      <vt:lpstr>Presentación de PowerPoint</vt:lpstr>
      <vt:lpstr>Presentación de PowerPoint</vt:lpstr>
      <vt:lpstr>Presentación de PowerPoint</vt:lpstr>
      <vt:lpstr>Presentación de PowerPoint</vt:lpstr>
      <vt:lpstr>Presentación de PowerPoint</vt:lpstr>
      <vt:lpstr>Presentación de PowerPoint</vt:lpstr>
      <vt:lpstr>Etapa I</vt:lpstr>
      <vt:lpstr>Presentación de PowerPoint</vt:lpstr>
      <vt:lpstr>Presentación de PowerPoint</vt:lpstr>
      <vt:lpstr>IPS</vt:lpstr>
      <vt:lpstr>LISTADO INDICATIVO</vt:lpstr>
      <vt:lpstr>Presentación de PowerPoint</vt:lpstr>
      <vt:lpstr>Etapa II A</vt:lpstr>
      <vt:lpstr>Presentación de PowerPoint</vt:lpstr>
      <vt:lpstr> </vt:lpstr>
      <vt:lpstr>Presentación de PowerPoint</vt:lpstr>
      <vt:lpstr>Presentación de PowerPoint</vt:lpstr>
      <vt:lpstr>Procedimiento</vt:lpstr>
      <vt:lpstr> </vt:lpstr>
      <vt:lpstr>Etapa II B</vt:lpstr>
      <vt:lpstr>Presentación de PowerPoint</vt:lpstr>
      <vt:lpstr>Etapa III</vt:lpstr>
      <vt:lpstr>Etapa III</vt:lpstr>
      <vt:lpstr>ETAPA III A Rehabilitación Funcional </vt:lpstr>
      <vt:lpstr>ETAPA III B Readaptación Laboral </vt:lpstr>
      <vt:lpstr> </vt:lpstr>
      <vt:lpstr>Etapa III C Readaptación Sociolaboral </vt:lpstr>
      <vt:lpstr>Responsables </vt:lpstr>
      <vt:lpstr>Presentación de PowerPoint</vt:lpstr>
      <vt:lpstr>Etapa III D Reincorporación Laboral</vt:lpstr>
      <vt:lpstr>Salidas</vt:lpstr>
      <vt:lpstr>ETAPA III E Reconversión de Mano de Obra</vt:lpstr>
      <vt:lpstr>Presentación de PowerPoint</vt:lpstr>
      <vt:lpstr>ETAPA IV Seguimiento del Sistema</vt:lpstr>
      <vt:lpstr> </vt:lpstr>
      <vt:lpstr>Procedimientos </vt:lpstr>
      <vt:lpstr>ETAPA IV Seguimiento del Sistema</vt:lpstr>
      <vt:lpstr>CONCEPTO FUNCIONAL Y OCUPACIONAL </vt:lpstr>
      <vt:lpstr>INDICADORES</vt:lpstr>
      <vt:lpstr>Peligro  Psicosocial</vt:lpstr>
      <vt:lpstr>Presentación de PowerPoint</vt:lpstr>
      <vt:lpstr>Presentación de PowerPoint</vt:lpstr>
      <vt:lpstr>Peligro  Psicosocial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ETAPA 2 Confirmar que la patología es una enfermedad que puede derivarse del estrés.</vt:lpstr>
      <vt:lpstr>Presentación de PowerPoint</vt:lpstr>
      <vt:lpstr>Presentación de PowerPoint</vt:lpstr>
      <vt:lpstr>ETAPA 3 Evaluar el factor de riesgo psicosocial intra y extra laboral de acuerdo con los criterios de valoración de­nidos en la Guía de Análisis Psicosocial de Puesto de Trabajo de la Batería de Instrumentos para la Valoración del Riesgo Psicosocial - 2010. </vt:lpstr>
      <vt:lpstr>Presentación de PowerPoint</vt:lpstr>
      <vt:lpstr>Presentación de PowerPoint</vt:lpstr>
      <vt:lpstr>Presentación de PowerPoint</vt:lpstr>
      <vt:lpstr>Presentación de PowerPoint</vt:lpstr>
      <vt:lpstr>Presentación de PowerPoint</vt:lpstr>
      <vt:lpstr>Presentación de PowerPoint</vt:lpstr>
      <vt:lpstr>3.3.2 Exploración de aspectos intralaborales y extralaborales  3.3.2.1 Indagación de aspectos intralaborales</vt:lpstr>
      <vt:lpstr>Presentación de PowerPoint</vt:lpstr>
      <vt:lpstr>3.3.2 Exploración de aspectos intralaborales y extralaborales  3.3.2.2 Indagación de aspectos extralaborales: </vt:lpstr>
      <vt:lpstr>Presentación de PowerPoint</vt:lpstr>
      <vt:lpstr>Presentación de PowerPoint</vt:lpstr>
      <vt:lpstr>3.4.2 Estimación de niveles de riesgo</vt:lpstr>
      <vt:lpstr>Presentación de PowerPoint</vt:lpstr>
      <vt:lpstr>Presentación de PowerPoint</vt:lpstr>
      <vt:lpstr>Etapa 4. Ponderar el riesgo psicosocial ocupacional vs. El riesgo extraocupacional </vt:lpstr>
      <vt:lpstr>Presentación de PowerPoint</vt:lpstr>
      <vt:lpstr>Evaluación de Factores de psicosociales</vt:lpstr>
      <vt:lpstr>Etapa 5. Evaluar otros factores de riesgo R: MD esp S.O.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andresbp12@gmail.com</dc:creator>
  <cp:lastModifiedBy>Henry Sierra</cp:lastModifiedBy>
  <cp:revision>40</cp:revision>
  <dcterms:created xsi:type="dcterms:W3CDTF">2021-03-02T21:22:37Z</dcterms:created>
  <dcterms:modified xsi:type="dcterms:W3CDTF">2023-08-25T12:45:34Z</dcterms:modified>
</cp:coreProperties>
</file>